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1" r:id="rId4"/>
    <p:sldMasterId id="2147483729" r:id="rId5"/>
  </p:sldMasterIdLst>
  <p:notesMasterIdLst>
    <p:notesMasterId r:id="rId57"/>
  </p:notesMasterIdLst>
  <p:handoutMasterIdLst>
    <p:handoutMasterId r:id="rId58"/>
  </p:handoutMasterIdLst>
  <p:sldIdLst>
    <p:sldId id="310" r:id="rId6"/>
    <p:sldId id="1530" r:id="rId7"/>
    <p:sldId id="1442" r:id="rId8"/>
    <p:sldId id="261" r:id="rId9"/>
    <p:sldId id="1411" r:id="rId10"/>
    <p:sldId id="1409" r:id="rId11"/>
    <p:sldId id="1408" r:id="rId12"/>
    <p:sldId id="1528" r:id="rId13"/>
    <p:sldId id="284" r:id="rId14"/>
    <p:sldId id="1410" r:id="rId15"/>
    <p:sldId id="1416" r:id="rId16"/>
    <p:sldId id="1444" r:id="rId17"/>
    <p:sldId id="1443" r:id="rId18"/>
    <p:sldId id="1415" r:id="rId19"/>
    <p:sldId id="1432" r:id="rId20"/>
    <p:sldId id="1433" r:id="rId21"/>
    <p:sldId id="1434" r:id="rId22"/>
    <p:sldId id="1418" r:id="rId23"/>
    <p:sldId id="1421" r:id="rId24"/>
    <p:sldId id="1441" r:id="rId25"/>
    <p:sldId id="1438" r:id="rId26"/>
    <p:sldId id="1437" r:id="rId27"/>
    <p:sldId id="1420" r:id="rId28"/>
    <p:sldId id="1439" r:id="rId29"/>
    <p:sldId id="1454" r:id="rId30"/>
    <p:sldId id="1445" r:id="rId31"/>
    <p:sldId id="1423" r:id="rId32"/>
    <p:sldId id="1425" r:id="rId33"/>
    <p:sldId id="1529" r:id="rId34"/>
    <p:sldId id="1451" r:id="rId35"/>
    <p:sldId id="1424" r:id="rId36"/>
    <p:sldId id="1447" r:id="rId37"/>
    <p:sldId id="1402" r:id="rId38"/>
    <p:sldId id="1446" r:id="rId39"/>
    <p:sldId id="1426" r:id="rId40"/>
    <p:sldId id="1448" r:id="rId41"/>
    <p:sldId id="1431" r:id="rId42"/>
    <p:sldId id="1526" r:id="rId43"/>
    <p:sldId id="1449" r:id="rId44"/>
    <p:sldId id="1450" r:id="rId45"/>
    <p:sldId id="290" r:id="rId46"/>
    <p:sldId id="1452" r:id="rId47"/>
    <p:sldId id="1455" r:id="rId48"/>
    <p:sldId id="1456" r:id="rId49"/>
    <p:sldId id="1430" r:id="rId50"/>
    <p:sldId id="1427" r:id="rId51"/>
    <p:sldId id="1457" r:id="rId52"/>
    <p:sldId id="1524" r:id="rId53"/>
    <p:sldId id="1419" r:id="rId54"/>
    <p:sldId id="1507" r:id="rId55"/>
    <p:sldId id="1523" r:id="rId56"/>
  </p:sldIdLst>
  <p:sldSz cx="12192000" cy="6858000"/>
  <p:notesSz cx="6797675" cy="9928225"/>
  <p:embeddedFontLst>
    <p:embeddedFont>
      <p:font typeface="Calibri" panose="020F0502020204030204" pitchFamily="34" charset="0"/>
      <p:regular r:id="rId59"/>
      <p:bold r:id="rId60"/>
      <p:italic r:id="rId61"/>
      <p:boldItalic r:id="rId62"/>
    </p:embeddedFont>
    <p:embeddedFont>
      <p:font typeface="Calibri Light" panose="020F0302020204030204" pitchFamily="34" charset="0"/>
      <p:regular r:id="rId63"/>
      <p:italic r:id="rId64"/>
    </p:embeddedFont>
    <p:embeddedFont>
      <p:font typeface="Nunito" panose="020B0604020202020204" charset="0"/>
      <p:regular r:id="rId65"/>
      <p:bold r:id="rId66"/>
      <p:italic r:id="rId67"/>
      <p:boldItalic r:id="rId68"/>
    </p:embeddedFont>
    <p:embeddedFont>
      <p:font typeface="Nunito Light" panose="020B0604020202020204" charset="0"/>
      <p:regular r:id="rId69"/>
      <p:italic r:id="rId70"/>
    </p:embeddedFont>
    <p:embeddedFont>
      <p:font typeface="Poppins Thin" panose="020B0604020202020204" charset="0"/>
      <p:regular r:id="rId71"/>
      <p:italic r:id="rId72"/>
    </p:embeddedFont>
    <p:embeddedFont>
      <p:font typeface="Trebuchet MS" panose="020B0603020202020204" pitchFamily="34" charset="0"/>
      <p:regular r:id="rId73"/>
      <p:bold r:id="rId74"/>
      <p:italic r:id="rId75"/>
      <p:boldItalic r:id="rId76"/>
    </p:embeddedFont>
    <p:embeddedFont>
      <p:font typeface="Verdana" panose="020B0604030504040204" pitchFamily="34" charset="0"/>
      <p:regular r:id="rId77"/>
      <p:bold r:id="rId78"/>
      <p:italic r:id="rId79"/>
      <p:boldItalic r:id="rId80"/>
    </p:embeddedFont>
  </p:embeddedFontLst>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863"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jolein Noé" initials="MN" lastIdx="106" clrIdx="0">
    <p:extLst>
      <p:ext uri="{19B8F6BF-5375-455C-9EA6-DF929625EA0E}">
        <p15:presenceInfo xmlns:p15="http://schemas.microsoft.com/office/powerpoint/2012/main" userId="S::u0079019@thomasmore.be::91584ad5-afa2-4a35-88f2-04842902a6e4" providerId="AD"/>
      </p:ext>
    </p:extLst>
  </p:cmAuthor>
  <p:cmAuthor id="2" name="Astrid Geudens" initials="AG" lastIdx="1" clrIdx="1">
    <p:extLst>
      <p:ext uri="{19B8F6BF-5375-455C-9EA6-DF929625EA0E}">
        <p15:presenceInfo xmlns:p15="http://schemas.microsoft.com/office/powerpoint/2012/main" userId="c93f94723b7d4fad" providerId="Windows Live"/>
      </p:ext>
    </p:extLst>
  </p:cmAuthor>
  <p:cmAuthor id="3" name="Kirsten Schraeyen" initials="KS" lastIdx="12" clrIdx="2">
    <p:extLst>
      <p:ext uri="{19B8F6BF-5375-455C-9EA6-DF929625EA0E}">
        <p15:presenceInfo xmlns:p15="http://schemas.microsoft.com/office/powerpoint/2012/main" userId="S-1-5-21-922620439-185025436-2921192987-9394" providerId="AD"/>
      </p:ext>
    </p:extLst>
  </p:cmAuthor>
  <p:cmAuthor id="4" name="Astrid Geudens" initials="AG [2]" lastIdx="1" clrIdx="3">
    <p:extLst>
      <p:ext uri="{19B8F6BF-5375-455C-9EA6-DF929625EA0E}">
        <p15:presenceInfo xmlns:p15="http://schemas.microsoft.com/office/powerpoint/2012/main" userId="Astrid Geuden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9BBA"/>
    <a:srgbClr val="E76426"/>
    <a:srgbClr val="FFFFFF"/>
    <a:srgbClr val="E36928"/>
    <a:srgbClr val="7176B8"/>
    <a:srgbClr val="72BA40"/>
    <a:srgbClr val="E76424"/>
    <a:srgbClr val="76BC46"/>
    <a:srgbClr val="D86A3A"/>
    <a:srgbClr val="77BB4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143" autoAdjust="0"/>
    <p:restoredTop sz="77210" autoAdjust="0"/>
  </p:normalViewPr>
  <p:slideViewPr>
    <p:cSldViewPr snapToGrid="0">
      <p:cViewPr varScale="1">
        <p:scale>
          <a:sx n="67" d="100"/>
          <a:sy n="67" d="100"/>
        </p:scale>
        <p:origin x="1565" y="38"/>
      </p:cViewPr>
      <p:guideLst>
        <p:guide orient="horz" pos="2183"/>
        <p:guide pos="3863"/>
      </p:guideLst>
    </p:cSldViewPr>
  </p:slideViewPr>
  <p:outlineViewPr>
    <p:cViewPr>
      <p:scale>
        <a:sx n="33" d="100"/>
        <a:sy n="33" d="100"/>
      </p:scale>
      <p:origin x="0" y="-15350"/>
    </p:cViewPr>
  </p:outlineViewPr>
  <p:notesTextViewPr>
    <p:cViewPr>
      <p:scale>
        <a:sx n="125" d="100"/>
        <a:sy n="125" d="100"/>
      </p:scale>
      <p:origin x="0" y="0"/>
    </p:cViewPr>
  </p:notesTextViewPr>
  <p:sorterViewPr>
    <p:cViewPr>
      <p:scale>
        <a:sx n="100" d="100"/>
        <a:sy n="100" d="100"/>
      </p:scale>
      <p:origin x="0" y="0"/>
    </p:cViewPr>
  </p:sorterViewPr>
  <p:notesViewPr>
    <p:cSldViewPr snapToGrid="0" showGuides="1">
      <p:cViewPr varScale="1">
        <p:scale>
          <a:sx n="62" d="100"/>
          <a:sy n="62" d="100"/>
        </p:scale>
        <p:origin x="2299"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font" Target="fonts/font5.fntdata"/><Relationship Id="rId68" Type="http://schemas.openxmlformats.org/officeDocument/2006/relationships/font" Target="fonts/font10.fntdata"/><Relationship Id="rId76" Type="http://schemas.openxmlformats.org/officeDocument/2006/relationships/font" Target="fonts/font18.fntdata"/><Relationship Id="rId84" Type="http://schemas.openxmlformats.org/officeDocument/2006/relationships/theme" Target="theme/theme1.xml"/><Relationship Id="rId7" Type="http://schemas.openxmlformats.org/officeDocument/2006/relationships/slide" Target="slides/slide2.xml"/><Relationship Id="rId71" Type="http://schemas.openxmlformats.org/officeDocument/2006/relationships/font" Target="fonts/font13.fntdata"/><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handoutMaster" Target="handoutMasters/handoutMaster1.xml"/><Relationship Id="rId66" Type="http://schemas.openxmlformats.org/officeDocument/2006/relationships/font" Target="fonts/font8.fntdata"/><Relationship Id="rId74" Type="http://schemas.openxmlformats.org/officeDocument/2006/relationships/font" Target="fonts/font16.fntdata"/><Relationship Id="rId79" Type="http://schemas.openxmlformats.org/officeDocument/2006/relationships/font" Target="fonts/font21.fntdata"/><Relationship Id="rId5" Type="http://schemas.openxmlformats.org/officeDocument/2006/relationships/slideMaster" Target="slideMasters/slideMaster2.xml"/><Relationship Id="rId61" Type="http://schemas.openxmlformats.org/officeDocument/2006/relationships/font" Target="fonts/font3.fntdata"/><Relationship Id="rId82" Type="http://schemas.openxmlformats.org/officeDocument/2006/relationships/presProps" Target="presProps.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font" Target="fonts/font6.fntdata"/><Relationship Id="rId69" Type="http://schemas.openxmlformats.org/officeDocument/2006/relationships/font" Target="fonts/font11.fntdata"/><Relationship Id="rId77" Type="http://schemas.openxmlformats.org/officeDocument/2006/relationships/font" Target="fonts/font19.fntdata"/><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font" Target="fonts/font14.fntdata"/><Relationship Id="rId80" Type="http://schemas.openxmlformats.org/officeDocument/2006/relationships/font" Target="fonts/font22.fntdata"/><Relationship Id="rId85"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font" Target="fonts/font1.fntdata"/><Relationship Id="rId67" Type="http://schemas.openxmlformats.org/officeDocument/2006/relationships/font" Target="fonts/font9.fntdata"/><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font" Target="fonts/font4.fntdata"/><Relationship Id="rId70" Type="http://schemas.openxmlformats.org/officeDocument/2006/relationships/font" Target="fonts/font12.fntdata"/><Relationship Id="rId75" Type="http://schemas.openxmlformats.org/officeDocument/2006/relationships/font" Target="fonts/font17.fntdata"/><Relationship Id="rId83"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notesMaster" Target="notesMasters/notesMaster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font" Target="fonts/font2.fntdata"/><Relationship Id="rId65" Type="http://schemas.openxmlformats.org/officeDocument/2006/relationships/font" Target="fonts/font7.fntdata"/><Relationship Id="rId73" Type="http://schemas.openxmlformats.org/officeDocument/2006/relationships/font" Target="fonts/font15.fntdata"/><Relationship Id="rId78" Type="http://schemas.openxmlformats.org/officeDocument/2006/relationships/font" Target="fonts/font20.fntdata"/><Relationship Id="rId81" Type="http://schemas.openxmlformats.org/officeDocument/2006/relationships/commentAuthors" Target="commentAuthors.xml"/><Relationship Id="rId86"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lena Taelman" userId="8c95ae11-5a70-4a5c-8349-42cb78a5c435" providerId="ADAL" clId="{F56140B7-2E6A-4A2F-8885-50474EC57D76}"/>
    <pc:docChg chg="custSel addSld delSld modSld">
      <pc:chgData name="Helena Taelman" userId="8c95ae11-5a70-4a5c-8349-42cb78a5c435" providerId="ADAL" clId="{F56140B7-2E6A-4A2F-8885-50474EC57D76}" dt="2021-10-22T13:03:44.265" v="149" actId="20577"/>
      <pc:docMkLst>
        <pc:docMk/>
      </pc:docMkLst>
      <pc:sldChg chg="del">
        <pc:chgData name="Helena Taelman" userId="8c95ae11-5a70-4a5c-8349-42cb78a5c435" providerId="ADAL" clId="{F56140B7-2E6A-4A2F-8885-50474EC57D76}" dt="2021-10-22T12:45:37.971" v="1" actId="2696"/>
        <pc:sldMkLst>
          <pc:docMk/>
          <pc:sldMk cId="2034398420" sldId="267"/>
        </pc:sldMkLst>
      </pc:sldChg>
      <pc:sldChg chg="modNotesTx">
        <pc:chgData name="Helena Taelman" userId="8c95ae11-5a70-4a5c-8349-42cb78a5c435" providerId="ADAL" clId="{F56140B7-2E6A-4A2F-8885-50474EC57D76}" dt="2021-10-22T13:03:44.265" v="149" actId="20577"/>
        <pc:sldMkLst>
          <pc:docMk/>
          <pc:sldMk cId="3431369439" sldId="1410"/>
        </pc:sldMkLst>
      </pc:sldChg>
      <pc:sldChg chg="del">
        <pc:chgData name="Helena Taelman" userId="8c95ae11-5a70-4a5c-8349-42cb78a5c435" providerId="ADAL" clId="{F56140B7-2E6A-4A2F-8885-50474EC57D76}" dt="2021-10-22T12:45:32.777" v="0" actId="2696"/>
        <pc:sldMkLst>
          <pc:docMk/>
          <pc:sldMk cId="4131402556" sldId="1527"/>
        </pc:sldMkLst>
      </pc:sldChg>
      <pc:sldChg chg="addSp modSp add">
        <pc:chgData name="Helena Taelman" userId="8c95ae11-5a70-4a5c-8349-42cb78a5c435" providerId="ADAL" clId="{F56140B7-2E6A-4A2F-8885-50474EC57D76}" dt="2021-10-22T12:56:46.285" v="108" actId="20577"/>
        <pc:sldMkLst>
          <pc:docMk/>
          <pc:sldMk cId="2780704972" sldId="1530"/>
        </pc:sldMkLst>
        <pc:spChg chg="add mod">
          <ac:chgData name="Helena Taelman" userId="8c95ae11-5a70-4a5c-8349-42cb78a5c435" providerId="ADAL" clId="{F56140B7-2E6A-4A2F-8885-50474EC57D76}" dt="2021-10-22T12:56:46.285" v="108" actId="20577"/>
          <ac:spMkLst>
            <pc:docMk/>
            <pc:sldMk cId="2780704972" sldId="1530"/>
            <ac:spMk id="5" creationId="{A4BA3550-3593-4BFA-A659-49CCAB8E0C12}"/>
          </ac:spMkLst>
        </pc:spChg>
        <pc:picChg chg="add mod">
          <ac:chgData name="Helena Taelman" userId="8c95ae11-5a70-4a5c-8349-42cb78a5c435" providerId="ADAL" clId="{F56140B7-2E6A-4A2F-8885-50474EC57D76}" dt="2021-10-22T12:52:55.643" v="7" actId="1076"/>
          <ac:picMkLst>
            <pc:docMk/>
            <pc:sldMk cId="2780704972" sldId="1530"/>
            <ac:picMk id="1026" creationId="{19C03302-275E-474B-AFEF-0A1F40931D8C}"/>
          </ac:picMkLst>
        </pc:picChg>
      </pc:sldChg>
      <pc:sldMasterChg chg="delSldLayout">
        <pc:chgData name="Helena Taelman" userId="8c95ae11-5a70-4a5c-8349-42cb78a5c435" providerId="ADAL" clId="{F56140B7-2E6A-4A2F-8885-50474EC57D76}" dt="2021-10-22T12:45:37.981" v="2" actId="2696"/>
        <pc:sldMasterMkLst>
          <pc:docMk/>
          <pc:sldMasterMk cId="2827357742" sldId="2147483729"/>
        </pc:sldMasterMkLst>
        <pc:sldLayoutChg chg="del">
          <pc:chgData name="Helena Taelman" userId="8c95ae11-5a70-4a5c-8349-42cb78a5c435" providerId="ADAL" clId="{F56140B7-2E6A-4A2F-8885-50474EC57D76}" dt="2021-10-22T12:45:37.981" v="2" actId="2696"/>
          <pc:sldLayoutMkLst>
            <pc:docMk/>
            <pc:sldMasterMk cId="2827357742" sldId="2147483729"/>
            <pc:sldLayoutMk cId="1418510600" sldId="2147483753"/>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A792432-2916-487F-B528-FDC425BB0845}" type="doc">
      <dgm:prSet loTypeId="urn:microsoft.com/office/officeart/2009/3/layout/StepUpProcess" loCatId="process" qsTypeId="urn:microsoft.com/office/officeart/2005/8/quickstyle/simple1" qsCatId="simple" csTypeId="urn:microsoft.com/office/officeart/2005/8/colors/colorful4" csCatId="colorful" phldr="1"/>
      <dgm:spPr/>
      <dgm:t>
        <a:bodyPr/>
        <a:lstStyle/>
        <a:p>
          <a:endParaRPr lang="nl-BE"/>
        </a:p>
      </dgm:t>
    </dgm:pt>
    <dgm:pt modelId="{46189066-5FB3-4E4F-81B3-DBE837C437D4}">
      <dgm:prSet phldrT="[Tekst]"/>
      <dgm:spPr/>
      <dgm:t>
        <a:bodyPr/>
        <a:lstStyle/>
        <a:p>
          <a:r>
            <a:rPr lang="nl-BE" dirty="0" err="1"/>
            <a:t>Preteaching</a:t>
          </a:r>
          <a:endParaRPr lang="nl-BE" dirty="0"/>
        </a:p>
      </dgm:t>
    </dgm:pt>
    <dgm:pt modelId="{0B61E808-644E-4ABA-AE5D-BD94CB0A4E92}" type="parTrans" cxnId="{D26BDE12-4C1C-4342-BF21-FEEA6D48A567}">
      <dgm:prSet/>
      <dgm:spPr/>
      <dgm:t>
        <a:bodyPr/>
        <a:lstStyle/>
        <a:p>
          <a:endParaRPr lang="nl-BE"/>
        </a:p>
      </dgm:t>
    </dgm:pt>
    <dgm:pt modelId="{18115F61-A6C1-47C1-9E93-784820635532}" type="sibTrans" cxnId="{D26BDE12-4C1C-4342-BF21-FEEA6D48A567}">
      <dgm:prSet/>
      <dgm:spPr/>
      <dgm:t>
        <a:bodyPr/>
        <a:lstStyle/>
        <a:p>
          <a:endParaRPr lang="nl-BE"/>
        </a:p>
      </dgm:t>
    </dgm:pt>
    <dgm:pt modelId="{A977CC21-24FE-43F6-9ED9-1CB49C0518D7}">
      <dgm:prSet phldrT="[Tekst]"/>
      <dgm:spPr/>
      <dgm:t>
        <a:bodyPr/>
        <a:lstStyle/>
        <a:p>
          <a:r>
            <a:rPr lang="nl-BE" dirty="0"/>
            <a:t>Voorlezen met een luistervraag</a:t>
          </a:r>
        </a:p>
      </dgm:t>
    </dgm:pt>
    <dgm:pt modelId="{45609999-3785-45CA-8C79-3C7E3198652B}" type="parTrans" cxnId="{0C29CAE1-7A80-413F-B884-B7597DFD3BAA}">
      <dgm:prSet/>
      <dgm:spPr/>
      <dgm:t>
        <a:bodyPr/>
        <a:lstStyle/>
        <a:p>
          <a:endParaRPr lang="nl-BE"/>
        </a:p>
      </dgm:t>
    </dgm:pt>
    <dgm:pt modelId="{051F0A77-B5AE-4EA6-B524-CF11CFD9D229}" type="sibTrans" cxnId="{0C29CAE1-7A80-413F-B884-B7597DFD3BAA}">
      <dgm:prSet/>
      <dgm:spPr/>
      <dgm:t>
        <a:bodyPr/>
        <a:lstStyle/>
        <a:p>
          <a:endParaRPr lang="nl-BE"/>
        </a:p>
      </dgm:t>
    </dgm:pt>
    <dgm:pt modelId="{1E31B58E-BB1B-43AD-80CE-2BD94C11F444}">
      <dgm:prSet phldrT="[Tekst]"/>
      <dgm:spPr/>
      <dgm:t>
        <a:bodyPr/>
        <a:lstStyle/>
        <a:p>
          <a:r>
            <a:rPr lang="nl-BE" dirty="0"/>
            <a:t>Het begin, midden en einde van het verhaal ontdekken</a:t>
          </a:r>
        </a:p>
      </dgm:t>
    </dgm:pt>
    <dgm:pt modelId="{0D237E8F-D0D3-46F6-B41A-3685DE22029C}" type="parTrans" cxnId="{83564F2A-0767-49F8-AED0-FAFB6C4E7944}">
      <dgm:prSet/>
      <dgm:spPr/>
      <dgm:t>
        <a:bodyPr/>
        <a:lstStyle/>
        <a:p>
          <a:endParaRPr lang="nl-BE"/>
        </a:p>
      </dgm:t>
    </dgm:pt>
    <dgm:pt modelId="{868E1A9E-BB54-4103-8865-173528E00F54}" type="sibTrans" cxnId="{83564F2A-0767-49F8-AED0-FAFB6C4E7944}">
      <dgm:prSet/>
      <dgm:spPr/>
      <dgm:t>
        <a:bodyPr/>
        <a:lstStyle/>
        <a:p>
          <a:endParaRPr lang="nl-BE"/>
        </a:p>
      </dgm:t>
    </dgm:pt>
    <dgm:pt modelId="{080F3D50-9716-4A26-A338-58656250EBF6}">
      <dgm:prSet phldrT="[Tekst]"/>
      <dgm:spPr/>
      <dgm:t>
        <a:bodyPr/>
        <a:lstStyle/>
        <a:p>
          <a:r>
            <a:rPr lang="nl-BE" dirty="0"/>
            <a:t>Voorlezen met veel interactie</a:t>
          </a:r>
        </a:p>
      </dgm:t>
    </dgm:pt>
    <dgm:pt modelId="{558EF171-ADC4-4F2A-9F2F-BFF4952F9C3D}" type="parTrans" cxnId="{FDBFF3FC-5AEF-4667-B4D1-BDBC1B4D71D5}">
      <dgm:prSet/>
      <dgm:spPr/>
      <dgm:t>
        <a:bodyPr/>
        <a:lstStyle/>
        <a:p>
          <a:endParaRPr lang="nl-BE"/>
        </a:p>
      </dgm:t>
    </dgm:pt>
    <dgm:pt modelId="{B4446802-2439-45B5-81DA-2EA4B7CEA0CA}" type="sibTrans" cxnId="{FDBFF3FC-5AEF-4667-B4D1-BDBC1B4D71D5}">
      <dgm:prSet/>
      <dgm:spPr/>
      <dgm:t>
        <a:bodyPr/>
        <a:lstStyle/>
        <a:p>
          <a:endParaRPr lang="nl-BE"/>
        </a:p>
      </dgm:t>
    </dgm:pt>
    <dgm:pt modelId="{6E352610-304F-4776-BC24-209FAB648B15}">
      <dgm:prSet phldrT="[Tekst]"/>
      <dgm:spPr/>
      <dgm:t>
        <a:bodyPr/>
        <a:lstStyle/>
        <a:p>
          <a:r>
            <a:rPr lang="nl-BE" dirty="0"/>
            <a:t>Verteltafel</a:t>
          </a:r>
        </a:p>
      </dgm:t>
    </dgm:pt>
    <dgm:pt modelId="{8CE21905-F103-4147-A613-D8375B494E51}" type="parTrans" cxnId="{454EBF4A-0761-4901-960B-375AC1851EDD}">
      <dgm:prSet/>
      <dgm:spPr/>
      <dgm:t>
        <a:bodyPr/>
        <a:lstStyle/>
        <a:p>
          <a:endParaRPr lang="nl-BE"/>
        </a:p>
      </dgm:t>
    </dgm:pt>
    <dgm:pt modelId="{DFF58791-B4AF-4AE4-AAA7-0435BA1095B1}" type="sibTrans" cxnId="{454EBF4A-0761-4901-960B-375AC1851EDD}">
      <dgm:prSet/>
      <dgm:spPr/>
      <dgm:t>
        <a:bodyPr/>
        <a:lstStyle/>
        <a:p>
          <a:endParaRPr lang="nl-BE"/>
        </a:p>
      </dgm:t>
    </dgm:pt>
    <dgm:pt modelId="{D2E4DF30-7F70-43AD-B7D2-4FBD94CFE6BE}" type="pres">
      <dgm:prSet presAssocID="{DA792432-2916-487F-B528-FDC425BB0845}" presName="rootnode" presStyleCnt="0">
        <dgm:presLayoutVars>
          <dgm:chMax/>
          <dgm:chPref/>
          <dgm:dir/>
          <dgm:animLvl val="lvl"/>
        </dgm:presLayoutVars>
      </dgm:prSet>
      <dgm:spPr/>
    </dgm:pt>
    <dgm:pt modelId="{71F4CAAE-F4EA-438B-976D-540E4F940A8B}" type="pres">
      <dgm:prSet presAssocID="{46189066-5FB3-4E4F-81B3-DBE837C437D4}" presName="composite" presStyleCnt="0"/>
      <dgm:spPr/>
    </dgm:pt>
    <dgm:pt modelId="{A513CE26-3E00-45B1-A963-566D778E87CB}" type="pres">
      <dgm:prSet presAssocID="{46189066-5FB3-4E4F-81B3-DBE837C437D4}" presName="LShape" presStyleLbl="alignNode1" presStyleIdx="0" presStyleCnt="9"/>
      <dgm:spPr/>
    </dgm:pt>
    <dgm:pt modelId="{DD099616-E855-43B0-AE7C-DA0D21B3283F}" type="pres">
      <dgm:prSet presAssocID="{46189066-5FB3-4E4F-81B3-DBE837C437D4}" presName="ParentText" presStyleLbl="revTx" presStyleIdx="0" presStyleCnt="5">
        <dgm:presLayoutVars>
          <dgm:chMax val="0"/>
          <dgm:chPref val="0"/>
          <dgm:bulletEnabled val="1"/>
        </dgm:presLayoutVars>
      </dgm:prSet>
      <dgm:spPr/>
    </dgm:pt>
    <dgm:pt modelId="{5AA7287D-480C-4B76-9A18-32A36B16AEDF}" type="pres">
      <dgm:prSet presAssocID="{46189066-5FB3-4E4F-81B3-DBE837C437D4}" presName="Triangle" presStyleLbl="alignNode1" presStyleIdx="1" presStyleCnt="9"/>
      <dgm:spPr/>
    </dgm:pt>
    <dgm:pt modelId="{7C646E5B-DD03-4DA3-889B-733029619FFF}" type="pres">
      <dgm:prSet presAssocID="{18115F61-A6C1-47C1-9E93-784820635532}" presName="sibTrans" presStyleCnt="0"/>
      <dgm:spPr/>
    </dgm:pt>
    <dgm:pt modelId="{1D1FC421-123C-475E-95AD-702941757695}" type="pres">
      <dgm:prSet presAssocID="{18115F61-A6C1-47C1-9E93-784820635532}" presName="space" presStyleCnt="0"/>
      <dgm:spPr/>
    </dgm:pt>
    <dgm:pt modelId="{D7EEB6A4-E077-457C-9A11-8DC43D5B1340}" type="pres">
      <dgm:prSet presAssocID="{A977CC21-24FE-43F6-9ED9-1CB49C0518D7}" presName="composite" presStyleCnt="0"/>
      <dgm:spPr/>
    </dgm:pt>
    <dgm:pt modelId="{FBC292F6-AD28-46B1-B8F7-35D905ACB997}" type="pres">
      <dgm:prSet presAssocID="{A977CC21-24FE-43F6-9ED9-1CB49C0518D7}" presName="LShape" presStyleLbl="alignNode1" presStyleIdx="2" presStyleCnt="9"/>
      <dgm:spPr/>
    </dgm:pt>
    <dgm:pt modelId="{876C9656-ED83-4235-B3CD-0AD7D9404134}" type="pres">
      <dgm:prSet presAssocID="{A977CC21-24FE-43F6-9ED9-1CB49C0518D7}" presName="ParentText" presStyleLbl="revTx" presStyleIdx="1" presStyleCnt="5">
        <dgm:presLayoutVars>
          <dgm:chMax val="0"/>
          <dgm:chPref val="0"/>
          <dgm:bulletEnabled val="1"/>
        </dgm:presLayoutVars>
      </dgm:prSet>
      <dgm:spPr/>
    </dgm:pt>
    <dgm:pt modelId="{058557E5-A10C-4A0D-9AA2-49D2551132BE}" type="pres">
      <dgm:prSet presAssocID="{A977CC21-24FE-43F6-9ED9-1CB49C0518D7}" presName="Triangle" presStyleLbl="alignNode1" presStyleIdx="3" presStyleCnt="9"/>
      <dgm:spPr/>
    </dgm:pt>
    <dgm:pt modelId="{BBB3EB45-00A3-4837-9389-4A43A377D1DC}" type="pres">
      <dgm:prSet presAssocID="{051F0A77-B5AE-4EA6-B524-CF11CFD9D229}" presName="sibTrans" presStyleCnt="0"/>
      <dgm:spPr/>
    </dgm:pt>
    <dgm:pt modelId="{758AB830-0DCB-4444-B697-784304E705C7}" type="pres">
      <dgm:prSet presAssocID="{051F0A77-B5AE-4EA6-B524-CF11CFD9D229}" presName="space" presStyleCnt="0"/>
      <dgm:spPr/>
    </dgm:pt>
    <dgm:pt modelId="{B0E61449-3AE9-468F-AB9D-4C076561D894}" type="pres">
      <dgm:prSet presAssocID="{1E31B58E-BB1B-43AD-80CE-2BD94C11F444}" presName="composite" presStyleCnt="0"/>
      <dgm:spPr/>
    </dgm:pt>
    <dgm:pt modelId="{9000E1CD-B72A-48E7-85E2-1996A102F203}" type="pres">
      <dgm:prSet presAssocID="{1E31B58E-BB1B-43AD-80CE-2BD94C11F444}" presName="LShape" presStyleLbl="alignNode1" presStyleIdx="4" presStyleCnt="9"/>
      <dgm:spPr/>
    </dgm:pt>
    <dgm:pt modelId="{261AFAAE-E4A9-4CF6-BD9C-E2506E512CAB}" type="pres">
      <dgm:prSet presAssocID="{1E31B58E-BB1B-43AD-80CE-2BD94C11F444}" presName="ParentText" presStyleLbl="revTx" presStyleIdx="2" presStyleCnt="5">
        <dgm:presLayoutVars>
          <dgm:chMax val="0"/>
          <dgm:chPref val="0"/>
          <dgm:bulletEnabled val="1"/>
        </dgm:presLayoutVars>
      </dgm:prSet>
      <dgm:spPr/>
    </dgm:pt>
    <dgm:pt modelId="{ED57E6BB-A2DD-4729-862B-801BCFAD41F2}" type="pres">
      <dgm:prSet presAssocID="{1E31B58E-BB1B-43AD-80CE-2BD94C11F444}" presName="Triangle" presStyleLbl="alignNode1" presStyleIdx="5" presStyleCnt="9"/>
      <dgm:spPr/>
    </dgm:pt>
    <dgm:pt modelId="{84B26551-AD0C-45AD-8E36-081F716F63CB}" type="pres">
      <dgm:prSet presAssocID="{868E1A9E-BB54-4103-8865-173528E00F54}" presName="sibTrans" presStyleCnt="0"/>
      <dgm:spPr/>
    </dgm:pt>
    <dgm:pt modelId="{A961C3BD-7A93-4920-83F8-EA2ECD23D56E}" type="pres">
      <dgm:prSet presAssocID="{868E1A9E-BB54-4103-8865-173528E00F54}" presName="space" presStyleCnt="0"/>
      <dgm:spPr/>
    </dgm:pt>
    <dgm:pt modelId="{BF002B9D-AD8A-4AB0-B0C8-BD5C57FFCF3C}" type="pres">
      <dgm:prSet presAssocID="{080F3D50-9716-4A26-A338-58656250EBF6}" presName="composite" presStyleCnt="0"/>
      <dgm:spPr/>
    </dgm:pt>
    <dgm:pt modelId="{0F5A2274-0507-4C08-8FC5-99E9AFAAF62F}" type="pres">
      <dgm:prSet presAssocID="{080F3D50-9716-4A26-A338-58656250EBF6}" presName="LShape" presStyleLbl="alignNode1" presStyleIdx="6" presStyleCnt="9"/>
      <dgm:spPr/>
    </dgm:pt>
    <dgm:pt modelId="{1D753ADE-6100-4B2C-B7E4-7CCE40D00CA8}" type="pres">
      <dgm:prSet presAssocID="{080F3D50-9716-4A26-A338-58656250EBF6}" presName="ParentText" presStyleLbl="revTx" presStyleIdx="3" presStyleCnt="5">
        <dgm:presLayoutVars>
          <dgm:chMax val="0"/>
          <dgm:chPref val="0"/>
          <dgm:bulletEnabled val="1"/>
        </dgm:presLayoutVars>
      </dgm:prSet>
      <dgm:spPr/>
    </dgm:pt>
    <dgm:pt modelId="{EF9DE240-5D87-4F19-9468-6AF4AEDE9B6F}" type="pres">
      <dgm:prSet presAssocID="{080F3D50-9716-4A26-A338-58656250EBF6}" presName="Triangle" presStyleLbl="alignNode1" presStyleIdx="7" presStyleCnt="9"/>
      <dgm:spPr/>
    </dgm:pt>
    <dgm:pt modelId="{FF49F820-268F-4CEF-848B-E5BD711CEA01}" type="pres">
      <dgm:prSet presAssocID="{B4446802-2439-45B5-81DA-2EA4B7CEA0CA}" presName="sibTrans" presStyleCnt="0"/>
      <dgm:spPr/>
    </dgm:pt>
    <dgm:pt modelId="{2800E4C7-0E4D-407F-9419-4FE0CC9CDB6E}" type="pres">
      <dgm:prSet presAssocID="{B4446802-2439-45B5-81DA-2EA4B7CEA0CA}" presName="space" presStyleCnt="0"/>
      <dgm:spPr/>
    </dgm:pt>
    <dgm:pt modelId="{6FE7C435-6A51-4137-9AE5-92872290C2A9}" type="pres">
      <dgm:prSet presAssocID="{6E352610-304F-4776-BC24-209FAB648B15}" presName="composite" presStyleCnt="0"/>
      <dgm:spPr/>
    </dgm:pt>
    <dgm:pt modelId="{CBFB066C-A213-4614-B708-ABFB7E85FF7F}" type="pres">
      <dgm:prSet presAssocID="{6E352610-304F-4776-BC24-209FAB648B15}" presName="LShape" presStyleLbl="alignNode1" presStyleIdx="8" presStyleCnt="9"/>
      <dgm:spPr/>
    </dgm:pt>
    <dgm:pt modelId="{2F65D737-4F3D-4D81-A803-BED5DCCF9FE5}" type="pres">
      <dgm:prSet presAssocID="{6E352610-304F-4776-BC24-209FAB648B15}" presName="ParentText" presStyleLbl="revTx" presStyleIdx="4" presStyleCnt="5">
        <dgm:presLayoutVars>
          <dgm:chMax val="0"/>
          <dgm:chPref val="0"/>
          <dgm:bulletEnabled val="1"/>
        </dgm:presLayoutVars>
      </dgm:prSet>
      <dgm:spPr/>
    </dgm:pt>
  </dgm:ptLst>
  <dgm:cxnLst>
    <dgm:cxn modelId="{D26BDE12-4C1C-4342-BF21-FEEA6D48A567}" srcId="{DA792432-2916-487F-B528-FDC425BB0845}" destId="{46189066-5FB3-4E4F-81B3-DBE837C437D4}" srcOrd="0" destOrd="0" parTransId="{0B61E808-644E-4ABA-AE5D-BD94CB0A4E92}" sibTransId="{18115F61-A6C1-47C1-9E93-784820635532}"/>
    <dgm:cxn modelId="{F8034B14-8610-4209-963C-9411CF2DE172}" type="presOf" srcId="{DA792432-2916-487F-B528-FDC425BB0845}" destId="{D2E4DF30-7F70-43AD-B7D2-4FBD94CFE6BE}" srcOrd="0" destOrd="0" presId="urn:microsoft.com/office/officeart/2009/3/layout/StepUpProcess"/>
    <dgm:cxn modelId="{5E603725-BD1F-42DD-982F-F76058C3FA83}" type="presOf" srcId="{A977CC21-24FE-43F6-9ED9-1CB49C0518D7}" destId="{876C9656-ED83-4235-B3CD-0AD7D9404134}" srcOrd="0" destOrd="0" presId="urn:microsoft.com/office/officeart/2009/3/layout/StepUpProcess"/>
    <dgm:cxn modelId="{83564F2A-0767-49F8-AED0-FAFB6C4E7944}" srcId="{DA792432-2916-487F-B528-FDC425BB0845}" destId="{1E31B58E-BB1B-43AD-80CE-2BD94C11F444}" srcOrd="2" destOrd="0" parTransId="{0D237E8F-D0D3-46F6-B41A-3685DE22029C}" sibTransId="{868E1A9E-BB54-4103-8865-173528E00F54}"/>
    <dgm:cxn modelId="{454EBF4A-0761-4901-960B-375AC1851EDD}" srcId="{DA792432-2916-487F-B528-FDC425BB0845}" destId="{6E352610-304F-4776-BC24-209FAB648B15}" srcOrd="4" destOrd="0" parTransId="{8CE21905-F103-4147-A613-D8375B494E51}" sibTransId="{DFF58791-B4AF-4AE4-AAA7-0435BA1095B1}"/>
    <dgm:cxn modelId="{A917ADA8-7804-4D47-B51B-C32746A9AE3E}" type="presOf" srcId="{46189066-5FB3-4E4F-81B3-DBE837C437D4}" destId="{DD099616-E855-43B0-AE7C-DA0D21B3283F}" srcOrd="0" destOrd="0" presId="urn:microsoft.com/office/officeart/2009/3/layout/StepUpProcess"/>
    <dgm:cxn modelId="{43B7A4AB-F916-44BA-912F-ECD90EC2B7B4}" type="presOf" srcId="{6E352610-304F-4776-BC24-209FAB648B15}" destId="{2F65D737-4F3D-4D81-A803-BED5DCCF9FE5}" srcOrd="0" destOrd="0" presId="urn:microsoft.com/office/officeart/2009/3/layout/StepUpProcess"/>
    <dgm:cxn modelId="{B721D7C0-4567-4299-A77E-1359AB9BBCBB}" type="presOf" srcId="{080F3D50-9716-4A26-A338-58656250EBF6}" destId="{1D753ADE-6100-4B2C-B7E4-7CCE40D00CA8}" srcOrd="0" destOrd="0" presId="urn:microsoft.com/office/officeart/2009/3/layout/StepUpProcess"/>
    <dgm:cxn modelId="{ACE4ACE1-4AE2-478B-B8AE-B2142CC061C5}" type="presOf" srcId="{1E31B58E-BB1B-43AD-80CE-2BD94C11F444}" destId="{261AFAAE-E4A9-4CF6-BD9C-E2506E512CAB}" srcOrd="0" destOrd="0" presId="urn:microsoft.com/office/officeart/2009/3/layout/StepUpProcess"/>
    <dgm:cxn modelId="{0C29CAE1-7A80-413F-B884-B7597DFD3BAA}" srcId="{DA792432-2916-487F-B528-FDC425BB0845}" destId="{A977CC21-24FE-43F6-9ED9-1CB49C0518D7}" srcOrd="1" destOrd="0" parTransId="{45609999-3785-45CA-8C79-3C7E3198652B}" sibTransId="{051F0A77-B5AE-4EA6-B524-CF11CFD9D229}"/>
    <dgm:cxn modelId="{FDBFF3FC-5AEF-4667-B4D1-BDBC1B4D71D5}" srcId="{DA792432-2916-487F-B528-FDC425BB0845}" destId="{080F3D50-9716-4A26-A338-58656250EBF6}" srcOrd="3" destOrd="0" parTransId="{558EF171-ADC4-4F2A-9F2F-BFF4952F9C3D}" sibTransId="{B4446802-2439-45B5-81DA-2EA4B7CEA0CA}"/>
    <dgm:cxn modelId="{997D175E-A3EB-4FB1-A5A6-9E79D8A48C18}" type="presParOf" srcId="{D2E4DF30-7F70-43AD-B7D2-4FBD94CFE6BE}" destId="{71F4CAAE-F4EA-438B-976D-540E4F940A8B}" srcOrd="0" destOrd="0" presId="urn:microsoft.com/office/officeart/2009/3/layout/StepUpProcess"/>
    <dgm:cxn modelId="{41419DC7-2CA5-41C4-B500-02E42384B2C8}" type="presParOf" srcId="{71F4CAAE-F4EA-438B-976D-540E4F940A8B}" destId="{A513CE26-3E00-45B1-A963-566D778E87CB}" srcOrd="0" destOrd="0" presId="urn:microsoft.com/office/officeart/2009/3/layout/StepUpProcess"/>
    <dgm:cxn modelId="{E3786AFB-B77D-4A1D-AA82-CBCC3B176A00}" type="presParOf" srcId="{71F4CAAE-F4EA-438B-976D-540E4F940A8B}" destId="{DD099616-E855-43B0-AE7C-DA0D21B3283F}" srcOrd="1" destOrd="0" presId="urn:microsoft.com/office/officeart/2009/3/layout/StepUpProcess"/>
    <dgm:cxn modelId="{DEE7F324-5AF6-414E-BF79-61A3BD9228FE}" type="presParOf" srcId="{71F4CAAE-F4EA-438B-976D-540E4F940A8B}" destId="{5AA7287D-480C-4B76-9A18-32A36B16AEDF}" srcOrd="2" destOrd="0" presId="urn:microsoft.com/office/officeart/2009/3/layout/StepUpProcess"/>
    <dgm:cxn modelId="{C7CFE5D3-F9D9-47AF-B2DA-C6679D1A8653}" type="presParOf" srcId="{D2E4DF30-7F70-43AD-B7D2-4FBD94CFE6BE}" destId="{7C646E5B-DD03-4DA3-889B-733029619FFF}" srcOrd="1" destOrd="0" presId="urn:microsoft.com/office/officeart/2009/3/layout/StepUpProcess"/>
    <dgm:cxn modelId="{A2FACD85-AC2B-4B83-80C1-BBD036E228C9}" type="presParOf" srcId="{7C646E5B-DD03-4DA3-889B-733029619FFF}" destId="{1D1FC421-123C-475E-95AD-702941757695}" srcOrd="0" destOrd="0" presId="urn:microsoft.com/office/officeart/2009/3/layout/StepUpProcess"/>
    <dgm:cxn modelId="{AE96AC4C-5BA5-4300-B710-CB82709F0CF0}" type="presParOf" srcId="{D2E4DF30-7F70-43AD-B7D2-4FBD94CFE6BE}" destId="{D7EEB6A4-E077-457C-9A11-8DC43D5B1340}" srcOrd="2" destOrd="0" presId="urn:microsoft.com/office/officeart/2009/3/layout/StepUpProcess"/>
    <dgm:cxn modelId="{F5D025E1-E575-4977-B2B6-2571A6CEC28E}" type="presParOf" srcId="{D7EEB6A4-E077-457C-9A11-8DC43D5B1340}" destId="{FBC292F6-AD28-46B1-B8F7-35D905ACB997}" srcOrd="0" destOrd="0" presId="urn:microsoft.com/office/officeart/2009/3/layout/StepUpProcess"/>
    <dgm:cxn modelId="{897FC2CB-16E3-4A19-9FFF-FCEE10AE3598}" type="presParOf" srcId="{D7EEB6A4-E077-457C-9A11-8DC43D5B1340}" destId="{876C9656-ED83-4235-B3CD-0AD7D9404134}" srcOrd="1" destOrd="0" presId="urn:microsoft.com/office/officeart/2009/3/layout/StepUpProcess"/>
    <dgm:cxn modelId="{573591D6-B5D7-4A36-87B2-78432378CA7C}" type="presParOf" srcId="{D7EEB6A4-E077-457C-9A11-8DC43D5B1340}" destId="{058557E5-A10C-4A0D-9AA2-49D2551132BE}" srcOrd="2" destOrd="0" presId="urn:microsoft.com/office/officeart/2009/3/layout/StepUpProcess"/>
    <dgm:cxn modelId="{67CD16F9-B2E5-4A90-A5A3-BB5E755B57E7}" type="presParOf" srcId="{D2E4DF30-7F70-43AD-B7D2-4FBD94CFE6BE}" destId="{BBB3EB45-00A3-4837-9389-4A43A377D1DC}" srcOrd="3" destOrd="0" presId="urn:microsoft.com/office/officeart/2009/3/layout/StepUpProcess"/>
    <dgm:cxn modelId="{DB641331-A7E6-41EA-BD5C-47800FC81D50}" type="presParOf" srcId="{BBB3EB45-00A3-4837-9389-4A43A377D1DC}" destId="{758AB830-0DCB-4444-B697-784304E705C7}" srcOrd="0" destOrd="0" presId="urn:microsoft.com/office/officeart/2009/3/layout/StepUpProcess"/>
    <dgm:cxn modelId="{C51F6C01-54AF-4EC0-B415-78E8C4A76289}" type="presParOf" srcId="{D2E4DF30-7F70-43AD-B7D2-4FBD94CFE6BE}" destId="{B0E61449-3AE9-468F-AB9D-4C076561D894}" srcOrd="4" destOrd="0" presId="urn:microsoft.com/office/officeart/2009/3/layout/StepUpProcess"/>
    <dgm:cxn modelId="{648D1343-7825-4E65-AD42-66F26F2DF6DC}" type="presParOf" srcId="{B0E61449-3AE9-468F-AB9D-4C076561D894}" destId="{9000E1CD-B72A-48E7-85E2-1996A102F203}" srcOrd="0" destOrd="0" presId="urn:microsoft.com/office/officeart/2009/3/layout/StepUpProcess"/>
    <dgm:cxn modelId="{A447A0EA-210A-4666-A1E6-C295C305A6AF}" type="presParOf" srcId="{B0E61449-3AE9-468F-AB9D-4C076561D894}" destId="{261AFAAE-E4A9-4CF6-BD9C-E2506E512CAB}" srcOrd="1" destOrd="0" presId="urn:microsoft.com/office/officeart/2009/3/layout/StepUpProcess"/>
    <dgm:cxn modelId="{31D9A9CD-2C62-43AF-A90C-64F1EDFBC804}" type="presParOf" srcId="{B0E61449-3AE9-468F-AB9D-4C076561D894}" destId="{ED57E6BB-A2DD-4729-862B-801BCFAD41F2}" srcOrd="2" destOrd="0" presId="urn:microsoft.com/office/officeart/2009/3/layout/StepUpProcess"/>
    <dgm:cxn modelId="{2F8FFC6A-DE07-41BF-9174-F06B48706A51}" type="presParOf" srcId="{D2E4DF30-7F70-43AD-B7D2-4FBD94CFE6BE}" destId="{84B26551-AD0C-45AD-8E36-081F716F63CB}" srcOrd="5" destOrd="0" presId="urn:microsoft.com/office/officeart/2009/3/layout/StepUpProcess"/>
    <dgm:cxn modelId="{208F60AF-5F5F-451E-BC33-38DA80A5B3FE}" type="presParOf" srcId="{84B26551-AD0C-45AD-8E36-081F716F63CB}" destId="{A961C3BD-7A93-4920-83F8-EA2ECD23D56E}" srcOrd="0" destOrd="0" presId="urn:microsoft.com/office/officeart/2009/3/layout/StepUpProcess"/>
    <dgm:cxn modelId="{678DADA5-53B7-42A7-9AA6-337A303B016F}" type="presParOf" srcId="{D2E4DF30-7F70-43AD-B7D2-4FBD94CFE6BE}" destId="{BF002B9D-AD8A-4AB0-B0C8-BD5C57FFCF3C}" srcOrd="6" destOrd="0" presId="urn:microsoft.com/office/officeart/2009/3/layout/StepUpProcess"/>
    <dgm:cxn modelId="{9DC06B21-49D1-49E2-85B6-F5AD9AD8FBD1}" type="presParOf" srcId="{BF002B9D-AD8A-4AB0-B0C8-BD5C57FFCF3C}" destId="{0F5A2274-0507-4C08-8FC5-99E9AFAAF62F}" srcOrd="0" destOrd="0" presId="urn:microsoft.com/office/officeart/2009/3/layout/StepUpProcess"/>
    <dgm:cxn modelId="{1C33271B-8F99-4AE6-9ECC-D882B39D6949}" type="presParOf" srcId="{BF002B9D-AD8A-4AB0-B0C8-BD5C57FFCF3C}" destId="{1D753ADE-6100-4B2C-B7E4-7CCE40D00CA8}" srcOrd="1" destOrd="0" presId="urn:microsoft.com/office/officeart/2009/3/layout/StepUpProcess"/>
    <dgm:cxn modelId="{B7436FDD-1DD0-42CB-89D3-4344570F4FBA}" type="presParOf" srcId="{BF002B9D-AD8A-4AB0-B0C8-BD5C57FFCF3C}" destId="{EF9DE240-5D87-4F19-9468-6AF4AEDE9B6F}" srcOrd="2" destOrd="0" presId="urn:microsoft.com/office/officeart/2009/3/layout/StepUpProcess"/>
    <dgm:cxn modelId="{32916795-A30F-44D1-BDB8-F5838DF08C09}" type="presParOf" srcId="{D2E4DF30-7F70-43AD-B7D2-4FBD94CFE6BE}" destId="{FF49F820-268F-4CEF-848B-E5BD711CEA01}" srcOrd="7" destOrd="0" presId="urn:microsoft.com/office/officeart/2009/3/layout/StepUpProcess"/>
    <dgm:cxn modelId="{D6A609AD-7E6D-4AC9-B884-3F664DA1ED3E}" type="presParOf" srcId="{FF49F820-268F-4CEF-848B-E5BD711CEA01}" destId="{2800E4C7-0E4D-407F-9419-4FE0CC9CDB6E}" srcOrd="0" destOrd="0" presId="urn:microsoft.com/office/officeart/2009/3/layout/StepUpProcess"/>
    <dgm:cxn modelId="{CF6750E6-9CC7-4E2E-A1D9-A5A56882CBBE}" type="presParOf" srcId="{D2E4DF30-7F70-43AD-B7D2-4FBD94CFE6BE}" destId="{6FE7C435-6A51-4137-9AE5-92872290C2A9}" srcOrd="8" destOrd="0" presId="urn:microsoft.com/office/officeart/2009/3/layout/StepUpProcess"/>
    <dgm:cxn modelId="{DFE118C5-EE00-44E2-9C6A-1ED3DD5800B5}" type="presParOf" srcId="{6FE7C435-6A51-4137-9AE5-92872290C2A9}" destId="{CBFB066C-A213-4614-B708-ABFB7E85FF7F}" srcOrd="0" destOrd="0" presId="urn:microsoft.com/office/officeart/2009/3/layout/StepUpProcess"/>
    <dgm:cxn modelId="{E980A939-0D5F-43FA-A700-A68CCA395178}" type="presParOf" srcId="{6FE7C435-6A51-4137-9AE5-92872290C2A9}" destId="{2F65D737-4F3D-4D81-A803-BED5DCCF9FE5}" srcOrd="1" destOrd="0" presId="urn:microsoft.com/office/officeart/2009/3/layout/StepUp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13CE26-3E00-45B1-A963-566D778E87CB}">
      <dsp:nvSpPr>
        <dsp:cNvPr id="0" name=""/>
        <dsp:cNvSpPr/>
      </dsp:nvSpPr>
      <dsp:spPr>
        <a:xfrm rot="5400000">
          <a:off x="384693" y="2562243"/>
          <a:ext cx="1143476" cy="1902718"/>
        </a:xfrm>
        <a:prstGeom prst="corner">
          <a:avLst>
            <a:gd name="adj1" fmla="val 16120"/>
            <a:gd name="adj2" fmla="val 1611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D099616-E855-43B0-AE7C-DA0D21B3283F}">
      <dsp:nvSpPr>
        <dsp:cNvPr id="0" name=""/>
        <dsp:cNvSpPr/>
      </dsp:nvSpPr>
      <dsp:spPr>
        <a:xfrm>
          <a:off x="193819" y="3130746"/>
          <a:ext cx="1717785" cy="15057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nl-BE" sz="1900" kern="1200" dirty="0" err="1"/>
            <a:t>Preteaching</a:t>
          </a:r>
          <a:endParaRPr lang="nl-BE" sz="1900" kern="1200" dirty="0"/>
        </a:p>
      </dsp:txBody>
      <dsp:txXfrm>
        <a:off x="193819" y="3130746"/>
        <a:ext cx="1717785" cy="1505739"/>
      </dsp:txXfrm>
    </dsp:sp>
    <dsp:sp modelId="{5AA7287D-480C-4B76-9A18-32A36B16AEDF}">
      <dsp:nvSpPr>
        <dsp:cNvPr id="0" name=""/>
        <dsp:cNvSpPr/>
      </dsp:nvSpPr>
      <dsp:spPr>
        <a:xfrm>
          <a:off x="1587493" y="2422163"/>
          <a:ext cx="324110" cy="324110"/>
        </a:xfrm>
        <a:prstGeom prst="triangle">
          <a:avLst>
            <a:gd name="adj" fmla="val 100000"/>
          </a:avLst>
        </a:prstGeom>
        <a:solidFill>
          <a:schemeClr val="accent4">
            <a:hueOff val="1299462"/>
            <a:satOff val="-5996"/>
            <a:lumOff val="221"/>
            <a:alphaOff val="0"/>
          </a:schemeClr>
        </a:solidFill>
        <a:ln w="12700" cap="flat" cmpd="sng" algn="ctr">
          <a:solidFill>
            <a:schemeClr val="accent4">
              <a:hueOff val="1299462"/>
              <a:satOff val="-5996"/>
              <a:lumOff val="22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BC292F6-AD28-46B1-B8F7-35D905ACB997}">
      <dsp:nvSpPr>
        <dsp:cNvPr id="0" name=""/>
        <dsp:cNvSpPr/>
      </dsp:nvSpPr>
      <dsp:spPr>
        <a:xfrm rot="5400000">
          <a:off x="2487598" y="2041878"/>
          <a:ext cx="1143476" cy="1902718"/>
        </a:xfrm>
        <a:prstGeom prst="corner">
          <a:avLst>
            <a:gd name="adj1" fmla="val 16120"/>
            <a:gd name="adj2" fmla="val 16110"/>
          </a:avLst>
        </a:prstGeom>
        <a:solidFill>
          <a:schemeClr val="accent4">
            <a:hueOff val="2598923"/>
            <a:satOff val="-11992"/>
            <a:lumOff val="441"/>
            <a:alphaOff val="0"/>
          </a:schemeClr>
        </a:solidFill>
        <a:ln w="12700" cap="flat" cmpd="sng" algn="ctr">
          <a:solidFill>
            <a:schemeClr val="accent4">
              <a:hueOff val="2598923"/>
              <a:satOff val="-11992"/>
              <a:lumOff val="44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76C9656-ED83-4235-B3CD-0AD7D9404134}">
      <dsp:nvSpPr>
        <dsp:cNvPr id="0" name=""/>
        <dsp:cNvSpPr/>
      </dsp:nvSpPr>
      <dsp:spPr>
        <a:xfrm>
          <a:off x="2296723" y="2610380"/>
          <a:ext cx="1717785" cy="15057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nl-BE" sz="1900" kern="1200" dirty="0"/>
            <a:t>Voorlezen met een luistervraag</a:t>
          </a:r>
        </a:p>
      </dsp:txBody>
      <dsp:txXfrm>
        <a:off x="2296723" y="2610380"/>
        <a:ext cx="1717785" cy="1505739"/>
      </dsp:txXfrm>
    </dsp:sp>
    <dsp:sp modelId="{058557E5-A10C-4A0D-9AA2-49D2551132BE}">
      <dsp:nvSpPr>
        <dsp:cNvPr id="0" name=""/>
        <dsp:cNvSpPr/>
      </dsp:nvSpPr>
      <dsp:spPr>
        <a:xfrm>
          <a:off x="3690398" y="1901797"/>
          <a:ext cx="324110" cy="324110"/>
        </a:xfrm>
        <a:prstGeom prst="triangle">
          <a:avLst>
            <a:gd name="adj" fmla="val 100000"/>
          </a:avLst>
        </a:prstGeom>
        <a:solidFill>
          <a:schemeClr val="accent4">
            <a:hueOff val="3898385"/>
            <a:satOff val="-17988"/>
            <a:lumOff val="662"/>
            <a:alphaOff val="0"/>
          </a:schemeClr>
        </a:solidFill>
        <a:ln w="12700" cap="flat" cmpd="sng" algn="ctr">
          <a:solidFill>
            <a:schemeClr val="accent4">
              <a:hueOff val="3898385"/>
              <a:satOff val="-17988"/>
              <a:lumOff val="66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000E1CD-B72A-48E7-85E2-1996A102F203}">
      <dsp:nvSpPr>
        <dsp:cNvPr id="0" name=""/>
        <dsp:cNvSpPr/>
      </dsp:nvSpPr>
      <dsp:spPr>
        <a:xfrm rot="5400000">
          <a:off x="4590502" y="1521512"/>
          <a:ext cx="1143476" cy="1902718"/>
        </a:xfrm>
        <a:prstGeom prst="corner">
          <a:avLst>
            <a:gd name="adj1" fmla="val 16120"/>
            <a:gd name="adj2" fmla="val 16110"/>
          </a:avLst>
        </a:prstGeom>
        <a:solidFill>
          <a:schemeClr val="accent4">
            <a:hueOff val="5197846"/>
            <a:satOff val="-23984"/>
            <a:lumOff val="883"/>
            <a:alphaOff val="0"/>
          </a:schemeClr>
        </a:solidFill>
        <a:ln w="12700" cap="flat" cmpd="sng" algn="ctr">
          <a:solidFill>
            <a:schemeClr val="accent4">
              <a:hueOff val="5197846"/>
              <a:satOff val="-23984"/>
              <a:lumOff val="88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61AFAAE-E4A9-4CF6-BD9C-E2506E512CAB}">
      <dsp:nvSpPr>
        <dsp:cNvPr id="0" name=""/>
        <dsp:cNvSpPr/>
      </dsp:nvSpPr>
      <dsp:spPr>
        <a:xfrm>
          <a:off x="4399628" y="2090015"/>
          <a:ext cx="1717785" cy="15057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nl-BE" sz="1900" kern="1200" dirty="0"/>
            <a:t>Het begin, midden en einde van het verhaal ontdekken</a:t>
          </a:r>
        </a:p>
      </dsp:txBody>
      <dsp:txXfrm>
        <a:off x="4399628" y="2090015"/>
        <a:ext cx="1717785" cy="1505739"/>
      </dsp:txXfrm>
    </dsp:sp>
    <dsp:sp modelId="{ED57E6BB-A2DD-4729-862B-801BCFAD41F2}">
      <dsp:nvSpPr>
        <dsp:cNvPr id="0" name=""/>
        <dsp:cNvSpPr/>
      </dsp:nvSpPr>
      <dsp:spPr>
        <a:xfrm>
          <a:off x="5793302" y="1381431"/>
          <a:ext cx="324110" cy="324110"/>
        </a:xfrm>
        <a:prstGeom prst="triangle">
          <a:avLst>
            <a:gd name="adj" fmla="val 100000"/>
          </a:avLst>
        </a:prstGeom>
        <a:solidFill>
          <a:schemeClr val="accent4">
            <a:hueOff val="6497308"/>
            <a:satOff val="-29980"/>
            <a:lumOff val="1103"/>
            <a:alphaOff val="0"/>
          </a:schemeClr>
        </a:solidFill>
        <a:ln w="12700" cap="flat" cmpd="sng" algn="ctr">
          <a:solidFill>
            <a:schemeClr val="accent4">
              <a:hueOff val="6497308"/>
              <a:satOff val="-29980"/>
              <a:lumOff val="110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F5A2274-0507-4C08-8FC5-99E9AFAAF62F}">
      <dsp:nvSpPr>
        <dsp:cNvPr id="0" name=""/>
        <dsp:cNvSpPr/>
      </dsp:nvSpPr>
      <dsp:spPr>
        <a:xfrm rot="5400000">
          <a:off x="6693407" y="1001146"/>
          <a:ext cx="1143476" cy="1902718"/>
        </a:xfrm>
        <a:prstGeom prst="corner">
          <a:avLst>
            <a:gd name="adj1" fmla="val 16120"/>
            <a:gd name="adj2" fmla="val 16110"/>
          </a:avLst>
        </a:prstGeom>
        <a:solidFill>
          <a:schemeClr val="accent4">
            <a:hueOff val="7796769"/>
            <a:satOff val="-35976"/>
            <a:lumOff val="1324"/>
            <a:alphaOff val="0"/>
          </a:schemeClr>
        </a:solidFill>
        <a:ln w="12700" cap="flat" cmpd="sng" algn="ctr">
          <a:solidFill>
            <a:schemeClr val="accent4">
              <a:hueOff val="7796769"/>
              <a:satOff val="-35976"/>
              <a:lumOff val="132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D753ADE-6100-4B2C-B7E4-7CCE40D00CA8}">
      <dsp:nvSpPr>
        <dsp:cNvPr id="0" name=""/>
        <dsp:cNvSpPr/>
      </dsp:nvSpPr>
      <dsp:spPr>
        <a:xfrm>
          <a:off x="6502532" y="1569649"/>
          <a:ext cx="1717785" cy="15057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nl-BE" sz="1900" kern="1200" dirty="0"/>
            <a:t>Voorlezen met veel interactie</a:t>
          </a:r>
        </a:p>
      </dsp:txBody>
      <dsp:txXfrm>
        <a:off x="6502532" y="1569649"/>
        <a:ext cx="1717785" cy="1505739"/>
      </dsp:txXfrm>
    </dsp:sp>
    <dsp:sp modelId="{EF9DE240-5D87-4F19-9468-6AF4AEDE9B6F}">
      <dsp:nvSpPr>
        <dsp:cNvPr id="0" name=""/>
        <dsp:cNvSpPr/>
      </dsp:nvSpPr>
      <dsp:spPr>
        <a:xfrm>
          <a:off x="7896207" y="861066"/>
          <a:ext cx="324110" cy="324110"/>
        </a:xfrm>
        <a:prstGeom prst="triangle">
          <a:avLst>
            <a:gd name="adj" fmla="val 100000"/>
          </a:avLst>
        </a:prstGeom>
        <a:solidFill>
          <a:schemeClr val="accent4">
            <a:hueOff val="9096231"/>
            <a:satOff val="-41972"/>
            <a:lumOff val="1544"/>
            <a:alphaOff val="0"/>
          </a:schemeClr>
        </a:solidFill>
        <a:ln w="12700" cap="flat" cmpd="sng" algn="ctr">
          <a:solidFill>
            <a:schemeClr val="accent4">
              <a:hueOff val="9096231"/>
              <a:satOff val="-41972"/>
              <a:lumOff val="154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BFB066C-A213-4614-B708-ABFB7E85FF7F}">
      <dsp:nvSpPr>
        <dsp:cNvPr id="0" name=""/>
        <dsp:cNvSpPr/>
      </dsp:nvSpPr>
      <dsp:spPr>
        <a:xfrm rot="5400000">
          <a:off x="8796311" y="480780"/>
          <a:ext cx="1143476" cy="1902718"/>
        </a:xfrm>
        <a:prstGeom prst="corner">
          <a:avLst>
            <a:gd name="adj1" fmla="val 16120"/>
            <a:gd name="adj2" fmla="val 16110"/>
          </a:avLst>
        </a:prstGeom>
        <a:solidFill>
          <a:schemeClr val="accent4">
            <a:hueOff val="10395692"/>
            <a:satOff val="-47968"/>
            <a:lumOff val="1765"/>
            <a:alphaOff val="0"/>
          </a:schemeClr>
        </a:solidFill>
        <a:ln w="12700" cap="flat" cmpd="sng" algn="ctr">
          <a:solidFill>
            <a:schemeClr val="accent4">
              <a:hueOff val="10395692"/>
              <a:satOff val="-47968"/>
              <a:lumOff val="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F65D737-4F3D-4D81-A803-BED5DCCF9FE5}">
      <dsp:nvSpPr>
        <dsp:cNvPr id="0" name=""/>
        <dsp:cNvSpPr/>
      </dsp:nvSpPr>
      <dsp:spPr>
        <a:xfrm>
          <a:off x="8605437" y="1049283"/>
          <a:ext cx="1717785" cy="15057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nl-BE" sz="1900" kern="1200" dirty="0"/>
            <a:t>Verteltafel</a:t>
          </a:r>
        </a:p>
      </dsp:txBody>
      <dsp:txXfrm>
        <a:off x="8605437" y="1049283"/>
        <a:ext cx="1717785" cy="1505739"/>
      </dsp:txXfrm>
    </dsp:sp>
  </dsp:spTree>
</dsp:drawing>
</file>

<file path=ppt/diagrams/layout1.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D1AFA60D-1107-43F1-9C19-0E5431470095}"/>
              </a:ext>
            </a:extLst>
          </p:cNvPr>
          <p:cNvSpPr>
            <a:spLocks noGrp="1"/>
          </p:cNvSpPr>
          <p:nvPr>
            <p:ph type="hdr" sz="quarter"/>
          </p:nvPr>
        </p:nvSpPr>
        <p:spPr>
          <a:xfrm>
            <a:off x="0" y="1"/>
            <a:ext cx="2945660" cy="498135"/>
          </a:xfrm>
          <a:prstGeom prst="rect">
            <a:avLst/>
          </a:prstGeom>
        </p:spPr>
        <p:txBody>
          <a:bodyPr vert="horz" lIns="96106" tIns="48053" rIns="96106" bIns="48053" rtlCol="0"/>
          <a:lstStyle>
            <a:lvl1pPr algn="l">
              <a:defRPr sz="1300"/>
            </a:lvl1pPr>
          </a:lstStyle>
          <a:p>
            <a:endParaRPr lang="nl-BE"/>
          </a:p>
        </p:txBody>
      </p:sp>
      <p:sp>
        <p:nvSpPr>
          <p:cNvPr id="3" name="Tijdelijke aanduiding voor datum 2">
            <a:extLst>
              <a:ext uri="{FF2B5EF4-FFF2-40B4-BE49-F238E27FC236}">
                <a16:creationId xmlns:a16="http://schemas.microsoft.com/office/drawing/2014/main" id="{F854E7A7-0636-43E3-9644-88BC3A1ECB57}"/>
              </a:ext>
            </a:extLst>
          </p:cNvPr>
          <p:cNvSpPr>
            <a:spLocks noGrp="1"/>
          </p:cNvSpPr>
          <p:nvPr>
            <p:ph type="dt" sz="quarter" idx="1"/>
          </p:nvPr>
        </p:nvSpPr>
        <p:spPr>
          <a:xfrm>
            <a:off x="3850443" y="1"/>
            <a:ext cx="2945660" cy="498135"/>
          </a:xfrm>
          <a:prstGeom prst="rect">
            <a:avLst/>
          </a:prstGeom>
        </p:spPr>
        <p:txBody>
          <a:bodyPr vert="horz" lIns="96106" tIns="48053" rIns="96106" bIns="48053" rtlCol="0"/>
          <a:lstStyle>
            <a:lvl1pPr algn="r">
              <a:defRPr sz="1300"/>
            </a:lvl1pPr>
          </a:lstStyle>
          <a:p>
            <a:fld id="{426D5C64-84FA-4397-9F15-B8EFAD728C9A}" type="datetimeFigureOut">
              <a:rPr lang="nl-BE" smtClean="0"/>
              <a:t>22/10/2021</a:t>
            </a:fld>
            <a:endParaRPr lang="nl-BE"/>
          </a:p>
        </p:txBody>
      </p:sp>
      <p:sp>
        <p:nvSpPr>
          <p:cNvPr id="4" name="Tijdelijke aanduiding voor voettekst 3">
            <a:extLst>
              <a:ext uri="{FF2B5EF4-FFF2-40B4-BE49-F238E27FC236}">
                <a16:creationId xmlns:a16="http://schemas.microsoft.com/office/drawing/2014/main" id="{8FDF2C5D-7E31-4265-BE75-4B05B26CF259}"/>
              </a:ext>
            </a:extLst>
          </p:cNvPr>
          <p:cNvSpPr>
            <a:spLocks noGrp="1"/>
          </p:cNvSpPr>
          <p:nvPr>
            <p:ph type="ftr" sz="quarter" idx="2"/>
          </p:nvPr>
        </p:nvSpPr>
        <p:spPr>
          <a:xfrm>
            <a:off x="0" y="9430091"/>
            <a:ext cx="2945660" cy="498134"/>
          </a:xfrm>
          <a:prstGeom prst="rect">
            <a:avLst/>
          </a:prstGeom>
        </p:spPr>
        <p:txBody>
          <a:bodyPr vert="horz" lIns="96106" tIns="48053" rIns="96106" bIns="48053" rtlCol="0" anchor="b"/>
          <a:lstStyle>
            <a:lvl1pPr algn="l">
              <a:defRPr sz="1300"/>
            </a:lvl1pPr>
          </a:lstStyle>
          <a:p>
            <a:endParaRPr lang="nl-BE"/>
          </a:p>
        </p:txBody>
      </p:sp>
      <p:sp>
        <p:nvSpPr>
          <p:cNvPr id="5" name="Tijdelijke aanduiding voor dianummer 4">
            <a:extLst>
              <a:ext uri="{FF2B5EF4-FFF2-40B4-BE49-F238E27FC236}">
                <a16:creationId xmlns:a16="http://schemas.microsoft.com/office/drawing/2014/main" id="{21CAB660-587C-4B77-A60E-04FDC2D03EBD}"/>
              </a:ext>
            </a:extLst>
          </p:cNvPr>
          <p:cNvSpPr>
            <a:spLocks noGrp="1"/>
          </p:cNvSpPr>
          <p:nvPr>
            <p:ph type="sldNum" sz="quarter" idx="3"/>
          </p:nvPr>
        </p:nvSpPr>
        <p:spPr>
          <a:xfrm>
            <a:off x="3850443" y="9430091"/>
            <a:ext cx="2945660" cy="498134"/>
          </a:xfrm>
          <a:prstGeom prst="rect">
            <a:avLst/>
          </a:prstGeom>
        </p:spPr>
        <p:txBody>
          <a:bodyPr vert="horz" lIns="96106" tIns="48053" rIns="96106" bIns="48053" rtlCol="0" anchor="b"/>
          <a:lstStyle>
            <a:lvl1pPr algn="r">
              <a:defRPr sz="1300"/>
            </a:lvl1pPr>
          </a:lstStyle>
          <a:p>
            <a:fld id="{3D056FC6-7783-49A4-882A-75CEA66B7B90}" type="slidenum">
              <a:rPr lang="nl-BE" smtClean="0"/>
              <a:t>‹nr.›</a:t>
            </a:fld>
            <a:endParaRPr lang="nl-BE"/>
          </a:p>
        </p:txBody>
      </p:sp>
    </p:spTree>
    <p:extLst>
      <p:ext uri="{BB962C8B-B14F-4D97-AF65-F5344CB8AC3E}">
        <p14:creationId xmlns:p14="http://schemas.microsoft.com/office/powerpoint/2010/main" val="7172033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1"/>
            <a:ext cx="2945660" cy="498135"/>
          </a:xfrm>
          <a:prstGeom prst="rect">
            <a:avLst/>
          </a:prstGeom>
        </p:spPr>
        <p:txBody>
          <a:bodyPr vert="horz" lIns="96106" tIns="48053" rIns="96106" bIns="48053" rtlCol="0"/>
          <a:lstStyle>
            <a:lvl1pPr algn="l">
              <a:defRPr sz="1300"/>
            </a:lvl1pPr>
          </a:lstStyle>
          <a:p>
            <a:endParaRPr lang="nl-BE"/>
          </a:p>
        </p:txBody>
      </p:sp>
      <p:sp>
        <p:nvSpPr>
          <p:cNvPr id="3" name="Tijdelijke aanduiding voor datum 2"/>
          <p:cNvSpPr>
            <a:spLocks noGrp="1"/>
          </p:cNvSpPr>
          <p:nvPr>
            <p:ph type="dt" idx="1"/>
          </p:nvPr>
        </p:nvSpPr>
        <p:spPr>
          <a:xfrm>
            <a:off x="3850443" y="1"/>
            <a:ext cx="2945660" cy="498135"/>
          </a:xfrm>
          <a:prstGeom prst="rect">
            <a:avLst/>
          </a:prstGeom>
        </p:spPr>
        <p:txBody>
          <a:bodyPr vert="horz" lIns="96106" tIns="48053" rIns="96106" bIns="48053" rtlCol="0"/>
          <a:lstStyle>
            <a:lvl1pPr algn="r">
              <a:defRPr sz="1300"/>
            </a:lvl1pPr>
          </a:lstStyle>
          <a:p>
            <a:fld id="{EA202753-A4CE-462A-8F17-9039B686C85C}" type="datetimeFigureOut">
              <a:rPr lang="nl-BE" smtClean="0"/>
              <a:t>22/10/2021</a:t>
            </a:fld>
            <a:endParaRPr lang="nl-BE"/>
          </a:p>
        </p:txBody>
      </p:sp>
      <p:sp>
        <p:nvSpPr>
          <p:cNvPr id="4" name="Tijdelijke aanduiding voor dia-afbeelding 3"/>
          <p:cNvSpPr>
            <a:spLocks noGrp="1" noRot="1" noChangeAspect="1"/>
          </p:cNvSpPr>
          <p:nvPr>
            <p:ph type="sldImg" idx="2"/>
          </p:nvPr>
        </p:nvSpPr>
        <p:spPr>
          <a:xfrm>
            <a:off x="420688" y="1239838"/>
            <a:ext cx="5957887" cy="3352800"/>
          </a:xfrm>
          <a:prstGeom prst="rect">
            <a:avLst/>
          </a:prstGeom>
          <a:noFill/>
          <a:ln w="12700">
            <a:solidFill>
              <a:prstClr val="black"/>
            </a:solidFill>
          </a:ln>
        </p:spPr>
        <p:txBody>
          <a:bodyPr vert="horz" lIns="96106" tIns="48053" rIns="96106" bIns="48053" rtlCol="0" anchor="ctr"/>
          <a:lstStyle/>
          <a:p>
            <a:endParaRPr lang="nl-BE"/>
          </a:p>
        </p:txBody>
      </p:sp>
      <p:sp>
        <p:nvSpPr>
          <p:cNvPr id="5" name="Tijdelijke aanduiding voor notities 4"/>
          <p:cNvSpPr>
            <a:spLocks noGrp="1"/>
          </p:cNvSpPr>
          <p:nvPr>
            <p:ph type="body" sz="quarter" idx="3"/>
          </p:nvPr>
        </p:nvSpPr>
        <p:spPr>
          <a:xfrm>
            <a:off x="679768" y="4777958"/>
            <a:ext cx="5438140" cy="3909238"/>
          </a:xfrm>
          <a:prstGeom prst="rect">
            <a:avLst/>
          </a:prstGeom>
        </p:spPr>
        <p:txBody>
          <a:bodyPr vert="horz" lIns="96106" tIns="48053" rIns="96106" bIns="48053" rtlCol="0"/>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6" name="Tijdelijke aanduiding voor voettekst 5"/>
          <p:cNvSpPr>
            <a:spLocks noGrp="1"/>
          </p:cNvSpPr>
          <p:nvPr>
            <p:ph type="ftr" sz="quarter" idx="4"/>
          </p:nvPr>
        </p:nvSpPr>
        <p:spPr>
          <a:xfrm>
            <a:off x="0" y="9430091"/>
            <a:ext cx="2945660" cy="498134"/>
          </a:xfrm>
          <a:prstGeom prst="rect">
            <a:avLst/>
          </a:prstGeom>
        </p:spPr>
        <p:txBody>
          <a:bodyPr vert="horz" lIns="96106" tIns="48053" rIns="96106" bIns="48053" rtlCol="0" anchor="b"/>
          <a:lstStyle>
            <a:lvl1pPr algn="l">
              <a:defRPr sz="1300"/>
            </a:lvl1pPr>
          </a:lstStyle>
          <a:p>
            <a:endParaRPr lang="nl-BE"/>
          </a:p>
        </p:txBody>
      </p:sp>
      <p:sp>
        <p:nvSpPr>
          <p:cNvPr id="7" name="Tijdelijke aanduiding voor dianummer 6"/>
          <p:cNvSpPr>
            <a:spLocks noGrp="1"/>
          </p:cNvSpPr>
          <p:nvPr>
            <p:ph type="sldNum" sz="quarter" idx="5"/>
          </p:nvPr>
        </p:nvSpPr>
        <p:spPr>
          <a:xfrm>
            <a:off x="3850443" y="9430091"/>
            <a:ext cx="2945660" cy="498134"/>
          </a:xfrm>
          <a:prstGeom prst="rect">
            <a:avLst/>
          </a:prstGeom>
        </p:spPr>
        <p:txBody>
          <a:bodyPr vert="horz" lIns="96106" tIns="48053" rIns="96106" bIns="48053" rtlCol="0" anchor="b"/>
          <a:lstStyle>
            <a:lvl1pPr algn="r">
              <a:defRPr sz="1300"/>
            </a:lvl1pPr>
          </a:lstStyle>
          <a:p>
            <a:fld id="{97DEC093-E33E-4B54-8DF9-8D56486FC8F7}" type="slidenum">
              <a:rPr lang="nl-BE" smtClean="0"/>
              <a:t>‹nr.›</a:t>
            </a:fld>
            <a:endParaRPr lang="nl-BE"/>
          </a:p>
        </p:txBody>
      </p:sp>
    </p:spTree>
    <p:extLst>
      <p:ext uri="{BB962C8B-B14F-4D97-AF65-F5344CB8AC3E}">
        <p14:creationId xmlns:p14="http://schemas.microsoft.com/office/powerpoint/2010/main" val="11278231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efad4deb08_2_92:notes"/>
          <p:cNvSpPr>
            <a:spLocks noGrp="1" noRot="1" noChangeAspect="1"/>
          </p:cNvSpPr>
          <p:nvPr>
            <p:ph type="sldImg" idx="2"/>
          </p:nvPr>
        </p:nvSpPr>
        <p:spPr>
          <a:xfrm>
            <a:off x="361950" y="679450"/>
            <a:ext cx="6042025" cy="33988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8" name="Google Shape;158;gefad4deb08_2_92:notes"/>
          <p:cNvSpPr txBox="1">
            <a:spLocks noGrp="1"/>
          </p:cNvSpPr>
          <p:nvPr>
            <p:ph type="body" idx="1"/>
          </p:nvPr>
        </p:nvSpPr>
        <p:spPr>
          <a:xfrm>
            <a:off x="676636" y="4304177"/>
            <a:ext cx="5413040" cy="4077652"/>
          </a:xfrm>
          <a:prstGeom prst="rect">
            <a:avLst/>
          </a:prstGeom>
          <a:noFill/>
          <a:ln>
            <a:noFill/>
          </a:ln>
        </p:spPr>
        <p:txBody>
          <a:bodyPr spcFirstLastPara="1" wrap="square" lIns="90438" tIns="45206" rIns="90438" bIns="45206" anchor="t" anchorCtr="0">
            <a:noAutofit/>
          </a:bodyPr>
          <a:lstStyle/>
          <a:p>
            <a:pPr>
              <a:buSzPts val="1400"/>
            </a:pPr>
            <a:r>
              <a:rPr lang="nl-BE" dirty="0"/>
              <a:t>Terwijl we aan het wachten zijn tot iedereen ingelogd is, wil ik vragen om … </a:t>
            </a:r>
          </a:p>
          <a:p>
            <a:pPr>
              <a:buSzPts val="1400"/>
            </a:pPr>
            <a:r>
              <a:rPr lang="nl-BE" dirty="0"/>
              <a:t>En ik zal samen met jullie de bouwstenen verkennen.</a:t>
            </a:r>
          </a:p>
        </p:txBody>
      </p:sp>
      <p:sp>
        <p:nvSpPr>
          <p:cNvPr id="159" name="Google Shape;159;gefad4deb08_2_92:notes"/>
          <p:cNvSpPr txBox="1">
            <a:spLocks noGrp="1"/>
          </p:cNvSpPr>
          <p:nvPr>
            <p:ph type="sldNum" idx="12"/>
          </p:nvPr>
        </p:nvSpPr>
        <p:spPr>
          <a:xfrm>
            <a:off x="3832699" y="8606780"/>
            <a:ext cx="2932125" cy="452951"/>
          </a:xfrm>
          <a:prstGeom prst="rect">
            <a:avLst/>
          </a:prstGeom>
          <a:noFill/>
          <a:ln>
            <a:noFill/>
          </a:ln>
        </p:spPr>
        <p:txBody>
          <a:bodyPr spcFirstLastPara="1" wrap="square" lIns="90438" tIns="45206" rIns="90438" bIns="45206" anchor="b" anchorCtr="0">
            <a:noAutofit/>
          </a:bodyPr>
          <a:lstStyle/>
          <a:p>
            <a:pPr>
              <a:buClr>
                <a:srgbClr val="000000"/>
              </a:buClr>
              <a:buSzPts val="1400"/>
            </a:pPr>
            <a:fld id="{00000000-1234-1234-1234-123412341234}" type="slidenum">
              <a:rPr lang="en-US"/>
              <a:pPr>
                <a:buClr>
                  <a:srgbClr val="000000"/>
                </a:buClr>
                <a:buSzPts val="1400"/>
              </a:pPr>
              <a:t>1</a:t>
            </a:fld>
            <a:endParaRPr/>
          </a:p>
        </p:txBody>
      </p:sp>
    </p:spTree>
    <p:extLst>
      <p:ext uri="{BB962C8B-B14F-4D97-AF65-F5344CB8AC3E}">
        <p14:creationId xmlns:p14="http://schemas.microsoft.com/office/powerpoint/2010/main" val="34266840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Verschillende succesvolle projecten gebruiken een vertelcyclus. Verschillende varianten…</a:t>
            </a:r>
          </a:p>
          <a:p>
            <a:r>
              <a:rPr lang="nl-BE" dirty="0"/>
              <a:t>Doordacht kinderen stap voor stap verder brengen in hun luisterbegrip. Bijv. voorlezen met veel interactie, als ze al wat taalervaring hebben opgedaan met het thema. Kleine groep, want genoeg spreekkansen.</a:t>
            </a:r>
          </a:p>
          <a:p>
            <a:r>
              <a:rPr lang="nl-BE" dirty="0"/>
              <a:t>Luisteren en spreken hier gecombineerd!</a:t>
            </a:r>
          </a:p>
          <a:p>
            <a:r>
              <a:rPr lang="nl-BE" dirty="0"/>
              <a:t>Laag 1 en 2 van het ondersteuningsmodel.</a:t>
            </a:r>
          </a:p>
          <a:p>
            <a:endParaRPr lang="nl-BE" dirty="0"/>
          </a:p>
          <a:p>
            <a:r>
              <a:rPr lang="nl-BE" dirty="0"/>
              <a:t>Twee kinderen apart, ook in het Frans… </a:t>
            </a:r>
          </a:p>
          <a:p>
            <a:r>
              <a:rPr lang="nl-BE" dirty="0"/>
              <a:t>Oudere kinderen ingezet.</a:t>
            </a:r>
          </a:p>
        </p:txBody>
      </p:sp>
      <p:sp>
        <p:nvSpPr>
          <p:cNvPr id="4" name="Tijdelijke aanduiding voor dianummer 3"/>
          <p:cNvSpPr>
            <a:spLocks noGrp="1"/>
          </p:cNvSpPr>
          <p:nvPr>
            <p:ph type="sldNum" sz="quarter" idx="5"/>
          </p:nvPr>
        </p:nvSpPr>
        <p:spPr/>
        <p:txBody>
          <a:bodyPr/>
          <a:lstStyle/>
          <a:p>
            <a:fld id="{97DEC093-E33E-4B54-8DF9-8D56486FC8F7}" type="slidenum">
              <a:rPr lang="nl-BE" smtClean="0"/>
              <a:t>11</a:t>
            </a:fld>
            <a:endParaRPr lang="nl-BE"/>
          </a:p>
        </p:txBody>
      </p:sp>
    </p:spTree>
    <p:extLst>
      <p:ext uri="{BB962C8B-B14F-4D97-AF65-F5344CB8AC3E}">
        <p14:creationId xmlns:p14="http://schemas.microsoft.com/office/powerpoint/2010/main" val="13843231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In een Deens project….</a:t>
            </a:r>
          </a:p>
        </p:txBody>
      </p:sp>
      <p:sp>
        <p:nvSpPr>
          <p:cNvPr id="4" name="Tijdelijke aanduiding voor dianummer 3"/>
          <p:cNvSpPr>
            <a:spLocks noGrp="1"/>
          </p:cNvSpPr>
          <p:nvPr>
            <p:ph type="sldNum" sz="quarter" idx="5"/>
          </p:nvPr>
        </p:nvSpPr>
        <p:spPr/>
        <p:txBody>
          <a:bodyPr/>
          <a:lstStyle/>
          <a:p>
            <a:fld id="{97DEC093-E33E-4B54-8DF9-8D56486FC8F7}" type="slidenum">
              <a:rPr lang="nl-BE" smtClean="0"/>
              <a:t>12</a:t>
            </a:fld>
            <a:endParaRPr lang="nl-BE"/>
          </a:p>
        </p:txBody>
      </p:sp>
    </p:spTree>
    <p:extLst>
      <p:ext uri="{BB962C8B-B14F-4D97-AF65-F5344CB8AC3E}">
        <p14:creationId xmlns:p14="http://schemas.microsoft.com/office/powerpoint/2010/main" val="15204710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Concrete doelen, die op elkaar voortbouwen. Zelf activiteiten verzinnen, passend bij hun doelgroep. </a:t>
            </a:r>
          </a:p>
        </p:txBody>
      </p:sp>
      <p:sp>
        <p:nvSpPr>
          <p:cNvPr id="4" name="Tijdelijke aanduiding voor dianummer 3"/>
          <p:cNvSpPr>
            <a:spLocks noGrp="1"/>
          </p:cNvSpPr>
          <p:nvPr>
            <p:ph type="sldNum" sz="quarter" idx="5"/>
          </p:nvPr>
        </p:nvSpPr>
        <p:spPr/>
        <p:txBody>
          <a:bodyPr/>
          <a:lstStyle/>
          <a:p>
            <a:fld id="{97DEC093-E33E-4B54-8DF9-8D56486FC8F7}" type="slidenum">
              <a:rPr lang="nl-BE" smtClean="0"/>
              <a:t>13</a:t>
            </a:fld>
            <a:endParaRPr lang="nl-BE"/>
          </a:p>
        </p:txBody>
      </p:sp>
    </p:spTree>
    <p:extLst>
      <p:ext uri="{BB962C8B-B14F-4D97-AF65-F5344CB8AC3E}">
        <p14:creationId xmlns:p14="http://schemas.microsoft.com/office/powerpoint/2010/main" val="39089435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Hoe lang? </a:t>
            </a:r>
          </a:p>
          <a:p>
            <a:r>
              <a:rPr lang="nl-BE" dirty="0"/>
              <a:t>Een jaar. Met oudere kleuters. </a:t>
            </a:r>
          </a:p>
          <a:p>
            <a:r>
              <a:rPr lang="nl-BE" dirty="0"/>
              <a:t>Ook andere taaldoelen afwisselend behandeld.</a:t>
            </a:r>
          </a:p>
        </p:txBody>
      </p:sp>
      <p:sp>
        <p:nvSpPr>
          <p:cNvPr id="4" name="Tijdelijke aanduiding voor dianummer 3"/>
          <p:cNvSpPr>
            <a:spLocks noGrp="1"/>
          </p:cNvSpPr>
          <p:nvPr>
            <p:ph type="sldNum" sz="quarter" idx="5"/>
          </p:nvPr>
        </p:nvSpPr>
        <p:spPr/>
        <p:txBody>
          <a:bodyPr/>
          <a:lstStyle/>
          <a:p>
            <a:fld id="{97DEC093-E33E-4B54-8DF9-8D56486FC8F7}" type="slidenum">
              <a:rPr lang="nl-BE" smtClean="0"/>
              <a:t>14</a:t>
            </a:fld>
            <a:endParaRPr lang="nl-BE"/>
          </a:p>
        </p:txBody>
      </p:sp>
    </p:spTree>
    <p:extLst>
      <p:ext uri="{BB962C8B-B14F-4D97-AF65-F5344CB8AC3E}">
        <p14:creationId xmlns:p14="http://schemas.microsoft.com/office/powerpoint/2010/main" val="14404862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Niet in de gids maar wel op de website uitgewerkt.</a:t>
            </a:r>
          </a:p>
          <a:p>
            <a:r>
              <a:rPr lang="nl-BE" dirty="0"/>
              <a:t>Meer verteld: zelf activiteiten ontwerpen. Maar wel </a:t>
            </a:r>
            <a:r>
              <a:rPr lang="nl-BE" dirty="0" err="1"/>
              <a:t>xxxxx</a:t>
            </a:r>
            <a:r>
              <a:rPr lang="nl-BE" dirty="0"/>
              <a:t>. Die autonomie bleek heel belangrijk…</a:t>
            </a:r>
          </a:p>
          <a:p>
            <a:r>
              <a:rPr lang="nl-BE" dirty="0"/>
              <a:t>Afwisselend luisteren en vertellen; woordenschat; beginnende geletterdheid</a:t>
            </a:r>
          </a:p>
        </p:txBody>
      </p:sp>
      <p:sp>
        <p:nvSpPr>
          <p:cNvPr id="4" name="Tijdelijke aanduiding voor dianummer 3"/>
          <p:cNvSpPr>
            <a:spLocks noGrp="1"/>
          </p:cNvSpPr>
          <p:nvPr>
            <p:ph type="sldNum" sz="quarter" idx="5"/>
          </p:nvPr>
        </p:nvSpPr>
        <p:spPr/>
        <p:txBody>
          <a:bodyPr/>
          <a:lstStyle/>
          <a:p>
            <a:fld id="{97DEC093-E33E-4B54-8DF9-8D56486FC8F7}" type="slidenum">
              <a:rPr lang="nl-BE" smtClean="0"/>
              <a:t>15</a:t>
            </a:fld>
            <a:endParaRPr lang="nl-BE"/>
          </a:p>
        </p:txBody>
      </p:sp>
    </p:spTree>
    <p:extLst>
      <p:ext uri="{BB962C8B-B14F-4D97-AF65-F5344CB8AC3E}">
        <p14:creationId xmlns:p14="http://schemas.microsoft.com/office/powerpoint/2010/main" val="40498633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97DEC093-E33E-4B54-8DF9-8D56486FC8F7}" type="slidenum">
              <a:rPr lang="nl-BE" smtClean="0"/>
              <a:t>16</a:t>
            </a:fld>
            <a:endParaRPr lang="nl-BE"/>
          </a:p>
        </p:txBody>
      </p:sp>
    </p:spTree>
    <p:extLst>
      <p:ext uri="{BB962C8B-B14F-4D97-AF65-F5344CB8AC3E}">
        <p14:creationId xmlns:p14="http://schemas.microsoft.com/office/powerpoint/2010/main" val="29986957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Uiteraard hoef je niet deze ene leerlijn te kopiëren. Bijv. bij een toonkring, vertellen over een voorwerp. Een minuut lang vertellen. Spreekdurf in kleine groep. </a:t>
            </a:r>
          </a:p>
          <a:p>
            <a:r>
              <a:rPr lang="nl-BE" dirty="0"/>
              <a:t>Ook bij de jongste kleuters. </a:t>
            </a:r>
          </a:p>
        </p:txBody>
      </p:sp>
      <p:sp>
        <p:nvSpPr>
          <p:cNvPr id="4" name="Tijdelijke aanduiding voor dianummer 3"/>
          <p:cNvSpPr>
            <a:spLocks noGrp="1"/>
          </p:cNvSpPr>
          <p:nvPr>
            <p:ph type="sldNum" sz="quarter" idx="5"/>
          </p:nvPr>
        </p:nvSpPr>
        <p:spPr/>
        <p:txBody>
          <a:bodyPr/>
          <a:lstStyle/>
          <a:p>
            <a:fld id="{97DEC093-E33E-4B54-8DF9-8D56486FC8F7}" type="slidenum">
              <a:rPr lang="nl-BE" smtClean="0"/>
              <a:t>17</a:t>
            </a:fld>
            <a:endParaRPr lang="nl-BE"/>
          </a:p>
        </p:txBody>
      </p:sp>
    </p:spTree>
    <p:extLst>
      <p:ext uri="{BB962C8B-B14F-4D97-AF65-F5344CB8AC3E}">
        <p14:creationId xmlns:p14="http://schemas.microsoft.com/office/powerpoint/2010/main" val="11059518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a:t>Jullie hebben hier veel over geschreven aan het begin van de sessie. Een pijnpunt in onderwijs aan jonge kinderen.</a:t>
            </a:r>
          </a:p>
          <a:p>
            <a:pPr defTabSz="904524"/>
            <a:r>
              <a:rPr lang="nl-BE" dirty="0"/>
              <a:t>Ik ga jullie de resultaten tonen van grootschalig observatieonderzoek naar de kwaliteit van het onderwijs. Amerikaans onderzoek bij kleuterklassen tot en met 5</a:t>
            </a:r>
            <a:r>
              <a:rPr lang="nl-BE" baseline="30000" dirty="0"/>
              <a:t>de</a:t>
            </a:r>
            <a:r>
              <a:rPr lang="nl-BE" dirty="0"/>
              <a:t> leerjaar. </a:t>
            </a:r>
          </a:p>
          <a:p>
            <a:endParaRPr lang="nl-BE" dirty="0"/>
          </a:p>
        </p:txBody>
      </p:sp>
      <p:sp>
        <p:nvSpPr>
          <p:cNvPr id="4" name="Slide Number Placeholder 3"/>
          <p:cNvSpPr>
            <a:spLocks noGrp="1"/>
          </p:cNvSpPr>
          <p:nvPr>
            <p:ph type="sldNum" sz="quarter" idx="5"/>
          </p:nvPr>
        </p:nvSpPr>
        <p:spPr/>
        <p:txBody>
          <a:bodyPr/>
          <a:lstStyle/>
          <a:p>
            <a:fld id="{97DEC093-E33E-4B54-8DF9-8D56486FC8F7}" type="slidenum">
              <a:rPr lang="nl-BE" smtClean="0"/>
              <a:t>18</a:t>
            </a:fld>
            <a:endParaRPr lang="nl-BE"/>
          </a:p>
        </p:txBody>
      </p:sp>
    </p:spTree>
    <p:extLst>
      <p:ext uri="{BB962C8B-B14F-4D97-AF65-F5344CB8AC3E}">
        <p14:creationId xmlns:p14="http://schemas.microsoft.com/office/powerpoint/2010/main" val="26430860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Nederland kleuteronderwijs groep 2 (105 klassen): </a:t>
            </a:r>
          </a:p>
          <a:p>
            <a:r>
              <a:rPr lang="nl-BE" dirty="0"/>
              <a:t>educatieve kwaliteit 3,30</a:t>
            </a:r>
          </a:p>
          <a:p>
            <a:r>
              <a:rPr lang="nl-BE" dirty="0"/>
              <a:t>Emotionele ondersteuning: 5,25</a:t>
            </a:r>
          </a:p>
          <a:p>
            <a:r>
              <a:rPr lang="nl-BE" dirty="0"/>
              <a:t>Groepsorganisatie 4,61</a:t>
            </a:r>
          </a:p>
          <a:p>
            <a:endParaRPr lang="nl-BE" dirty="0"/>
          </a:p>
          <a:p>
            <a:r>
              <a:rPr lang="nl-BE" dirty="0"/>
              <a:t>bron:  PRECOOL 2013-2014 https://kohnstamminstituut.nl/wp-content/uploads/2019/08/941-Pre-COOL-cohortonderzoek.-Technisch-rapport-tweejarigencohort-vierde-meting-2013-%E2%80%93-2014..pdf</a:t>
            </a:r>
          </a:p>
          <a:p>
            <a:endParaRPr lang="nl-BE" dirty="0"/>
          </a:p>
          <a:p>
            <a:r>
              <a:rPr lang="nl-BE" dirty="0"/>
              <a:t>Vlaanderen 22 kleuterklassen. Educatieve kwaliteit: 2,57</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97DEC093-E33E-4B54-8DF9-8D56486FC8F7}" type="slidenum">
              <a:rPr lang="nl-BE" smtClean="0"/>
              <a:t>19</a:t>
            </a:fld>
            <a:endParaRPr lang="nl-BE"/>
          </a:p>
        </p:txBody>
      </p:sp>
    </p:spTree>
    <p:extLst>
      <p:ext uri="{BB962C8B-B14F-4D97-AF65-F5344CB8AC3E}">
        <p14:creationId xmlns:p14="http://schemas.microsoft.com/office/powerpoint/2010/main" val="25499118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We mogen daarin niet fatalistisch zijn! </a:t>
            </a:r>
          </a:p>
          <a:p>
            <a:r>
              <a:rPr lang="nl-BE" dirty="0" err="1"/>
              <a:t>Instructional</a:t>
            </a:r>
            <a:r>
              <a:rPr lang="nl-BE" dirty="0"/>
              <a:t> support: 2,91</a:t>
            </a:r>
          </a:p>
          <a:p>
            <a:endParaRPr lang="nl-BE" dirty="0"/>
          </a:p>
          <a:p>
            <a:endParaRPr lang="nl-BE" dirty="0"/>
          </a:p>
          <a:p>
            <a:r>
              <a:rPr lang="nl-BE" dirty="0"/>
              <a:t>Nederland kleuteronderwijs groep 2 (105 klassen): </a:t>
            </a:r>
          </a:p>
          <a:p>
            <a:r>
              <a:rPr lang="nl-BE" dirty="0"/>
              <a:t>educatieve kwaliteit 3,30</a:t>
            </a:r>
          </a:p>
          <a:p>
            <a:r>
              <a:rPr lang="nl-BE" dirty="0"/>
              <a:t>Emotionele ondersteuning: 5,25</a:t>
            </a:r>
          </a:p>
          <a:p>
            <a:r>
              <a:rPr lang="nl-BE" dirty="0"/>
              <a:t>Groepsorganisatie 4,61</a:t>
            </a:r>
          </a:p>
          <a:p>
            <a:endParaRPr lang="nl-BE" dirty="0"/>
          </a:p>
          <a:p>
            <a:r>
              <a:rPr lang="nl-BE" dirty="0"/>
              <a:t>bron:  PRECOOL 2013-2014 https://kohnstamminstituut.nl/wp-content/uploads/2019/08/941-Pre-COOL-cohortonderzoek.-Technisch-rapport-tweejarigencohort-vierde-meting-2013-%E2%80%93-2014..pdf</a:t>
            </a:r>
          </a:p>
          <a:p>
            <a:endParaRPr lang="nl-BE" dirty="0"/>
          </a:p>
          <a:p>
            <a:r>
              <a:rPr lang="nl-BE" dirty="0"/>
              <a:t>Vlaanderen 22 kleuterklassen. Educatieve kwaliteit: 2,57</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97DEC093-E33E-4B54-8DF9-8D56486FC8F7}" type="slidenum">
              <a:rPr lang="nl-BE" smtClean="0"/>
              <a:t>20</a:t>
            </a:fld>
            <a:endParaRPr lang="nl-BE"/>
          </a:p>
        </p:txBody>
      </p:sp>
    </p:spTree>
    <p:extLst>
      <p:ext uri="{BB962C8B-B14F-4D97-AF65-F5344CB8AC3E}">
        <p14:creationId xmlns:p14="http://schemas.microsoft.com/office/powerpoint/2010/main" val="17711301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Het is de opzet dat jullie met deze bouwstenen kunnen spelen en hiermee jullie eigen bouwwerk maken, zoals die het best past bij de context van jouw school. Je gaat dus niet naar huis met een plaatje dat je zomaar kan nabouwen.</a:t>
            </a:r>
          </a:p>
          <a:p>
            <a:endParaRPr lang="nl-BE" dirty="0"/>
          </a:p>
          <a:p>
            <a:r>
              <a:rPr lang="nl-BE" dirty="0"/>
              <a:t>Als onderzoekers willen we en kunnen we niet zeggen hoe dat bouwwerk eruit moet zien, wél dat het taaltraject effectiever zal zijn wanneer jullie de bouwstenen </a:t>
            </a:r>
          </a:p>
          <a:p>
            <a:r>
              <a:rPr lang="nl-BE" dirty="0"/>
              <a:t>Zoals professor Casteleyn daarnet vertelde, hebben we die bouwstenen gehaald uit internationaal wetenschappelijk onderzoek, ook naar kleuteronderwijs. </a:t>
            </a:r>
          </a:p>
          <a:p>
            <a:r>
              <a:rPr lang="nl-BE" dirty="0"/>
              <a:t>Bouwstenen tonen, maar niet het product</a:t>
            </a:r>
          </a:p>
        </p:txBody>
      </p:sp>
      <p:sp>
        <p:nvSpPr>
          <p:cNvPr id="4" name="Tijdelijke aanduiding voor dianummer 3"/>
          <p:cNvSpPr>
            <a:spLocks noGrp="1"/>
          </p:cNvSpPr>
          <p:nvPr>
            <p:ph type="sldNum" sz="quarter" idx="5"/>
          </p:nvPr>
        </p:nvSpPr>
        <p:spPr/>
        <p:txBody>
          <a:bodyPr/>
          <a:lstStyle/>
          <a:p>
            <a:fld id="{97DEC093-E33E-4B54-8DF9-8D56486FC8F7}" type="slidenum">
              <a:rPr lang="nl-BE" smtClean="0"/>
              <a:t>3</a:t>
            </a:fld>
            <a:endParaRPr lang="nl-BE"/>
          </a:p>
        </p:txBody>
      </p:sp>
    </p:spTree>
    <p:extLst>
      <p:ext uri="{BB962C8B-B14F-4D97-AF65-F5344CB8AC3E}">
        <p14:creationId xmlns:p14="http://schemas.microsoft.com/office/powerpoint/2010/main" val="26660286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Bijvoorbeeld… </a:t>
            </a:r>
          </a:p>
          <a:p>
            <a:r>
              <a:rPr lang="nl-BE" dirty="0"/>
              <a:t>Prikkelende situaties plannen. Wat prikkelt in jouw klas rijke gesprekken? Wanneer verleid je kinderen met een nood aan extra taalondersteuning. En dat vooral véél te doen. </a:t>
            </a:r>
          </a:p>
          <a:p>
            <a:r>
              <a:rPr lang="nl-BE" dirty="0"/>
              <a:t>Dat kan ook bij het koekmoment. In één van de effectieve projecten die we tegenkwamen was er bijvoorbeeld nagedacht over een gespreksstarter voor het fruitmomenten.</a:t>
            </a:r>
          </a:p>
          <a:p>
            <a:endParaRPr lang="nl-BE" dirty="0"/>
          </a:p>
          <a:p>
            <a:r>
              <a:rPr lang="nl-BE" dirty="0"/>
              <a:t>Rijke gesprekken. Dat zijn langere gesprekken waar </a:t>
            </a:r>
            <a:r>
              <a:rPr lang="nl-BE" dirty="0" err="1"/>
              <a:t>xxxx</a:t>
            </a:r>
            <a:r>
              <a:rPr lang="nl-BE" dirty="0"/>
              <a:t>. Denken en taal tegelijk stimuleren. </a:t>
            </a:r>
          </a:p>
          <a:p>
            <a:r>
              <a:rPr lang="nl-BE" dirty="0"/>
              <a:t>Voorbeelden van </a:t>
            </a:r>
            <a:r>
              <a:rPr lang="nl-BE" dirty="0" err="1"/>
              <a:t>taaldenkgesprekken</a:t>
            </a:r>
            <a:r>
              <a:rPr lang="nl-BE" dirty="0"/>
              <a:t> geven… </a:t>
            </a:r>
          </a:p>
          <a:p>
            <a:r>
              <a:rPr lang="nl-BE" dirty="0"/>
              <a:t>Plannen. Vb. In een project was er voor elke dag een gespreksonderwerp, een vraag voor het fruitmoment.</a:t>
            </a:r>
          </a:p>
        </p:txBody>
      </p:sp>
      <p:sp>
        <p:nvSpPr>
          <p:cNvPr id="4" name="Tijdelijke aanduiding voor dianummer 3"/>
          <p:cNvSpPr>
            <a:spLocks noGrp="1"/>
          </p:cNvSpPr>
          <p:nvPr>
            <p:ph type="sldNum" sz="quarter" idx="5"/>
          </p:nvPr>
        </p:nvSpPr>
        <p:spPr/>
        <p:txBody>
          <a:bodyPr/>
          <a:lstStyle/>
          <a:p>
            <a:fld id="{97DEC093-E33E-4B54-8DF9-8D56486FC8F7}" type="slidenum">
              <a:rPr lang="nl-BE" smtClean="0"/>
              <a:t>21</a:t>
            </a:fld>
            <a:endParaRPr lang="nl-BE"/>
          </a:p>
        </p:txBody>
      </p:sp>
    </p:spTree>
    <p:extLst>
      <p:ext uri="{BB962C8B-B14F-4D97-AF65-F5344CB8AC3E}">
        <p14:creationId xmlns:p14="http://schemas.microsoft.com/office/powerpoint/2010/main" val="2879620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In onze praktijkgids staan wel wat tips om rijke gesprekken op het moment zelf gesmeerd te laten lopen.</a:t>
            </a:r>
          </a:p>
          <a:p>
            <a:r>
              <a:rPr lang="nl-BE" dirty="0" err="1"/>
              <a:t>Fer</a:t>
            </a:r>
            <a:r>
              <a:rPr lang="nl-BE" dirty="0"/>
              <a:t> wil verhuizen xxx.</a:t>
            </a:r>
          </a:p>
        </p:txBody>
      </p:sp>
      <p:sp>
        <p:nvSpPr>
          <p:cNvPr id="4" name="Tijdelijke aanduiding voor dianummer 3"/>
          <p:cNvSpPr>
            <a:spLocks noGrp="1"/>
          </p:cNvSpPr>
          <p:nvPr>
            <p:ph type="sldNum" sz="quarter" idx="5"/>
          </p:nvPr>
        </p:nvSpPr>
        <p:spPr/>
        <p:txBody>
          <a:bodyPr/>
          <a:lstStyle/>
          <a:p>
            <a:fld id="{97DEC093-E33E-4B54-8DF9-8D56486FC8F7}" type="slidenum">
              <a:rPr lang="nl-BE" smtClean="0"/>
              <a:t>22</a:t>
            </a:fld>
            <a:endParaRPr lang="nl-BE"/>
          </a:p>
        </p:txBody>
      </p:sp>
    </p:spTree>
    <p:extLst>
      <p:ext uri="{BB962C8B-B14F-4D97-AF65-F5344CB8AC3E}">
        <p14:creationId xmlns:p14="http://schemas.microsoft.com/office/powerpoint/2010/main" val="255679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Beperkte keuzes bieden. Die visueel ondersteunen.</a:t>
            </a:r>
          </a:p>
        </p:txBody>
      </p:sp>
      <p:sp>
        <p:nvSpPr>
          <p:cNvPr id="4" name="Tijdelijke aanduiding voor dianummer 3"/>
          <p:cNvSpPr>
            <a:spLocks noGrp="1"/>
          </p:cNvSpPr>
          <p:nvPr>
            <p:ph type="sldNum" sz="quarter" idx="5"/>
          </p:nvPr>
        </p:nvSpPr>
        <p:spPr/>
        <p:txBody>
          <a:bodyPr/>
          <a:lstStyle/>
          <a:p>
            <a:fld id="{97DEC093-E33E-4B54-8DF9-8D56486FC8F7}" type="slidenum">
              <a:rPr lang="nl-BE" smtClean="0"/>
              <a:t>23</a:t>
            </a:fld>
            <a:endParaRPr lang="nl-BE"/>
          </a:p>
        </p:txBody>
      </p:sp>
    </p:spTree>
    <p:extLst>
      <p:ext uri="{BB962C8B-B14F-4D97-AF65-F5344CB8AC3E}">
        <p14:creationId xmlns:p14="http://schemas.microsoft.com/office/powerpoint/2010/main" val="24671778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Visuele ondersteuning kan hulp bieden. </a:t>
            </a:r>
          </a:p>
          <a:p>
            <a:r>
              <a:rPr lang="nl-BE" dirty="0"/>
              <a:t>Kinderen naar elkaar laten luisteren. Hebben jullie het gehoord? Waarom wil onze muis niet op een kermis wonen? Volgens Alicia?</a:t>
            </a:r>
          </a:p>
          <a:p>
            <a:r>
              <a:rPr lang="nl-BE" dirty="0"/>
              <a:t>Wat denk jij?</a:t>
            </a:r>
          </a:p>
          <a:p>
            <a:endParaRPr lang="nl-BE" dirty="0"/>
          </a:p>
        </p:txBody>
      </p:sp>
      <p:sp>
        <p:nvSpPr>
          <p:cNvPr id="4" name="Tijdelijke aanduiding voor dianummer 3"/>
          <p:cNvSpPr>
            <a:spLocks noGrp="1"/>
          </p:cNvSpPr>
          <p:nvPr>
            <p:ph type="sldNum" sz="quarter" idx="5"/>
          </p:nvPr>
        </p:nvSpPr>
        <p:spPr/>
        <p:txBody>
          <a:bodyPr/>
          <a:lstStyle/>
          <a:p>
            <a:fld id="{97DEC093-E33E-4B54-8DF9-8D56486FC8F7}" type="slidenum">
              <a:rPr lang="nl-BE" smtClean="0"/>
              <a:t>24</a:t>
            </a:fld>
            <a:endParaRPr lang="nl-BE"/>
          </a:p>
        </p:txBody>
      </p:sp>
    </p:spTree>
    <p:extLst>
      <p:ext uri="{BB962C8B-B14F-4D97-AF65-F5344CB8AC3E}">
        <p14:creationId xmlns:p14="http://schemas.microsoft.com/office/powerpoint/2010/main" val="11160396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a:t>Dat is het dan voor bouwsteen 3… zou je kunnen zeggen.</a:t>
            </a:r>
          </a:p>
          <a:p>
            <a:r>
              <a:rPr lang="nl-BE" dirty="0"/>
              <a:t>Voorleesmomenten zijn erg bijzonder! Verschillende taaldoelen!</a:t>
            </a:r>
          </a:p>
        </p:txBody>
      </p:sp>
      <p:sp>
        <p:nvSpPr>
          <p:cNvPr id="4" name="Slide Number Placeholder 3"/>
          <p:cNvSpPr>
            <a:spLocks noGrp="1"/>
          </p:cNvSpPr>
          <p:nvPr>
            <p:ph type="sldNum" sz="quarter" idx="5"/>
          </p:nvPr>
        </p:nvSpPr>
        <p:spPr/>
        <p:txBody>
          <a:bodyPr/>
          <a:lstStyle/>
          <a:p>
            <a:fld id="{97DEC093-E33E-4B54-8DF9-8D56486FC8F7}" type="slidenum">
              <a:rPr lang="nl-BE" smtClean="0"/>
              <a:t>25</a:t>
            </a:fld>
            <a:endParaRPr lang="nl-BE"/>
          </a:p>
        </p:txBody>
      </p:sp>
    </p:spTree>
    <p:extLst>
      <p:ext uri="{BB962C8B-B14F-4D97-AF65-F5344CB8AC3E}">
        <p14:creationId xmlns:p14="http://schemas.microsoft.com/office/powerpoint/2010/main" val="36093774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a:t>In ieder geval véél expertise om te delen.  Belangrijk om te gaan voor een evenwichtige praktijk.</a:t>
            </a:r>
          </a:p>
        </p:txBody>
      </p:sp>
      <p:sp>
        <p:nvSpPr>
          <p:cNvPr id="4" name="Slide Number Placeholder 3"/>
          <p:cNvSpPr>
            <a:spLocks noGrp="1"/>
          </p:cNvSpPr>
          <p:nvPr>
            <p:ph type="sldNum" sz="quarter" idx="5"/>
          </p:nvPr>
        </p:nvSpPr>
        <p:spPr/>
        <p:txBody>
          <a:bodyPr/>
          <a:lstStyle/>
          <a:p>
            <a:fld id="{97DEC093-E33E-4B54-8DF9-8D56486FC8F7}" type="slidenum">
              <a:rPr lang="nl-BE" smtClean="0"/>
              <a:t>26</a:t>
            </a:fld>
            <a:endParaRPr lang="nl-BE"/>
          </a:p>
        </p:txBody>
      </p:sp>
    </p:spTree>
    <p:extLst>
      <p:ext uri="{BB962C8B-B14F-4D97-AF65-F5344CB8AC3E}">
        <p14:creationId xmlns:p14="http://schemas.microsoft.com/office/powerpoint/2010/main" val="28449163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a:t>We willen graag dat onze kinderen goede, strategische en gemotiveerde lezers worden.</a:t>
            </a:r>
          </a:p>
          <a:p>
            <a:r>
              <a:rPr lang="nl-BE" dirty="0"/>
              <a:t>Zullen we deze steen maar overslaan? Of misschien minder benadrukken voor kleuters die nood hebben aan extra taalondersteuning?</a:t>
            </a:r>
          </a:p>
        </p:txBody>
      </p:sp>
      <p:sp>
        <p:nvSpPr>
          <p:cNvPr id="4" name="Slide Number Placeholder 3"/>
          <p:cNvSpPr>
            <a:spLocks noGrp="1"/>
          </p:cNvSpPr>
          <p:nvPr>
            <p:ph type="sldNum" sz="quarter" idx="5"/>
          </p:nvPr>
        </p:nvSpPr>
        <p:spPr/>
        <p:txBody>
          <a:bodyPr/>
          <a:lstStyle/>
          <a:p>
            <a:fld id="{97DEC093-E33E-4B54-8DF9-8D56486FC8F7}" type="slidenum">
              <a:rPr lang="nl-BE" smtClean="0"/>
              <a:t>27</a:t>
            </a:fld>
            <a:endParaRPr lang="nl-BE"/>
          </a:p>
        </p:txBody>
      </p:sp>
    </p:spTree>
    <p:extLst>
      <p:ext uri="{BB962C8B-B14F-4D97-AF65-F5344CB8AC3E}">
        <p14:creationId xmlns:p14="http://schemas.microsoft.com/office/powerpoint/2010/main" val="34196868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Al mijn vriendjes hebben een eigen bedje op de zee.</a:t>
            </a:r>
          </a:p>
          <a:p>
            <a:r>
              <a:rPr lang="nl-BE" dirty="0"/>
              <a:t>Ik ga naar zee. Ik neem veel fruit mee.</a:t>
            </a:r>
          </a:p>
        </p:txBody>
      </p:sp>
      <p:sp>
        <p:nvSpPr>
          <p:cNvPr id="4" name="Tijdelijke aanduiding voor dianummer 3"/>
          <p:cNvSpPr>
            <a:spLocks noGrp="1"/>
          </p:cNvSpPr>
          <p:nvPr>
            <p:ph type="sldNum" sz="quarter" idx="5"/>
          </p:nvPr>
        </p:nvSpPr>
        <p:spPr/>
        <p:txBody>
          <a:bodyPr/>
          <a:lstStyle/>
          <a:p>
            <a:fld id="{97DEC093-E33E-4B54-8DF9-8D56486FC8F7}" type="slidenum">
              <a:rPr lang="nl-BE" smtClean="0"/>
              <a:t>28</a:t>
            </a:fld>
            <a:endParaRPr lang="nl-BE"/>
          </a:p>
        </p:txBody>
      </p:sp>
    </p:spTree>
    <p:extLst>
      <p:ext uri="{BB962C8B-B14F-4D97-AF65-F5344CB8AC3E}">
        <p14:creationId xmlns:p14="http://schemas.microsoft.com/office/powerpoint/2010/main" val="15825183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97DEC093-E33E-4B54-8DF9-8D56486FC8F7}" type="slidenum">
              <a:rPr lang="nl-BE" smtClean="0"/>
              <a:t>29</a:t>
            </a:fld>
            <a:endParaRPr lang="nl-BE"/>
          </a:p>
        </p:txBody>
      </p:sp>
    </p:spTree>
    <p:extLst>
      <p:ext uri="{BB962C8B-B14F-4D97-AF65-F5344CB8AC3E}">
        <p14:creationId xmlns:p14="http://schemas.microsoft.com/office/powerpoint/2010/main" val="13714360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In een grote vergelijking van allerlei aanpakken voor de kleuterklas. Aanpakken waarin op een speelse en doordachte manier werd gewerkt aan beginnende geletterdheid NIET ten kosten van de aandacht voor mondelinge taal.</a:t>
            </a:r>
          </a:p>
        </p:txBody>
      </p:sp>
      <p:sp>
        <p:nvSpPr>
          <p:cNvPr id="4" name="Tijdelijke aanduiding voor dianummer 3"/>
          <p:cNvSpPr>
            <a:spLocks noGrp="1"/>
          </p:cNvSpPr>
          <p:nvPr>
            <p:ph type="sldNum" sz="quarter" idx="5"/>
          </p:nvPr>
        </p:nvSpPr>
        <p:spPr/>
        <p:txBody>
          <a:bodyPr/>
          <a:lstStyle/>
          <a:p>
            <a:fld id="{97DEC093-E33E-4B54-8DF9-8D56486FC8F7}" type="slidenum">
              <a:rPr lang="nl-BE" smtClean="0"/>
              <a:t>30</a:t>
            </a:fld>
            <a:endParaRPr lang="nl-BE"/>
          </a:p>
        </p:txBody>
      </p:sp>
    </p:spTree>
    <p:extLst>
      <p:ext uri="{BB962C8B-B14F-4D97-AF65-F5344CB8AC3E}">
        <p14:creationId xmlns:p14="http://schemas.microsoft.com/office/powerpoint/2010/main" val="41802468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p3:notes"/>
          <p:cNvSpPr>
            <a:spLocks noGrp="1" noRot="1" noChangeAspect="1"/>
          </p:cNvSpPr>
          <p:nvPr>
            <p:ph type="sldImg" idx="2"/>
          </p:nvPr>
        </p:nvSpPr>
        <p:spPr>
          <a:xfrm>
            <a:off x="420688" y="1239838"/>
            <a:ext cx="5957887" cy="3352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1" name="Google Shape;361;p3:notes"/>
          <p:cNvSpPr txBox="1">
            <a:spLocks noGrp="1"/>
          </p:cNvSpPr>
          <p:nvPr>
            <p:ph type="body" idx="1"/>
          </p:nvPr>
        </p:nvSpPr>
        <p:spPr>
          <a:xfrm>
            <a:off x="679768" y="4777958"/>
            <a:ext cx="5438140" cy="3909238"/>
          </a:xfrm>
          <a:prstGeom prst="rect">
            <a:avLst/>
          </a:prstGeom>
          <a:noFill/>
          <a:ln>
            <a:noFill/>
          </a:ln>
        </p:spPr>
        <p:txBody>
          <a:bodyPr spcFirstLastPara="1" wrap="square" lIns="96101" tIns="48050" rIns="96101" bIns="48050" anchor="t" anchorCtr="0">
            <a:noAutofit/>
          </a:bodyPr>
          <a:lstStyle/>
          <a:p>
            <a:r>
              <a:rPr lang="nl-BE" dirty="0"/>
              <a:t>Uit het onderzoek dat we deden, kwamen zes bouwstenen naar voor, elk met een reeks </a:t>
            </a:r>
            <a:r>
              <a:rPr lang="nl-BE" dirty="0" err="1"/>
              <a:t>onderzoeksgebaseerde</a:t>
            </a:r>
            <a:r>
              <a:rPr lang="nl-BE" dirty="0"/>
              <a:t> aanbevelingen.  In het midden op nummer 3 en 4 vind je mondelinge en schriftelijke taalvaardigheid. En daar wordt dan heel wat rond gebouwd. Laten we beginnen met de eerste bouwsteen te verkennen. En dat is de bouwsteen van de organisatie. </a:t>
            </a:r>
          </a:p>
          <a:p>
            <a:endParaRPr lang="nl-BE" dirty="0"/>
          </a:p>
        </p:txBody>
      </p:sp>
      <p:sp>
        <p:nvSpPr>
          <p:cNvPr id="362" name="Google Shape;362;p3:notes"/>
          <p:cNvSpPr txBox="1">
            <a:spLocks noGrp="1"/>
          </p:cNvSpPr>
          <p:nvPr>
            <p:ph type="sldNum" idx="12"/>
          </p:nvPr>
        </p:nvSpPr>
        <p:spPr>
          <a:xfrm>
            <a:off x="3850443" y="9430091"/>
            <a:ext cx="2945660" cy="498134"/>
          </a:xfrm>
          <a:prstGeom prst="rect">
            <a:avLst/>
          </a:prstGeom>
          <a:noFill/>
          <a:ln>
            <a:noFill/>
          </a:ln>
        </p:spPr>
        <p:txBody>
          <a:bodyPr spcFirstLastPara="1" wrap="square" lIns="96101" tIns="48050" rIns="96101" bIns="48050" anchor="b" anchorCtr="0">
            <a:noAutofit/>
          </a:bodyPr>
          <a:lstStyle/>
          <a:p>
            <a:fld id="{00000000-1234-1234-1234-123412341234}" type="slidenum">
              <a:rPr lang="nl-BE"/>
              <a:pPr/>
              <a:t>4</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Best </a:t>
            </a:r>
            <a:r>
              <a:rPr lang="nl-BE" dirty="0" err="1"/>
              <a:t>meerlagig</a:t>
            </a:r>
            <a:r>
              <a:rPr lang="nl-BE" dirty="0"/>
              <a:t> ondersteuningsmodel. Preventieve aanpak: vroeg genoeg voorbereiden en lang volhouden.</a:t>
            </a:r>
          </a:p>
          <a:p>
            <a:r>
              <a:rPr lang="nl-BE" dirty="0"/>
              <a:t>Veel expertise en veel ondersteunende materialen in Vlaanderen om dat te doen. We nodigen je uit om onze praktijkgids als leidraad te nemen bij de keuze van jouw aanpak. Niet alle ondersteunende materialen reflecteren de inzichten uit het meest recente wetenschappelijk onderzoek.</a:t>
            </a:r>
          </a:p>
          <a:p>
            <a:r>
              <a:rPr lang="nl-BE" dirty="0"/>
              <a:t>Risicokinderen worden niet noodzakelijk door KOALA geïdentificeerd!</a:t>
            </a:r>
          </a:p>
        </p:txBody>
      </p:sp>
      <p:sp>
        <p:nvSpPr>
          <p:cNvPr id="4" name="Tijdelijke aanduiding voor dianummer 3"/>
          <p:cNvSpPr>
            <a:spLocks noGrp="1"/>
          </p:cNvSpPr>
          <p:nvPr>
            <p:ph type="sldNum" sz="quarter" idx="5"/>
          </p:nvPr>
        </p:nvSpPr>
        <p:spPr/>
        <p:txBody>
          <a:bodyPr/>
          <a:lstStyle/>
          <a:p>
            <a:fld id="{97DEC093-E33E-4B54-8DF9-8D56486FC8F7}" type="slidenum">
              <a:rPr lang="nl-BE" smtClean="0"/>
              <a:t>31</a:t>
            </a:fld>
            <a:endParaRPr lang="nl-BE"/>
          </a:p>
        </p:txBody>
      </p:sp>
    </p:spTree>
    <p:extLst>
      <p:ext uri="{BB962C8B-B14F-4D97-AF65-F5344CB8AC3E}">
        <p14:creationId xmlns:p14="http://schemas.microsoft.com/office/powerpoint/2010/main" val="24152636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Hoe je dit aanpakt, maakt uit! Een van de aanbevelingen is om heel veel te modellen en kinderen tijd te geven. Niet verwachten dat kinderen het meteen kunnen doen.</a:t>
            </a:r>
          </a:p>
          <a:p>
            <a:r>
              <a:rPr lang="nl-BE" dirty="0"/>
              <a:t>Lettertak</a:t>
            </a:r>
          </a:p>
          <a:p>
            <a:endParaRPr lang="nl-BE" dirty="0"/>
          </a:p>
          <a:p>
            <a:r>
              <a:rPr lang="nl-BE" dirty="0"/>
              <a:t>K is de letter van K..</a:t>
            </a:r>
            <a:r>
              <a:rPr lang="nl-BE" dirty="0" err="1"/>
              <a:t>haled</a:t>
            </a:r>
            <a:r>
              <a:rPr lang="nl-BE" dirty="0"/>
              <a:t>. K…oen.</a:t>
            </a:r>
          </a:p>
          <a:p>
            <a:r>
              <a:rPr lang="nl-BE" dirty="0"/>
              <a:t>Een lettermuur. Eerst toon je als leerkracht voor. “k at”</a:t>
            </a:r>
          </a:p>
          <a:p>
            <a:r>
              <a:rPr lang="nl-BE" dirty="0"/>
              <a:t>Samen.</a:t>
            </a:r>
          </a:p>
          <a:p>
            <a:r>
              <a:rPr lang="nl-BE" dirty="0"/>
              <a:t>Kleuters apart: met sterke feedback</a:t>
            </a:r>
          </a:p>
          <a:p>
            <a:r>
              <a:rPr lang="nl-BE" dirty="0"/>
              <a:t>Pas dan individuele kleuters vragen. Meer kans op succes!</a:t>
            </a:r>
          </a:p>
          <a:p>
            <a:endParaRPr lang="nl-BE" dirty="0"/>
          </a:p>
        </p:txBody>
      </p:sp>
      <p:sp>
        <p:nvSpPr>
          <p:cNvPr id="4" name="Tijdelijke aanduiding voor dianummer 3"/>
          <p:cNvSpPr>
            <a:spLocks noGrp="1"/>
          </p:cNvSpPr>
          <p:nvPr>
            <p:ph type="sldNum" sz="quarter" idx="5"/>
          </p:nvPr>
        </p:nvSpPr>
        <p:spPr/>
        <p:txBody>
          <a:bodyPr/>
          <a:lstStyle/>
          <a:p>
            <a:fld id="{97DEC093-E33E-4B54-8DF9-8D56486FC8F7}" type="slidenum">
              <a:rPr lang="nl-BE" smtClean="0"/>
              <a:t>32</a:t>
            </a:fld>
            <a:endParaRPr lang="nl-BE"/>
          </a:p>
        </p:txBody>
      </p:sp>
    </p:spTree>
    <p:extLst>
      <p:ext uri="{BB962C8B-B14F-4D97-AF65-F5344CB8AC3E}">
        <p14:creationId xmlns:p14="http://schemas.microsoft.com/office/powerpoint/2010/main" val="18449579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a:t>Geleidelijk de verantwoordelijkheid verleggen. Ook mogelijk als je een verhaal vertelt. En buiten taal: hoe met de plakband werken, je neus snuiten, een gezelschapsspelletje spelen.</a:t>
            </a:r>
          </a:p>
        </p:txBody>
      </p:sp>
      <p:sp>
        <p:nvSpPr>
          <p:cNvPr id="4" name="Slide Number Placeholder 3"/>
          <p:cNvSpPr>
            <a:spLocks noGrp="1"/>
          </p:cNvSpPr>
          <p:nvPr>
            <p:ph type="sldNum" sz="quarter" idx="5"/>
          </p:nvPr>
        </p:nvSpPr>
        <p:spPr/>
        <p:txBody>
          <a:bodyPr/>
          <a:lstStyle/>
          <a:p>
            <a:fld id="{97DEC093-E33E-4B54-8DF9-8D56486FC8F7}" type="slidenum">
              <a:rPr lang="nl-BE" smtClean="0"/>
              <a:t>33</a:t>
            </a:fld>
            <a:endParaRPr lang="nl-BE"/>
          </a:p>
        </p:txBody>
      </p:sp>
    </p:spTree>
    <p:extLst>
      <p:ext uri="{BB962C8B-B14F-4D97-AF65-F5344CB8AC3E}">
        <p14:creationId xmlns:p14="http://schemas.microsoft.com/office/powerpoint/2010/main" val="13139154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97DEC093-E33E-4B54-8DF9-8D56486FC8F7}" type="slidenum">
              <a:rPr lang="nl-BE" smtClean="0"/>
              <a:t>34</a:t>
            </a:fld>
            <a:endParaRPr lang="nl-BE"/>
          </a:p>
        </p:txBody>
      </p:sp>
    </p:spTree>
    <p:extLst>
      <p:ext uri="{BB962C8B-B14F-4D97-AF65-F5344CB8AC3E}">
        <p14:creationId xmlns:p14="http://schemas.microsoft.com/office/powerpoint/2010/main" val="33904812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5"/>
          </p:nvPr>
        </p:nvSpPr>
        <p:spPr/>
        <p:txBody>
          <a:bodyPr/>
          <a:lstStyle/>
          <a:p>
            <a:fld id="{97DEC093-E33E-4B54-8DF9-8D56486FC8F7}" type="slidenum">
              <a:rPr lang="nl-BE" smtClean="0"/>
              <a:t>35</a:t>
            </a:fld>
            <a:endParaRPr lang="nl-BE"/>
          </a:p>
        </p:txBody>
      </p:sp>
    </p:spTree>
    <p:extLst>
      <p:ext uri="{BB962C8B-B14F-4D97-AF65-F5344CB8AC3E}">
        <p14:creationId xmlns:p14="http://schemas.microsoft.com/office/powerpoint/2010/main" val="296492400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5"/>
          </p:nvPr>
        </p:nvSpPr>
        <p:spPr/>
        <p:txBody>
          <a:bodyPr/>
          <a:lstStyle/>
          <a:p>
            <a:fld id="{97DEC093-E33E-4B54-8DF9-8D56486FC8F7}" type="slidenum">
              <a:rPr lang="nl-BE" smtClean="0"/>
              <a:t>36</a:t>
            </a:fld>
            <a:endParaRPr lang="nl-BE"/>
          </a:p>
        </p:txBody>
      </p:sp>
    </p:spTree>
    <p:extLst>
      <p:ext uri="{BB962C8B-B14F-4D97-AF65-F5344CB8AC3E}">
        <p14:creationId xmlns:p14="http://schemas.microsoft.com/office/powerpoint/2010/main" val="49619559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5"/>
          </p:nvPr>
        </p:nvSpPr>
        <p:spPr/>
        <p:txBody>
          <a:bodyPr/>
          <a:lstStyle/>
          <a:p>
            <a:fld id="{97DEC093-E33E-4B54-8DF9-8D56486FC8F7}" type="slidenum">
              <a:rPr lang="nl-BE" smtClean="0"/>
              <a:t>37</a:t>
            </a:fld>
            <a:endParaRPr lang="nl-BE"/>
          </a:p>
        </p:txBody>
      </p:sp>
    </p:spTree>
    <p:extLst>
      <p:ext uri="{BB962C8B-B14F-4D97-AF65-F5344CB8AC3E}">
        <p14:creationId xmlns:p14="http://schemas.microsoft.com/office/powerpoint/2010/main" val="185402053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5"/>
          </p:nvPr>
        </p:nvSpPr>
        <p:spPr/>
        <p:txBody>
          <a:bodyPr/>
          <a:lstStyle/>
          <a:p>
            <a:pPr defTabSz="904524"/>
            <a:fld id="{97DEC093-E33E-4B54-8DF9-8D56486FC8F7}" type="slidenum">
              <a:rPr lang="nl-BE">
                <a:solidFill>
                  <a:prstClr val="black"/>
                </a:solidFill>
                <a:latin typeface="Calibri" panose="020F0502020204030204"/>
              </a:rPr>
              <a:pPr defTabSz="904524"/>
              <a:t>38</a:t>
            </a:fld>
            <a:endParaRPr lang="nl-BE">
              <a:solidFill>
                <a:prstClr val="black"/>
              </a:solidFill>
              <a:latin typeface="Calibri" panose="020F0502020204030204"/>
            </a:endParaRPr>
          </a:p>
        </p:txBody>
      </p:sp>
    </p:spTree>
    <p:extLst>
      <p:ext uri="{BB962C8B-B14F-4D97-AF65-F5344CB8AC3E}">
        <p14:creationId xmlns:p14="http://schemas.microsoft.com/office/powerpoint/2010/main" val="169340542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97DEC093-E33E-4B54-8DF9-8D56486FC8F7}" type="slidenum">
              <a:rPr lang="nl-BE" smtClean="0"/>
              <a:t>39</a:t>
            </a:fld>
            <a:endParaRPr lang="nl-BE"/>
          </a:p>
        </p:txBody>
      </p:sp>
    </p:spTree>
    <p:extLst>
      <p:ext uri="{BB962C8B-B14F-4D97-AF65-F5344CB8AC3E}">
        <p14:creationId xmlns:p14="http://schemas.microsoft.com/office/powerpoint/2010/main" val="255571085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97DEC093-E33E-4B54-8DF9-8D56486FC8F7}" type="slidenum">
              <a:rPr lang="nl-BE" smtClean="0"/>
              <a:t>40</a:t>
            </a:fld>
            <a:endParaRPr lang="nl-BE"/>
          </a:p>
        </p:txBody>
      </p:sp>
    </p:spTree>
    <p:extLst>
      <p:ext uri="{BB962C8B-B14F-4D97-AF65-F5344CB8AC3E}">
        <p14:creationId xmlns:p14="http://schemas.microsoft.com/office/powerpoint/2010/main" val="42360439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Hoe organiseer je taalondersteuning, daar wordt vaak zwaar gedebatteerd. En dat is vaak ook het eerste wat scholen van elkaar kunnen horen.</a:t>
            </a:r>
          </a:p>
        </p:txBody>
      </p:sp>
      <p:sp>
        <p:nvSpPr>
          <p:cNvPr id="4" name="Tijdelijke aanduiding voor dianummer 3"/>
          <p:cNvSpPr>
            <a:spLocks noGrp="1"/>
          </p:cNvSpPr>
          <p:nvPr>
            <p:ph type="sldNum" sz="quarter" idx="5"/>
          </p:nvPr>
        </p:nvSpPr>
        <p:spPr/>
        <p:txBody>
          <a:bodyPr/>
          <a:lstStyle/>
          <a:p>
            <a:fld id="{97DEC093-E33E-4B54-8DF9-8D56486FC8F7}" type="slidenum">
              <a:rPr lang="nl-BE" smtClean="0"/>
              <a:t>5</a:t>
            </a:fld>
            <a:endParaRPr lang="nl-BE"/>
          </a:p>
        </p:txBody>
      </p:sp>
    </p:spTree>
    <p:extLst>
      <p:ext uri="{BB962C8B-B14F-4D97-AF65-F5344CB8AC3E}">
        <p14:creationId xmlns:p14="http://schemas.microsoft.com/office/powerpoint/2010/main" val="41444506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p5:notes"/>
          <p:cNvSpPr>
            <a:spLocks noGrp="1" noRot="1" noChangeAspect="1"/>
          </p:cNvSpPr>
          <p:nvPr>
            <p:ph type="sldImg" idx="2"/>
          </p:nvPr>
        </p:nvSpPr>
        <p:spPr>
          <a:xfrm>
            <a:off x="420688" y="1239838"/>
            <a:ext cx="5957887" cy="3352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9" name="Google Shape;379;p5:notes"/>
          <p:cNvSpPr txBox="1">
            <a:spLocks noGrp="1"/>
          </p:cNvSpPr>
          <p:nvPr>
            <p:ph type="body" idx="1"/>
          </p:nvPr>
        </p:nvSpPr>
        <p:spPr>
          <a:xfrm>
            <a:off x="679768" y="4777958"/>
            <a:ext cx="5438140" cy="3909238"/>
          </a:xfrm>
          <a:prstGeom prst="rect">
            <a:avLst/>
          </a:prstGeom>
          <a:noFill/>
          <a:ln>
            <a:noFill/>
          </a:ln>
        </p:spPr>
        <p:txBody>
          <a:bodyPr spcFirstLastPara="1" wrap="square" lIns="96101" tIns="48050" rIns="96101" bIns="48050" anchor="t" anchorCtr="0">
            <a:noAutofit/>
          </a:bodyPr>
          <a:lstStyle/>
          <a:p>
            <a:r>
              <a:rPr lang="nl-BE" dirty="0"/>
              <a:t>ASTRID</a:t>
            </a:r>
            <a:endParaRPr dirty="0"/>
          </a:p>
        </p:txBody>
      </p:sp>
      <p:sp>
        <p:nvSpPr>
          <p:cNvPr id="380" name="Google Shape;380;p5:notes"/>
          <p:cNvSpPr txBox="1">
            <a:spLocks noGrp="1"/>
          </p:cNvSpPr>
          <p:nvPr>
            <p:ph type="sldNum" idx="12"/>
          </p:nvPr>
        </p:nvSpPr>
        <p:spPr>
          <a:xfrm>
            <a:off x="3850443" y="9430091"/>
            <a:ext cx="2945660" cy="498134"/>
          </a:xfrm>
          <a:prstGeom prst="rect">
            <a:avLst/>
          </a:prstGeom>
          <a:noFill/>
          <a:ln>
            <a:noFill/>
          </a:ln>
        </p:spPr>
        <p:txBody>
          <a:bodyPr spcFirstLastPara="1" wrap="square" lIns="96101" tIns="48050" rIns="96101" bIns="48050" anchor="b" anchorCtr="0">
            <a:noAutofit/>
          </a:bodyPr>
          <a:lstStyle/>
          <a:p>
            <a:fld id="{00000000-1234-1234-1234-123412341234}" type="slidenum">
              <a:rPr lang="nl-BE"/>
              <a:pPr/>
              <a:t>41</a:t>
            </a:fld>
            <a:endParaRPr/>
          </a:p>
        </p:txBody>
      </p:sp>
    </p:spTree>
    <p:extLst>
      <p:ext uri="{BB962C8B-B14F-4D97-AF65-F5344CB8AC3E}">
        <p14:creationId xmlns:p14="http://schemas.microsoft.com/office/powerpoint/2010/main" val="111645741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Misschien zinkt hier de moed in de schoenen. </a:t>
            </a:r>
          </a:p>
        </p:txBody>
      </p:sp>
      <p:sp>
        <p:nvSpPr>
          <p:cNvPr id="4" name="Tijdelijke aanduiding voor dianummer 3"/>
          <p:cNvSpPr>
            <a:spLocks noGrp="1"/>
          </p:cNvSpPr>
          <p:nvPr>
            <p:ph type="sldNum" sz="quarter" idx="5"/>
          </p:nvPr>
        </p:nvSpPr>
        <p:spPr/>
        <p:txBody>
          <a:bodyPr/>
          <a:lstStyle/>
          <a:p>
            <a:fld id="{97DEC093-E33E-4B54-8DF9-8D56486FC8F7}" type="slidenum">
              <a:rPr lang="nl-BE" smtClean="0"/>
              <a:t>42</a:t>
            </a:fld>
            <a:endParaRPr lang="nl-BE"/>
          </a:p>
        </p:txBody>
      </p:sp>
    </p:spTree>
    <p:extLst>
      <p:ext uri="{BB962C8B-B14F-4D97-AF65-F5344CB8AC3E}">
        <p14:creationId xmlns:p14="http://schemas.microsoft.com/office/powerpoint/2010/main" val="33159411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Voorbeelden uit het project </a:t>
            </a:r>
            <a:r>
              <a:rPr lang="nl-BE" dirty="0" err="1"/>
              <a:t>Nuestros</a:t>
            </a:r>
            <a:r>
              <a:rPr lang="nl-BE" dirty="0"/>
              <a:t> </a:t>
            </a:r>
            <a:r>
              <a:rPr lang="nl-BE" dirty="0" err="1"/>
              <a:t>Ninos</a:t>
            </a:r>
            <a:r>
              <a:rPr lang="nl-BE" dirty="0"/>
              <a:t>.</a:t>
            </a:r>
          </a:p>
          <a:p>
            <a:endParaRPr lang="nl-BE" dirty="0"/>
          </a:p>
        </p:txBody>
      </p:sp>
      <p:sp>
        <p:nvSpPr>
          <p:cNvPr id="4" name="Tijdelijke aanduiding voor dianummer 3"/>
          <p:cNvSpPr>
            <a:spLocks noGrp="1"/>
          </p:cNvSpPr>
          <p:nvPr>
            <p:ph type="sldNum" sz="quarter" idx="5"/>
          </p:nvPr>
        </p:nvSpPr>
        <p:spPr/>
        <p:txBody>
          <a:bodyPr/>
          <a:lstStyle/>
          <a:p>
            <a:fld id="{97DEC093-E33E-4B54-8DF9-8D56486FC8F7}" type="slidenum">
              <a:rPr lang="nl-BE" smtClean="0"/>
              <a:t>43</a:t>
            </a:fld>
            <a:endParaRPr lang="nl-BE"/>
          </a:p>
        </p:txBody>
      </p:sp>
    </p:spTree>
    <p:extLst>
      <p:ext uri="{BB962C8B-B14F-4D97-AF65-F5344CB8AC3E}">
        <p14:creationId xmlns:p14="http://schemas.microsoft.com/office/powerpoint/2010/main" val="177450266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Voorbeelden uit het project </a:t>
            </a:r>
            <a:r>
              <a:rPr lang="nl-BE" dirty="0" err="1"/>
              <a:t>Nuestros</a:t>
            </a:r>
            <a:r>
              <a:rPr lang="nl-BE" dirty="0"/>
              <a:t> </a:t>
            </a:r>
            <a:r>
              <a:rPr lang="nl-BE" dirty="0" err="1"/>
              <a:t>Ninos</a:t>
            </a:r>
            <a:r>
              <a:rPr lang="nl-BE" dirty="0"/>
              <a:t>. Input voor het </a:t>
            </a:r>
            <a:r>
              <a:rPr lang="nl-BE" dirty="0" err="1"/>
              <a:t>meerlagig</a:t>
            </a:r>
            <a:r>
              <a:rPr lang="nl-BE" dirty="0"/>
              <a:t> ondersteuningsmodel. Input om ook planning aan te passen </a:t>
            </a:r>
            <a:r>
              <a:rPr lang="nl-BE" dirty="0" err="1"/>
              <a:t>enonderwijsaanpak</a:t>
            </a:r>
            <a:r>
              <a:rPr lang="nl-BE" dirty="0"/>
              <a:t> bij te sturen. </a:t>
            </a:r>
          </a:p>
          <a:p>
            <a:endParaRPr lang="nl-BE" dirty="0"/>
          </a:p>
        </p:txBody>
      </p:sp>
      <p:sp>
        <p:nvSpPr>
          <p:cNvPr id="4" name="Tijdelijke aanduiding voor dianummer 3"/>
          <p:cNvSpPr>
            <a:spLocks noGrp="1"/>
          </p:cNvSpPr>
          <p:nvPr>
            <p:ph type="sldNum" sz="quarter" idx="5"/>
          </p:nvPr>
        </p:nvSpPr>
        <p:spPr/>
        <p:txBody>
          <a:bodyPr/>
          <a:lstStyle/>
          <a:p>
            <a:fld id="{97DEC093-E33E-4B54-8DF9-8D56486FC8F7}" type="slidenum">
              <a:rPr lang="nl-BE" smtClean="0"/>
              <a:t>44</a:t>
            </a:fld>
            <a:endParaRPr lang="nl-BE"/>
          </a:p>
        </p:txBody>
      </p:sp>
    </p:spTree>
    <p:extLst>
      <p:ext uri="{BB962C8B-B14F-4D97-AF65-F5344CB8AC3E}">
        <p14:creationId xmlns:p14="http://schemas.microsoft.com/office/powerpoint/2010/main" val="42604561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97DEC093-E33E-4B54-8DF9-8D56486FC8F7}" type="slidenum">
              <a:rPr lang="nl-BE" smtClean="0"/>
              <a:t>45</a:t>
            </a:fld>
            <a:endParaRPr lang="nl-BE"/>
          </a:p>
        </p:txBody>
      </p:sp>
    </p:spTree>
    <p:extLst>
      <p:ext uri="{BB962C8B-B14F-4D97-AF65-F5344CB8AC3E}">
        <p14:creationId xmlns:p14="http://schemas.microsoft.com/office/powerpoint/2010/main" val="55552704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a:t>Je laten ondersteunen! </a:t>
            </a:r>
          </a:p>
        </p:txBody>
      </p:sp>
      <p:sp>
        <p:nvSpPr>
          <p:cNvPr id="4" name="Slide Number Placeholder 3"/>
          <p:cNvSpPr>
            <a:spLocks noGrp="1"/>
          </p:cNvSpPr>
          <p:nvPr>
            <p:ph type="sldNum" sz="quarter" idx="5"/>
          </p:nvPr>
        </p:nvSpPr>
        <p:spPr/>
        <p:txBody>
          <a:bodyPr/>
          <a:lstStyle/>
          <a:p>
            <a:fld id="{97DEC093-E33E-4B54-8DF9-8D56486FC8F7}" type="slidenum">
              <a:rPr lang="nl-BE" smtClean="0"/>
              <a:t>46</a:t>
            </a:fld>
            <a:endParaRPr lang="nl-BE"/>
          </a:p>
        </p:txBody>
      </p:sp>
    </p:spTree>
    <p:extLst>
      <p:ext uri="{BB962C8B-B14F-4D97-AF65-F5344CB8AC3E}">
        <p14:creationId xmlns:p14="http://schemas.microsoft.com/office/powerpoint/2010/main" val="253812567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Uiteindelijk zal je met het team de organisatie en de kwaliteit van de taaltrajecten samen moeten bewaken.</a:t>
            </a:r>
          </a:p>
        </p:txBody>
      </p:sp>
      <p:sp>
        <p:nvSpPr>
          <p:cNvPr id="4" name="Tijdelijke aanduiding voor dianummer 3"/>
          <p:cNvSpPr>
            <a:spLocks noGrp="1"/>
          </p:cNvSpPr>
          <p:nvPr>
            <p:ph type="sldNum" sz="quarter" idx="5"/>
          </p:nvPr>
        </p:nvSpPr>
        <p:spPr/>
        <p:txBody>
          <a:bodyPr/>
          <a:lstStyle/>
          <a:p>
            <a:fld id="{97DEC093-E33E-4B54-8DF9-8D56486FC8F7}" type="slidenum">
              <a:rPr lang="nl-BE" smtClean="0"/>
              <a:t>47</a:t>
            </a:fld>
            <a:endParaRPr lang="nl-BE"/>
          </a:p>
        </p:txBody>
      </p:sp>
    </p:spTree>
    <p:extLst>
      <p:ext uri="{BB962C8B-B14F-4D97-AF65-F5344CB8AC3E}">
        <p14:creationId xmlns:p14="http://schemas.microsoft.com/office/powerpoint/2010/main" val="371900628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p3:notes"/>
          <p:cNvSpPr>
            <a:spLocks noGrp="1" noRot="1" noChangeAspect="1"/>
          </p:cNvSpPr>
          <p:nvPr>
            <p:ph type="sldImg" idx="2"/>
          </p:nvPr>
        </p:nvSpPr>
        <p:spPr>
          <a:xfrm>
            <a:off x="420688" y="1239838"/>
            <a:ext cx="5957887" cy="3352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1" name="Google Shape;361;p3:notes"/>
          <p:cNvSpPr txBox="1">
            <a:spLocks noGrp="1"/>
          </p:cNvSpPr>
          <p:nvPr>
            <p:ph type="body" idx="1"/>
          </p:nvPr>
        </p:nvSpPr>
        <p:spPr>
          <a:xfrm>
            <a:off x="679768" y="4777958"/>
            <a:ext cx="5438140" cy="3909238"/>
          </a:xfrm>
          <a:prstGeom prst="rect">
            <a:avLst/>
          </a:prstGeom>
          <a:noFill/>
          <a:ln>
            <a:noFill/>
          </a:ln>
        </p:spPr>
        <p:txBody>
          <a:bodyPr spcFirstLastPara="1" wrap="square" lIns="96101" tIns="48050" rIns="96101" bIns="48050" anchor="t" anchorCtr="0">
            <a:noAutofit/>
          </a:bodyPr>
          <a:lstStyle/>
          <a:p>
            <a:r>
              <a:rPr lang="nl-BE" dirty="0"/>
              <a:t>En zo zijn we rond. We hebben alle bouwstenen besproken… </a:t>
            </a:r>
            <a:endParaRPr dirty="0"/>
          </a:p>
        </p:txBody>
      </p:sp>
      <p:sp>
        <p:nvSpPr>
          <p:cNvPr id="362" name="Google Shape;362;p3:notes"/>
          <p:cNvSpPr txBox="1">
            <a:spLocks noGrp="1"/>
          </p:cNvSpPr>
          <p:nvPr>
            <p:ph type="sldNum" idx="12"/>
          </p:nvPr>
        </p:nvSpPr>
        <p:spPr>
          <a:xfrm>
            <a:off x="3850443" y="9430091"/>
            <a:ext cx="2945660" cy="498134"/>
          </a:xfrm>
          <a:prstGeom prst="rect">
            <a:avLst/>
          </a:prstGeom>
          <a:noFill/>
          <a:ln>
            <a:noFill/>
          </a:ln>
        </p:spPr>
        <p:txBody>
          <a:bodyPr spcFirstLastPara="1" wrap="square" lIns="96101" tIns="48050" rIns="96101" bIns="48050" anchor="b" anchorCtr="0">
            <a:noAutofit/>
          </a:bodyPr>
          <a:lstStyle/>
          <a:p>
            <a:fld id="{00000000-1234-1234-1234-123412341234}" type="slidenum">
              <a:rPr lang="nl-BE"/>
              <a:pPr/>
              <a:t>48</a:t>
            </a:fld>
            <a:endParaRPr/>
          </a:p>
        </p:txBody>
      </p:sp>
    </p:spTree>
    <p:extLst>
      <p:ext uri="{BB962C8B-B14F-4D97-AF65-F5344CB8AC3E}">
        <p14:creationId xmlns:p14="http://schemas.microsoft.com/office/powerpoint/2010/main" val="378152518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226131" indent="-226131">
              <a:buAutoNum type="arabicPeriod"/>
            </a:pPr>
            <a:r>
              <a:rPr lang="nl-BE" dirty="0"/>
              <a:t>Ook individueel en in kleine groep</a:t>
            </a:r>
          </a:p>
          <a:p>
            <a:pPr marL="226131" indent="-226131">
              <a:buAutoNum type="arabicPeriod"/>
            </a:pPr>
            <a:r>
              <a:rPr lang="nl-BE" dirty="0"/>
              <a:t>Vanuit een leerlijn en doordachte opbouw</a:t>
            </a:r>
          </a:p>
          <a:p>
            <a:pPr marL="226131" indent="-226131" defTabSz="904524">
              <a:buFontTx/>
              <a:buAutoNum type="arabicPeriod"/>
              <a:defRPr/>
            </a:pPr>
            <a:r>
              <a:rPr lang="nl-BE" dirty="0"/>
              <a:t>Rijke gesprekken plannen, maar ook voorlezen en doelbewust werken aan woordenschat</a:t>
            </a:r>
          </a:p>
          <a:p>
            <a:pPr marL="226131" indent="-226131" defTabSz="904524">
              <a:buFontTx/>
              <a:buAutoNum type="arabicPeriod"/>
              <a:defRPr/>
            </a:pPr>
            <a:r>
              <a:rPr lang="nl-BE" dirty="0"/>
              <a:t>Mondelinge taal én schriftelijke taal versterken elkaar</a:t>
            </a:r>
          </a:p>
          <a:p>
            <a:pPr marL="226131" indent="-226131" defTabSz="904524">
              <a:buFontTx/>
              <a:buAutoNum type="arabicPeriod"/>
              <a:defRPr/>
            </a:pPr>
            <a:r>
              <a:rPr lang="nl-BE" dirty="0"/>
              <a:t>Modellen, samenwerken en peer interactie, technologie, thuistaal</a:t>
            </a:r>
          </a:p>
          <a:p>
            <a:pPr marL="226131" indent="-226131" defTabSz="904524">
              <a:buFontTx/>
              <a:buAutoNum type="arabicPeriod"/>
              <a:defRPr/>
            </a:pPr>
            <a:r>
              <a:rPr lang="nl-BE" dirty="0"/>
              <a:t>Gepast en evenwichtig monitoren</a:t>
            </a:r>
          </a:p>
          <a:p>
            <a:pPr marL="226131" indent="-226131" defTabSz="904524">
              <a:buFontTx/>
              <a:buAutoNum type="arabicPeriod"/>
              <a:defRPr/>
            </a:pPr>
            <a:endParaRPr lang="nl-BE" dirty="0"/>
          </a:p>
          <a:p>
            <a:pPr marL="226131" indent="-226131">
              <a:buAutoNum type="arabicPeriod"/>
            </a:pPr>
            <a:endParaRPr lang="nl-BE" dirty="0"/>
          </a:p>
          <a:p>
            <a:pPr marL="226131" indent="-226131">
              <a:buAutoNum type="arabicPeriod"/>
            </a:pPr>
            <a:endParaRPr lang="nl-BE" dirty="0"/>
          </a:p>
        </p:txBody>
      </p:sp>
      <p:sp>
        <p:nvSpPr>
          <p:cNvPr id="4" name="Tijdelijke aanduiding voor dianummer 3"/>
          <p:cNvSpPr>
            <a:spLocks noGrp="1"/>
          </p:cNvSpPr>
          <p:nvPr>
            <p:ph type="sldNum" sz="quarter" idx="5"/>
          </p:nvPr>
        </p:nvSpPr>
        <p:spPr/>
        <p:txBody>
          <a:bodyPr/>
          <a:lstStyle/>
          <a:p>
            <a:fld id="{97DEC093-E33E-4B54-8DF9-8D56486FC8F7}" type="slidenum">
              <a:rPr lang="nl-BE" smtClean="0"/>
              <a:t>49</a:t>
            </a:fld>
            <a:endParaRPr lang="nl-BE"/>
          </a:p>
        </p:txBody>
      </p:sp>
    </p:spTree>
    <p:extLst>
      <p:ext uri="{BB962C8B-B14F-4D97-AF65-F5344CB8AC3E}">
        <p14:creationId xmlns:p14="http://schemas.microsoft.com/office/powerpoint/2010/main" val="220751706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efad4deb08_2_92:notes"/>
          <p:cNvSpPr>
            <a:spLocks noGrp="1" noRot="1" noChangeAspect="1"/>
          </p:cNvSpPr>
          <p:nvPr>
            <p:ph type="sldImg" idx="2"/>
          </p:nvPr>
        </p:nvSpPr>
        <p:spPr>
          <a:xfrm>
            <a:off x="361950" y="679450"/>
            <a:ext cx="6042025" cy="33988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8" name="Google Shape;158;gefad4deb08_2_92:notes"/>
          <p:cNvSpPr txBox="1">
            <a:spLocks noGrp="1"/>
          </p:cNvSpPr>
          <p:nvPr>
            <p:ph type="body" idx="1"/>
          </p:nvPr>
        </p:nvSpPr>
        <p:spPr>
          <a:xfrm>
            <a:off x="676636" y="4304177"/>
            <a:ext cx="5413040" cy="4077652"/>
          </a:xfrm>
          <a:prstGeom prst="rect">
            <a:avLst/>
          </a:prstGeom>
          <a:noFill/>
          <a:ln>
            <a:noFill/>
          </a:ln>
        </p:spPr>
        <p:txBody>
          <a:bodyPr spcFirstLastPara="1" wrap="square" lIns="90438" tIns="45206" rIns="90438" bIns="45206" anchor="t" anchorCtr="0">
            <a:noAutofit/>
          </a:bodyPr>
          <a:lstStyle/>
          <a:p>
            <a:pPr>
              <a:buSzPts val="1400"/>
            </a:pPr>
            <a:r>
              <a:rPr lang="en-GB" dirty="0"/>
              <a:t>ASTRID</a:t>
            </a:r>
            <a:endParaRPr dirty="0"/>
          </a:p>
        </p:txBody>
      </p:sp>
      <p:sp>
        <p:nvSpPr>
          <p:cNvPr id="159" name="Google Shape;159;gefad4deb08_2_92:notes"/>
          <p:cNvSpPr txBox="1">
            <a:spLocks noGrp="1"/>
          </p:cNvSpPr>
          <p:nvPr>
            <p:ph type="sldNum" idx="12"/>
          </p:nvPr>
        </p:nvSpPr>
        <p:spPr>
          <a:xfrm>
            <a:off x="3832699" y="8606780"/>
            <a:ext cx="2932125" cy="452951"/>
          </a:xfrm>
          <a:prstGeom prst="rect">
            <a:avLst/>
          </a:prstGeom>
          <a:noFill/>
          <a:ln>
            <a:noFill/>
          </a:ln>
        </p:spPr>
        <p:txBody>
          <a:bodyPr spcFirstLastPara="1" wrap="square" lIns="90438" tIns="45206" rIns="90438" bIns="45206" anchor="b" anchorCtr="0">
            <a:noAutofit/>
          </a:bodyPr>
          <a:lstStyle/>
          <a:p>
            <a:pPr>
              <a:buClr>
                <a:srgbClr val="000000"/>
              </a:buClr>
              <a:buSzPts val="1400"/>
            </a:pPr>
            <a:fld id="{00000000-1234-1234-1234-123412341234}" type="slidenum">
              <a:rPr lang="en-US"/>
              <a:pPr>
                <a:buClr>
                  <a:srgbClr val="000000"/>
                </a:buClr>
                <a:buSzPts val="1400"/>
              </a:pPr>
              <a:t>50</a:t>
            </a:fld>
            <a:endParaRPr/>
          </a:p>
        </p:txBody>
      </p:sp>
    </p:spTree>
    <p:extLst>
      <p:ext uri="{BB962C8B-B14F-4D97-AF65-F5344CB8AC3E}">
        <p14:creationId xmlns:p14="http://schemas.microsoft.com/office/powerpoint/2010/main" val="21592676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4524"/>
            <a:r>
              <a:rPr lang="nl-BE" dirty="0">
                <a:solidFill>
                  <a:srgbClr val="FF0000"/>
                </a:solidFill>
              </a:rPr>
              <a:t>Hoe zit het met de spreekkansen??</a:t>
            </a:r>
          </a:p>
          <a:p>
            <a:pPr defTabSz="904524"/>
            <a:endParaRPr lang="nl-BE" dirty="0">
              <a:solidFill>
                <a:srgbClr val="FF0000"/>
              </a:solidFill>
            </a:endParaRPr>
          </a:p>
          <a:p>
            <a:pPr defTabSz="904524"/>
            <a:r>
              <a:rPr lang="nl-BE" dirty="0">
                <a:solidFill>
                  <a:srgbClr val="FF0000"/>
                </a:solidFill>
              </a:rPr>
              <a:t>Situatie A =&gt; voorlezen aan 20 kleuters, dus per kleuter minder spreekkansen; aanpak van voorlezen en kwaliteit onbekend: mogelijk veel ruimte voor verbetering!</a:t>
            </a:r>
          </a:p>
          <a:p>
            <a:pPr defTabSz="904524"/>
            <a:r>
              <a:rPr lang="nl-BE" dirty="0">
                <a:solidFill>
                  <a:srgbClr val="FF0000"/>
                </a:solidFill>
              </a:rPr>
              <a:t>Situatie B =&gt; kleine groep, dus in principe meer spreekkansen; kwaliteit onbekend; zowel binnen als buiten de klas</a:t>
            </a:r>
          </a:p>
          <a:p>
            <a:pPr defTabSz="904524"/>
            <a:r>
              <a:rPr lang="nl-BE" dirty="0">
                <a:solidFill>
                  <a:srgbClr val="FF0000"/>
                </a:solidFill>
              </a:rPr>
              <a:t>Situatie C =&gt; heel kleine groep, dus in principe meer spreekkansen; kwaliteit wordt bewust bewaakt; buiten de klas</a:t>
            </a:r>
          </a:p>
          <a:p>
            <a:pPr defTabSz="904524"/>
            <a:endParaRPr lang="nl-BE" dirty="0">
              <a:solidFill>
                <a:srgbClr val="FF0000"/>
              </a:solidFill>
            </a:endParaRPr>
          </a:p>
          <a:p>
            <a:pPr defTabSz="904524"/>
            <a:endParaRPr lang="nl-BE" dirty="0">
              <a:solidFill>
                <a:srgbClr val="FF0000"/>
              </a:solidFill>
            </a:endParaRPr>
          </a:p>
          <a:p>
            <a:pPr defTabSz="904524"/>
            <a:endParaRPr lang="nl-BE" dirty="0">
              <a:solidFill>
                <a:srgbClr val="FF0000"/>
              </a:solidFill>
            </a:endParaRPr>
          </a:p>
          <a:p>
            <a:endParaRPr lang="nl-BE" dirty="0"/>
          </a:p>
        </p:txBody>
      </p:sp>
      <p:sp>
        <p:nvSpPr>
          <p:cNvPr id="4" name="Slide Number Placeholder 3"/>
          <p:cNvSpPr>
            <a:spLocks noGrp="1"/>
          </p:cNvSpPr>
          <p:nvPr>
            <p:ph type="sldNum" sz="quarter" idx="5"/>
          </p:nvPr>
        </p:nvSpPr>
        <p:spPr/>
        <p:txBody>
          <a:bodyPr/>
          <a:lstStyle/>
          <a:p>
            <a:fld id="{97DEC093-E33E-4B54-8DF9-8D56486FC8F7}" type="slidenum">
              <a:rPr lang="nl-BE" smtClean="0"/>
              <a:t>6</a:t>
            </a:fld>
            <a:endParaRPr lang="nl-BE"/>
          </a:p>
        </p:txBody>
      </p:sp>
    </p:spTree>
    <p:extLst>
      <p:ext uri="{BB962C8B-B14F-4D97-AF65-F5344CB8AC3E}">
        <p14:creationId xmlns:p14="http://schemas.microsoft.com/office/powerpoint/2010/main" val="84364312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2262" indent="-226131" defTabSz="904524">
              <a:buClr>
                <a:srgbClr val="000000"/>
              </a:buClr>
              <a:buSzPts val="1400"/>
              <a:defRPr/>
            </a:pPr>
            <a:r>
              <a:rPr lang="nl-BE" dirty="0"/>
              <a:t>SAMEN VRAGEN BEANTWOORDEN</a:t>
            </a:r>
          </a:p>
          <a:p>
            <a:endParaRPr lang="nl-BE" dirty="0"/>
          </a:p>
        </p:txBody>
      </p:sp>
      <p:sp>
        <p:nvSpPr>
          <p:cNvPr id="4" name="Slide Number Placeholder 3"/>
          <p:cNvSpPr>
            <a:spLocks noGrp="1"/>
          </p:cNvSpPr>
          <p:nvPr>
            <p:ph type="sldNum" idx="12"/>
          </p:nvPr>
        </p:nvSpPr>
        <p:spPr/>
        <p:txBody>
          <a:bodyPr/>
          <a:lstStyle/>
          <a:p>
            <a:fld id="{00000000-1234-1234-1234-123412341234}" type="slidenum">
              <a:rPr lang="nl-BE">
                <a:solidFill>
                  <a:schemeClr val="dk1"/>
                </a:solidFill>
                <a:latin typeface="Calibri"/>
                <a:ea typeface="Calibri"/>
                <a:cs typeface="Calibri"/>
                <a:sym typeface="Calibri"/>
              </a:rPr>
              <a:pPr/>
              <a:t>51</a:t>
            </a:fld>
            <a:endParaRPr lang="nl-B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342416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a:t>1.2 Kleine groepen zijn 3 of 4</a:t>
            </a:r>
          </a:p>
          <a:p>
            <a:r>
              <a:rPr lang="nl-BE" dirty="0"/>
              <a:t>1.3 Paraprofessionals en vrijwilligers, ten minste als ze goed begeleid en ondersteund worden</a:t>
            </a:r>
          </a:p>
        </p:txBody>
      </p:sp>
      <p:sp>
        <p:nvSpPr>
          <p:cNvPr id="4" name="Slide Number Placeholder 3"/>
          <p:cNvSpPr>
            <a:spLocks noGrp="1"/>
          </p:cNvSpPr>
          <p:nvPr>
            <p:ph type="sldNum" sz="quarter" idx="5"/>
          </p:nvPr>
        </p:nvSpPr>
        <p:spPr/>
        <p:txBody>
          <a:bodyPr/>
          <a:lstStyle/>
          <a:p>
            <a:fld id="{97DEC093-E33E-4B54-8DF9-8D56486FC8F7}" type="slidenum">
              <a:rPr lang="nl-BE" smtClean="0"/>
              <a:t>7</a:t>
            </a:fld>
            <a:endParaRPr lang="nl-BE"/>
          </a:p>
        </p:txBody>
      </p:sp>
    </p:spTree>
    <p:extLst>
      <p:ext uri="{BB962C8B-B14F-4D97-AF65-F5344CB8AC3E}">
        <p14:creationId xmlns:p14="http://schemas.microsoft.com/office/powerpoint/2010/main" val="22039443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4524"/>
            <a:r>
              <a:rPr lang="nl-BE" dirty="0">
                <a:solidFill>
                  <a:srgbClr val="FF0000"/>
                </a:solidFill>
              </a:rPr>
              <a:t>Situatie A =&gt; voorlezen aan 20 kleuters, dus per kleuter minder spreekkansen; aanpak van voorlezen en kwaliteit onbekend: mogelijk veel ruimte voor verbetering!</a:t>
            </a:r>
          </a:p>
          <a:p>
            <a:pPr defTabSz="904524"/>
            <a:r>
              <a:rPr lang="nl-BE" dirty="0">
                <a:solidFill>
                  <a:srgbClr val="FF0000"/>
                </a:solidFill>
              </a:rPr>
              <a:t>Situatie B =&gt; kleine groep, dus in principe meer spreekkansen; kwaliteit onbekend; zowel binnen als buiten de klas</a:t>
            </a:r>
          </a:p>
          <a:p>
            <a:pPr defTabSz="904524"/>
            <a:r>
              <a:rPr lang="nl-BE" dirty="0">
                <a:solidFill>
                  <a:srgbClr val="FF0000"/>
                </a:solidFill>
              </a:rPr>
              <a:t>Situatie C =&gt; heel kleine groep, dus in principe meer spreekkansen; kwaliteit wordt bewust bewaakt; buiten de klas</a:t>
            </a:r>
          </a:p>
          <a:p>
            <a:pPr defTabSz="904524"/>
            <a:endParaRPr lang="nl-BE" dirty="0">
              <a:solidFill>
                <a:srgbClr val="FF0000"/>
              </a:solidFill>
            </a:endParaRPr>
          </a:p>
          <a:p>
            <a:pPr defTabSz="904524"/>
            <a:endParaRPr lang="nl-BE" dirty="0">
              <a:solidFill>
                <a:srgbClr val="FF0000"/>
              </a:solidFill>
            </a:endParaRPr>
          </a:p>
          <a:p>
            <a:pPr defTabSz="904524"/>
            <a:endParaRPr lang="nl-BE" dirty="0">
              <a:solidFill>
                <a:srgbClr val="FF0000"/>
              </a:solidFill>
            </a:endParaRPr>
          </a:p>
          <a:p>
            <a:endParaRPr lang="nl-BE" dirty="0"/>
          </a:p>
        </p:txBody>
      </p:sp>
      <p:sp>
        <p:nvSpPr>
          <p:cNvPr id="4" name="Slide Number Placeholder 3"/>
          <p:cNvSpPr>
            <a:spLocks noGrp="1"/>
          </p:cNvSpPr>
          <p:nvPr>
            <p:ph type="sldNum" sz="quarter" idx="5"/>
          </p:nvPr>
        </p:nvSpPr>
        <p:spPr/>
        <p:txBody>
          <a:bodyPr/>
          <a:lstStyle/>
          <a:p>
            <a:fld id="{97DEC093-E33E-4B54-8DF9-8D56486FC8F7}" type="slidenum">
              <a:rPr lang="nl-BE" smtClean="0"/>
              <a:t>8</a:t>
            </a:fld>
            <a:endParaRPr lang="nl-BE"/>
          </a:p>
        </p:txBody>
      </p:sp>
    </p:spTree>
    <p:extLst>
      <p:ext uri="{BB962C8B-B14F-4D97-AF65-F5344CB8AC3E}">
        <p14:creationId xmlns:p14="http://schemas.microsoft.com/office/powerpoint/2010/main" val="9373983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6131"/>
            <a:r>
              <a:rPr lang="nl-BE" dirty="0"/>
              <a:t>Laag 1. Niet alles zomaar doorschuiven naar de zorgleerkracht!</a:t>
            </a:r>
          </a:p>
          <a:p>
            <a:pPr marL="226131"/>
            <a:endParaRPr lang="nl-BE" dirty="0"/>
          </a:p>
          <a:p>
            <a:pPr marL="226131"/>
            <a:r>
              <a:rPr lang="nl-BE" dirty="0"/>
              <a:t>Laag 2: </a:t>
            </a:r>
            <a:r>
              <a:rPr lang="nl-BE" dirty="0" err="1"/>
              <a:t>preteaching</a:t>
            </a:r>
            <a:r>
              <a:rPr lang="nl-BE" dirty="0"/>
              <a:t> + uitdiepen</a:t>
            </a:r>
          </a:p>
          <a:p>
            <a:pPr marL="226131"/>
            <a:endParaRPr lang="nl-BE" dirty="0"/>
          </a:p>
          <a:p>
            <a:pPr marL="226131"/>
            <a:r>
              <a:rPr lang="nl-BE" dirty="0"/>
              <a:t>Laag 3: nog meer </a:t>
            </a:r>
            <a:r>
              <a:rPr lang="nl-BE" dirty="0" err="1"/>
              <a:t>preteaching</a:t>
            </a:r>
            <a:r>
              <a:rPr lang="nl-BE" dirty="0"/>
              <a:t>. </a:t>
            </a:r>
          </a:p>
          <a:p>
            <a:pPr marL="226131"/>
            <a:endParaRPr lang="nl-BE" dirty="0"/>
          </a:p>
          <a:p>
            <a:pPr marL="226131"/>
            <a:r>
              <a:rPr lang="nl-BE" dirty="0"/>
              <a:t>Afhankelijke van de doelgroep, hangen jouw doelen en inhouden losser of vaster aan de klasaanpak. In de derde kleuterklas heb je bijvoorbeeld een groep kleuters die tot en met de tweede kleuterklas in het Frans naar school gingen. </a:t>
            </a:r>
          </a:p>
          <a:p>
            <a:pPr marL="226131"/>
            <a:endParaRPr lang="nl-BE" dirty="0"/>
          </a:p>
          <a:p>
            <a:pPr marL="226131"/>
            <a:r>
              <a:rPr lang="nl-BE" dirty="0"/>
              <a:t>Laag 4: buitenschoolse ondersteuning. Taalontwikkelingsstoornis. Of heeft een kind een verminderd gehoor door oorontstekingen.</a:t>
            </a:r>
          </a:p>
          <a:p>
            <a:pPr marL="226131"/>
            <a:endParaRPr lang="nl-BE" dirty="0"/>
          </a:p>
          <a:p>
            <a:pPr marL="226131"/>
            <a:r>
              <a:rPr lang="nl-BE" dirty="0"/>
              <a:t>BELANGRIJK TE ONTHOUDEN DAT DE KINDEREN IN DIE PYRAMIDE HEEN- EN WEER KUNNEN WANDELEN. AFHANKELIJK VAN HUN EVOLUTIE EN DE SPECIFIEKE DOELEN BIJVOORBEELD. </a:t>
            </a:r>
          </a:p>
          <a:p>
            <a:pPr marL="226131"/>
            <a:endParaRPr lang="nl-BE" dirty="0"/>
          </a:p>
          <a:p>
            <a:pPr marL="226131"/>
            <a:endParaRPr lang="nl-BE" dirty="0"/>
          </a:p>
          <a:p>
            <a:pPr marL="226131"/>
            <a:r>
              <a:rPr lang="nl-BE" dirty="0"/>
              <a:t>KIRSTEN</a:t>
            </a:r>
          </a:p>
          <a:p>
            <a:pPr marL="226131"/>
            <a:endParaRPr lang="nl-BE" dirty="0"/>
          </a:p>
          <a:p>
            <a:pPr marL="395729" indent="-169598">
              <a:buFont typeface="Arial" panose="020B0604020202020204" pitchFamily="34" charset="0"/>
              <a:buChar char="•"/>
            </a:pPr>
            <a:r>
              <a:rPr lang="nl-BE" cap="all" dirty="0"/>
              <a:t>(L1) We</a:t>
            </a:r>
            <a:r>
              <a:rPr lang="nl-BE" cap="all" baseline="0" dirty="0"/>
              <a:t> onderscheiden 4 lagen in dit model. </a:t>
            </a:r>
            <a:r>
              <a:rPr lang="nl-NL" cap="all" dirty="0"/>
              <a:t>Het basisidee is te vertrekken vanuit een brede ondersteuning voor alle leerlingen vanuit een effectieve klasaanpak. START met andere woorden steeds IN DE KLAS! </a:t>
            </a:r>
          </a:p>
          <a:p>
            <a:pPr marL="395729" indent="-169598">
              <a:buFont typeface="Arial" panose="020B0604020202020204" pitchFamily="34" charset="0"/>
              <a:buChar char="•"/>
            </a:pPr>
            <a:r>
              <a:rPr lang="nl-NL" cap="all" dirty="0"/>
              <a:t>(L2) Indien dit onvoldoende is voor een aantal van je leerlingen,</a:t>
            </a:r>
            <a:r>
              <a:rPr lang="nl-NL" cap="all" baseline="0" dirty="0"/>
              <a:t> </a:t>
            </a:r>
            <a:r>
              <a:rPr lang="nl-NL" cap="all" dirty="0"/>
              <a:t>dan kan intensivering van ondersteuning in kleinere groepen in de klas een oplossing zijn; </a:t>
            </a:r>
          </a:p>
          <a:p>
            <a:pPr marL="847992" lvl="1" indent="-169598">
              <a:buFont typeface="Arial" panose="020B0604020202020204" pitchFamily="34" charset="0"/>
              <a:buChar char="•"/>
            </a:pPr>
            <a:r>
              <a:rPr lang="nl-NL" cap="all" baseline="0" dirty="0"/>
              <a:t>bijvoorbeeld </a:t>
            </a:r>
            <a:r>
              <a:rPr lang="nl-NL" cap="all" baseline="0" dirty="0" err="1"/>
              <a:t>preteaching</a:t>
            </a:r>
            <a:r>
              <a:rPr lang="nl-NL" cap="all" baseline="0" dirty="0"/>
              <a:t> en verlengde instructie in kleinere groepen. </a:t>
            </a:r>
          </a:p>
          <a:p>
            <a:pPr marL="395729" indent="-169598">
              <a:buFont typeface="Arial" panose="020B0604020202020204" pitchFamily="34" charset="0"/>
              <a:buChar char="•"/>
            </a:pPr>
            <a:r>
              <a:rPr lang="nl-NL" dirty="0"/>
              <a:t>(L3) </a:t>
            </a:r>
            <a:r>
              <a:rPr lang="nl-NL" cap="all" baseline="0" dirty="0"/>
              <a:t>Blijkt dit nog onvoldoende kan je op laag drie nog extra ondersteuning bieden, ook individueel indien dat moet; </a:t>
            </a:r>
          </a:p>
          <a:p>
            <a:pPr marL="847992" lvl="1" indent="-169598">
              <a:buFont typeface="Arial" panose="020B0604020202020204" pitchFamily="34" charset="0"/>
              <a:buChar char="•"/>
            </a:pPr>
            <a:r>
              <a:rPr lang="nl-NL" cap="all" baseline="0" dirty="0"/>
              <a:t>We denken dan aan pre-teaching van bepaalde inhouden, maar voor andere leerlingen betekent dit misschien ook andere lesinhouden die niet direct aansluiten bij het curriculum. </a:t>
            </a:r>
          </a:p>
          <a:p>
            <a:pPr marL="1300254" lvl="2" indent="-169598">
              <a:buFont typeface="Arial" panose="020B0604020202020204" pitchFamily="34" charset="0"/>
              <a:buChar char="•"/>
            </a:pPr>
            <a:r>
              <a:rPr lang="nl-NL" cap="all" baseline="0" dirty="0"/>
              <a:t>Een NTL met nog een te beperkte basiswoordenschat heeft nood aan intensivering op dit vlak, je wijkt hier dus even af van de lesinhoud; </a:t>
            </a:r>
          </a:p>
          <a:p>
            <a:pPr marL="1300254" lvl="2" indent="-169598">
              <a:buFont typeface="Arial" panose="020B0604020202020204" pitchFamily="34" charset="0"/>
              <a:buChar char="•"/>
            </a:pPr>
            <a:r>
              <a:rPr lang="nl-NL" cap="all" baseline="0" dirty="0"/>
              <a:t>terwijl een leerling met al voldoende basiswoordenschat maar nog onvoldoende school- en vaktaalwoorden op dat vlak misschien </a:t>
            </a:r>
            <a:r>
              <a:rPr lang="nl-NL" cap="all" baseline="0" dirty="0" err="1"/>
              <a:t>preteaching</a:t>
            </a:r>
            <a:r>
              <a:rPr lang="nl-NL" cap="all" baseline="0" dirty="0"/>
              <a:t> nodig heeft gelinkt aan de lesinhouden van dat moment.</a:t>
            </a:r>
            <a:r>
              <a:rPr lang="nl-NL" dirty="0"/>
              <a:t> </a:t>
            </a:r>
          </a:p>
          <a:p>
            <a:pPr marL="395729" indent="-169598">
              <a:buFont typeface="Arial" panose="020B0604020202020204" pitchFamily="34" charset="0"/>
              <a:buChar char="•"/>
            </a:pPr>
            <a:r>
              <a:rPr lang="nl-NL" dirty="0"/>
              <a:t>(L4) </a:t>
            </a:r>
            <a:r>
              <a:rPr lang="nl-NL" cap="all" baseline="0" dirty="0">
                <a:solidFill>
                  <a:schemeClr val="tx1"/>
                </a:solidFill>
              </a:rPr>
              <a:t>Een vierde laag is dan pas de laag van de buitenschoolse ondersteuning. We denken dan aan een leerling met een echte taalontwikkelingsstoornis die ook ondersteund wordt door een logopedist. </a:t>
            </a:r>
          </a:p>
          <a:p>
            <a:pPr marL="226131"/>
            <a:endParaRPr lang="nl-NL" cap="all" baseline="0" dirty="0">
              <a:solidFill>
                <a:schemeClr val="tx1"/>
              </a:solidFill>
            </a:endParaRPr>
          </a:p>
          <a:p>
            <a:pPr marL="226131"/>
            <a:r>
              <a:rPr lang="nl-NL" cap="all" baseline="0" dirty="0">
                <a:solidFill>
                  <a:schemeClr val="tx1"/>
                </a:solidFill>
              </a:rPr>
              <a:t>Maar </a:t>
            </a:r>
            <a:r>
              <a:rPr lang="nl-NL" cap="all" dirty="0"/>
              <a:t>Je start steed</a:t>
            </a:r>
            <a:r>
              <a:rPr lang="nl-NL" cap="all" baseline="0" dirty="0"/>
              <a:t>s </a:t>
            </a:r>
            <a:r>
              <a:rPr lang="nl-NL" cap="all" dirty="0"/>
              <a:t>in de klas!</a:t>
            </a:r>
            <a:endParaRPr lang="nl-BE" cap="all" dirty="0"/>
          </a:p>
          <a:p>
            <a:endParaRPr lang="nl-BE" dirty="0"/>
          </a:p>
        </p:txBody>
      </p:sp>
      <p:sp>
        <p:nvSpPr>
          <p:cNvPr id="4" name="Slide Number Placeholder 3"/>
          <p:cNvSpPr>
            <a:spLocks noGrp="1"/>
          </p:cNvSpPr>
          <p:nvPr>
            <p:ph type="sldNum" idx="12"/>
          </p:nvPr>
        </p:nvSpPr>
        <p:spPr/>
        <p:txBody>
          <a:bodyPr/>
          <a:lstStyle/>
          <a:p>
            <a:fld id="{00000000-1234-1234-1234-123412341234}" type="slidenum">
              <a:rPr lang="nl-BE">
                <a:solidFill>
                  <a:schemeClr val="dk1"/>
                </a:solidFill>
                <a:latin typeface="Calibri"/>
                <a:ea typeface="Calibri"/>
                <a:cs typeface="Calibri"/>
                <a:sym typeface="Calibri"/>
              </a:rPr>
              <a:pPr/>
              <a:t>9</a:t>
            </a:fld>
            <a:endParaRPr lang="nl-B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65958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a:t>Relevant thema vanuit kinderen belichten</a:t>
            </a:r>
          </a:p>
        </p:txBody>
      </p:sp>
      <p:sp>
        <p:nvSpPr>
          <p:cNvPr id="4" name="Slide Number Placeholder 3"/>
          <p:cNvSpPr>
            <a:spLocks noGrp="1"/>
          </p:cNvSpPr>
          <p:nvPr>
            <p:ph type="sldNum" sz="quarter" idx="5"/>
          </p:nvPr>
        </p:nvSpPr>
        <p:spPr/>
        <p:txBody>
          <a:bodyPr/>
          <a:lstStyle/>
          <a:p>
            <a:fld id="{97DEC093-E33E-4B54-8DF9-8D56486FC8F7}" type="slidenum">
              <a:rPr lang="nl-BE" smtClean="0"/>
              <a:t>10</a:t>
            </a:fld>
            <a:endParaRPr lang="nl-BE"/>
          </a:p>
        </p:txBody>
      </p:sp>
    </p:spTree>
    <p:extLst>
      <p:ext uri="{BB962C8B-B14F-4D97-AF65-F5344CB8AC3E}">
        <p14:creationId xmlns:p14="http://schemas.microsoft.com/office/powerpoint/2010/main" val="30486623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jp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ntent | 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0" y="1080000"/>
            <a:ext cx="5904000" cy="1080000"/>
          </a:xfrm>
        </p:spPr>
        <p:txBody>
          <a:bodyPr lIns="252000" tIns="252000" rIns="0" bIns="0" anchor="t" anchorCtr="0">
            <a:noAutofit/>
          </a:bodyPr>
          <a:lstStyle>
            <a:lvl1pPr marL="0" indent="0">
              <a:buNone/>
              <a:defRPr sz="2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0" y="2186728"/>
            <a:ext cx="5904000" cy="3492000"/>
          </a:xfrm>
        </p:spPr>
        <p:txBody>
          <a:bodyPr lIns="252000" tIns="0" rIns="0"/>
          <a:lstStyle>
            <a:lvl1pPr>
              <a:defRPr sz="2600"/>
            </a:lvl1pPr>
            <a:lvl2pPr>
              <a:defRPr sz="2300"/>
            </a:lvl2pPr>
            <a:lvl3pPr>
              <a:defRPr sz="2000"/>
            </a:lvl3pPr>
            <a:lvl4pPr>
              <a:defRPr sz="17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Text Placeholder 4"/>
          <p:cNvSpPr>
            <a:spLocks noGrp="1"/>
          </p:cNvSpPr>
          <p:nvPr>
            <p:ph type="body" sz="quarter" idx="3"/>
          </p:nvPr>
        </p:nvSpPr>
        <p:spPr>
          <a:xfrm>
            <a:off x="6288043" y="1080000"/>
            <a:ext cx="5904000" cy="1080000"/>
          </a:xfrm>
        </p:spPr>
        <p:txBody>
          <a:bodyPr lIns="0" tIns="252000" rIns="252000" bIns="0" anchor="t" anchorCtr="0">
            <a:normAutofit/>
          </a:bodyPr>
          <a:lstStyle>
            <a:lvl1pPr marL="0" indent="0">
              <a:buNone/>
              <a:defRPr sz="2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88043" y="2186728"/>
            <a:ext cx="5904000" cy="3492000"/>
          </a:xfrm>
        </p:spPr>
        <p:txBody>
          <a:bodyPr lIns="0" tIns="0" rIns="252000"/>
          <a:lstStyle>
            <a:lvl1pPr>
              <a:defRPr sz="2600"/>
            </a:lvl1pPr>
            <a:lvl2pPr>
              <a:defRPr sz="2300"/>
            </a:lvl2pPr>
            <a:lvl3pPr>
              <a:defRPr sz="2000"/>
            </a:lvl3pPr>
            <a:lvl4pPr>
              <a:defRPr sz="17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4" name="Title 13"/>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794915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FOTOSLIDE (modern) | Foto + bijschrift">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F25CFBFA-9836-4A82-B618-6F3CB208A9E7}"/>
              </a:ext>
            </a:extLst>
          </p:cNvPr>
          <p:cNvSpPr>
            <a:spLocks noGrp="1"/>
          </p:cNvSpPr>
          <p:nvPr>
            <p:ph type="pic" sz="quarter" idx="17" hasCustomPrompt="1"/>
          </p:nvPr>
        </p:nvSpPr>
        <p:spPr>
          <a:xfrm>
            <a:off x="0" y="0"/>
            <a:ext cx="12192000" cy="6857997"/>
          </a:xfrm>
          <a:solidFill>
            <a:schemeClr val="accent5">
              <a:lumMod val="20000"/>
              <a:lumOff val="80000"/>
            </a:schemeClr>
          </a:solidFill>
          <a:ln w="127000">
            <a:noFill/>
          </a:ln>
        </p:spPr>
        <p:txBody>
          <a:bodyPr lIns="0" tIns="0" rIns="0" bIns="1800000" anchor="ctr" anchorCtr="0"/>
          <a:lstStyle>
            <a:lvl1pPr algn="ctr">
              <a:defRPr sz="1800">
                <a:solidFill>
                  <a:schemeClr val="tx1"/>
                </a:solidFill>
                <a:latin typeface="+mn-lt"/>
              </a:defRPr>
            </a:lvl1pPr>
          </a:lstStyle>
          <a:p>
            <a:r>
              <a:rPr lang="nl-BE" dirty="0"/>
              <a:t>Klik (op pictogram) </a:t>
            </a:r>
            <a:br>
              <a:rPr lang="nl-BE" dirty="0"/>
            </a:br>
            <a:r>
              <a:rPr lang="nl-BE" dirty="0"/>
              <a:t>om foto toe te voegen</a:t>
            </a:r>
          </a:p>
        </p:txBody>
      </p:sp>
      <p:sp>
        <p:nvSpPr>
          <p:cNvPr id="23" name="Tijdelijke aanduiding voor tekst 17">
            <a:extLst>
              <a:ext uri="{FF2B5EF4-FFF2-40B4-BE49-F238E27FC236}">
                <a16:creationId xmlns:a16="http://schemas.microsoft.com/office/drawing/2014/main" id="{29374930-9895-44D2-B136-29147121C609}"/>
              </a:ext>
            </a:extLst>
          </p:cNvPr>
          <p:cNvSpPr>
            <a:spLocks noGrp="1"/>
          </p:cNvSpPr>
          <p:nvPr>
            <p:ph type="body" sz="quarter" idx="22" hasCustomPrompt="1"/>
          </p:nvPr>
        </p:nvSpPr>
        <p:spPr>
          <a:xfrm>
            <a:off x="1080000" y="1080000"/>
            <a:ext cx="5654432" cy="984885"/>
          </a:xfrm>
        </p:spPr>
        <p:txBody>
          <a:bodyPr wrap="square" lIns="0" tIns="0" rIns="0" bIns="0" anchor="t" anchorCtr="0">
            <a:spAutoFit/>
          </a:bodyPr>
          <a:lstStyle>
            <a:lvl1pPr marL="685800" indent="-685800" algn="l">
              <a:lnSpc>
                <a:spcPct val="100000"/>
              </a:lnSpc>
              <a:buFont typeface="Wingdings" panose="05000000000000000000" pitchFamily="2" charset="2"/>
              <a:buChar char="Ø"/>
              <a:defRPr sz="4800" b="1" baseline="10000">
                <a:solidFill>
                  <a:srgbClr val="FF0000"/>
                </a:solidFill>
                <a:highlight>
                  <a:srgbClr val="F8F8F8"/>
                </a:highlight>
                <a:latin typeface="Poppins Thin" panose="00000300000000000000" pitchFamily="2" charset="0"/>
                <a:cs typeface="Poppins Thin" panose="00000300000000000000" pitchFamily="2" charset="0"/>
              </a:defRPr>
            </a:lvl1pPr>
          </a:lstStyle>
          <a:p>
            <a:pPr lvl="0"/>
            <a:r>
              <a:rPr lang="nl-NL" dirty="0"/>
              <a:t>Klik om bijschrift toe te</a:t>
            </a:r>
            <a:br>
              <a:rPr lang="nl-NL" dirty="0"/>
            </a:br>
            <a:r>
              <a:rPr lang="nl-NL" dirty="0"/>
              <a:t>voegen</a:t>
            </a:r>
            <a:endParaRPr lang="nl-BE" dirty="0"/>
          </a:p>
        </p:txBody>
      </p:sp>
      <p:sp>
        <p:nvSpPr>
          <p:cNvPr id="31" name="Tijdelijke aanduiding voor dianummer 30">
            <a:extLst>
              <a:ext uri="{FF2B5EF4-FFF2-40B4-BE49-F238E27FC236}">
                <a16:creationId xmlns:a16="http://schemas.microsoft.com/office/drawing/2014/main" id="{230D93FD-2A89-49DC-B490-B52B47BEEE0D}"/>
              </a:ext>
            </a:extLst>
          </p:cNvPr>
          <p:cNvSpPr>
            <a:spLocks noGrp="1"/>
          </p:cNvSpPr>
          <p:nvPr>
            <p:ph type="sldNum" sz="quarter" idx="25"/>
          </p:nvPr>
        </p:nvSpPr>
        <p:spPr/>
        <p:txBody>
          <a:bodyPr/>
          <a:lstStyle/>
          <a:p>
            <a:fld id="{763F2D79-C75E-42E1-AD06-AE3EAB2BE1D7}" type="slidenum">
              <a:rPr lang="nl-BE" smtClean="0"/>
              <a:pPr/>
              <a:t>‹nr.›</a:t>
            </a:fld>
            <a:endParaRPr lang="nl-BE" sz="1200" dirty="0"/>
          </a:p>
        </p:txBody>
      </p:sp>
      <p:sp>
        <p:nvSpPr>
          <p:cNvPr id="7" name="Tijdelijke aanduiding voor datum 3">
            <a:extLst>
              <a:ext uri="{FF2B5EF4-FFF2-40B4-BE49-F238E27FC236}">
                <a16:creationId xmlns:a16="http://schemas.microsoft.com/office/drawing/2014/main" id="{F9F0B4F9-1D9B-4907-A7EE-F0140AA6F7E7}"/>
              </a:ext>
            </a:extLst>
          </p:cNvPr>
          <p:cNvSpPr>
            <a:spLocks noGrp="1"/>
          </p:cNvSpPr>
          <p:nvPr>
            <p:ph type="dt" sz="half" idx="2"/>
          </p:nvPr>
        </p:nvSpPr>
        <p:spPr>
          <a:xfrm>
            <a:off x="540000" y="6509899"/>
            <a:ext cx="977465" cy="164370"/>
          </a:xfrm>
          <a:prstGeom prst="rect">
            <a:avLst/>
          </a:prstGeom>
          <a:solidFill>
            <a:schemeClr val="bg1"/>
          </a:solidFill>
        </p:spPr>
        <p:txBody>
          <a:bodyPr vert="horz" wrap="none" lIns="180000" tIns="18000" rIns="180000" bIns="0" rtlCol="0" anchor="ctr" anchorCtr="0">
            <a:noAutofit/>
          </a:bodyPr>
          <a:lstStyle>
            <a:lvl1pPr algn="ctr">
              <a:defRPr sz="950" spc="50" baseline="0">
                <a:solidFill>
                  <a:srgbClr val="969696"/>
                </a:solidFill>
                <a:latin typeface="+mj-lt"/>
              </a:defRPr>
            </a:lvl1pPr>
          </a:lstStyle>
          <a:p>
            <a:pPr algn="ctr"/>
            <a:fld id="{4EFA015F-4536-46ED-B2A4-C8BF78C1F941}" type="datetime1">
              <a:rPr lang="nl-BE" smtClean="0"/>
              <a:t>22/10/2021</a:t>
            </a:fld>
            <a:endParaRPr lang="nl-BE" dirty="0"/>
          </a:p>
        </p:txBody>
      </p:sp>
      <p:sp>
        <p:nvSpPr>
          <p:cNvPr id="8" name="Tijdelijke aanduiding voor voettekst 4">
            <a:extLst>
              <a:ext uri="{FF2B5EF4-FFF2-40B4-BE49-F238E27FC236}">
                <a16:creationId xmlns:a16="http://schemas.microsoft.com/office/drawing/2014/main" id="{5DE7DC23-B179-402E-8C63-C090FED05ABF}"/>
              </a:ext>
            </a:extLst>
          </p:cNvPr>
          <p:cNvSpPr>
            <a:spLocks noGrp="1"/>
          </p:cNvSpPr>
          <p:nvPr>
            <p:ph type="ftr" sz="quarter" idx="3"/>
          </p:nvPr>
        </p:nvSpPr>
        <p:spPr>
          <a:xfrm>
            <a:off x="4296000" y="6475084"/>
            <a:ext cx="3600000" cy="234000"/>
          </a:xfrm>
          <a:prstGeom prst="rect">
            <a:avLst/>
          </a:prstGeom>
          <a:solidFill>
            <a:schemeClr val="bg1"/>
          </a:solidFill>
        </p:spPr>
        <p:txBody>
          <a:bodyPr vert="horz" wrap="none" lIns="108000" tIns="18000" rIns="108000" bIns="0" rtlCol="0" anchor="ctr" anchorCtr="0">
            <a:normAutofit/>
          </a:bodyPr>
          <a:lstStyle>
            <a:lvl1pPr algn="ctr">
              <a:defRPr sz="950" cap="all" spc="10" baseline="0">
                <a:solidFill>
                  <a:srgbClr val="969696"/>
                </a:solidFill>
                <a:latin typeface="+mj-lt"/>
              </a:defRPr>
            </a:lvl1pPr>
          </a:lstStyle>
          <a:p>
            <a:r>
              <a:rPr lang="en-US" dirty="0" err="1"/>
              <a:t>Voettekst</a:t>
            </a:r>
            <a:endParaRPr lang="nl-BE" sz="950" dirty="0"/>
          </a:p>
        </p:txBody>
      </p:sp>
    </p:spTree>
    <p:extLst>
      <p:ext uri="{BB962C8B-B14F-4D97-AF65-F5344CB8AC3E}">
        <p14:creationId xmlns:p14="http://schemas.microsoft.com/office/powerpoint/2010/main" val="30369469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el, tekst en afbeelding rechts">
  <p:cSld name="titel, tekst en afbeelding rechts">
    <p:spTree>
      <p:nvGrpSpPr>
        <p:cNvPr id="1" name="Shape 64"/>
        <p:cNvGrpSpPr/>
        <p:nvPr/>
      </p:nvGrpSpPr>
      <p:grpSpPr>
        <a:xfrm>
          <a:off x="0" y="0"/>
          <a:ext cx="0" cy="0"/>
          <a:chOff x="0" y="0"/>
          <a:chExt cx="0" cy="0"/>
        </a:xfrm>
      </p:grpSpPr>
      <p:sp>
        <p:nvSpPr>
          <p:cNvPr id="65" name="Google Shape;65;gefad4deb08_2_6"/>
          <p:cNvSpPr txBox="1">
            <a:spLocks noGrp="1"/>
          </p:cNvSpPr>
          <p:nvPr>
            <p:ph type="title"/>
          </p:nvPr>
        </p:nvSpPr>
        <p:spPr>
          <a:xfrm>
            <a:off x="719403" y="360000"/>
            <a:ext cx="5280000" cy="936000"/>
          </a:xfrm>
          <a:prstGeom prst="rect">
            <a:avLst/>
          </a:prstGeom>
          <a:noFill/>
          <a:ln>
            <a:noFill/>
          </a:ln>
        </p:spPr>
        <p:txBody>
          <a:bodyPr spcFirstLastPara="1" wrap="square" lIns="0" tIns="51200" rIns="0" bIns="51200" anchor="ctr" anchorCtr="0">
            <a:normAutofit/>
          </a:bodyPr>
          <a:lstStyle>
            <a:lvl1pPr lvl="0" algn="l">
              <a:lnSpc>
                <a:spcPct val="100000"/>
              </a:lnSpc>
              <a:spcBef>
                <a:spcPts val="0"/>
              </a:spcBef>
              <a:spcAft>
                <a:spcPts val="0"/>
              </a:spcAft>
              <a:buClr>
                <a:schemeClr val="dk2"/>
              </a:buClr>
              <a:buSzPts val="5100"/>
              <a:buFont typeface="Calibri"/>
              <a:buNone/>
              <a:defRPr/>
            </a:lvl1pPr>
            <a:lvl2pPr lvl="1" algn="l">
              <a:lnSpc>
                <a:spcPct val="100000"/>
              </a:lnSpc>
              <a:spcBef>
                <a:spcPts val="0"/>
              </a:spcBef>
              <a:spcAft>
                <a:spcPts val="0"/>
              </a:spcAft>
              <a:buSzPts val="2000"/>
              <a:buNone/>
              <a:defRPr/>
            </a:lvl2pPr>
            <a:lvl3pPr lvl="2" algn="l">
              <a:lnSpc>
                <a:spcPct val="100000"/>
              </a:lnSpc>
              <a:spcBef>
                <a:spcPts val="0"/>
              </a:spcBef>
              <a:spcAft>
                <a:spcPts val="0"/>
              </a:spcAft>
              <a:buSzPts val="2000"/>
              <a:buNone/>
              <a:defRPr/>
            </a:lvl3pPr>
            <a:lvl4pPr lvl="3" algn="l">
              <a:lnSpc>
                <a:spcPct val="100000"/>
              </a:lnSpc>
              <a:spcBef>
                <a:spcPts val="0"/>
              </a:spcBef>
              <a:spcAft>
                <a:spcPts val="0"/>
              </a:spcAft>
              <a:buSzPts val="2000"/>
              <a:buNone/>
              <a:defRPr/>
            </a:lvl4pPr>
            <a:lvl5pPr lvl="4" algn="l">
              <a:lnSpc>
                <a:spcPct val="100000"/>
              </a:lnSpc>
              <a:spcBef>
                <a:spcPts val="0"/>
              </a:spcBef>
              <a:spcAft>
                <a:spcPts val="0"/>
              </a:spcAft>
              <a:buSzPts val="2000"/>
              <a:buNone/>
              <a:defRPr/>
            </a:lvl5pPr>
            <a:lvl6pPr lvl="5" algn="l">
              <a:lnSpc>
                <a:spcPct val="100000"/>
              </a:lnSpc>
              <a:spcBef>
                <a:spcPts val="0"/>
              </a:spcBef>
              <a:spcAft>
                <a:spcPts val="0"/>
              </a:spcAft>
              <a:buSzPts val="2000"/>
              <a:buNone/>
              <a:defRPr/>
            </a:lvl6pPr>
            <a:lvl7pPr lvl="6" algn="l">
              <a:lnSpc>
                <a:spcPct val="100000"/>
              </a:lnSpc>
              <a:spcBef>
                <a:spcPts val="0"/>
              </a:spcBef>
              <a:spcAft>
                <a:spcPts val="0"/>
              </a:spcAft>
              <a:buSzPts val="2000"/>
              <a:buNone/>
              <a:defRPr/>
            </a:lvl7pPr>
            <a:lvl8pPr lvl="7" algn="l">
              <a:lnSpc>
                <a:spcPct val="100000"/>
              </a:lnSpc>
              <a:spcBef>
                <a:spcPts val="0"/>
              </a:spcBef>
              <a:spcAft>
                <a:spcPts val="0"/>
              </a:spcAft>
              <a:buSzPts val="2000"/>
              <a:buNone/>
              <a:defRPr/>
            </a:lvl8pPr>
            <a:lvl9pPr lvl="8" algn="l">
              <a:lnSpc>
                <a:spcPct val="100000"/>
              </a:lnSpc>
              <a:spcBef>
                <a:spcPts val="0"/>
              </a:spcBef>
              <a:spcAft>
                <a:spcPts val="0"/>
              </a:spcAft>
              <a:buSzPts val="2000"/>
              <a:buNone/>
              <a:defRPr/>
            </a:lvl9pPr>
          </a:lstStyle>
          <a:p>
            <a:endParaRPr/>
          </a:p>
        </p:txBody>
      </p:sp>
      <p:sp>
        <p:nvSpPr>
          <p:cNvPr id="66" name="Google Shape;66;gefad4deb08_2_6"/>
          <p:cNvSpPr txBox="1">
            <a:spLocks noGrp="1"/>
          </p:cNvSpPr>
          <p:nvPr>
            <p:ph type="body" idx="1"/>
          </p:nvPr>
        </p:nvSpPr>
        <p:spPr>
          <a:xfrm>
            <a:off x="719403" y="1440000"/>
            <a:ext cx="5280000" cy="4860000"/>
          </a:xfrm>
          <a:prstGeom prst="rect">
            <a:avLst/>
          </a:prstGeom>
          <a:noFill/>
          <a:ln>
            <a:noFill/>
          </a:ln>
        </p:spPr>
        <p:txBody>
          <a:bodyPr spcFirstLastPara="1" wrap="square" lIns="0" tIns="51200" rIns="0" bIns="51200" anchor="t" anchorCtr="0">
            <a:normAutofit/>
          </a:bodyPr>
          <a:lstStyle>
            <a:lvl1pPr marL="321457" lvl="0" indent="-160729" algn="l">
              <a:lnSpc>
                <a:spcPct val="100000"/>
              </a:lnSpc>
              <a:spcBef>
                <a:spcPts val="492"/>
              </a:spcBef>
              <a:spcAft>
                <a:spcPts val="0"/>
              </a:spcAft>
              <a:buClr>
                <a:schemeClr val="dk2"/>
              </a:buClr>
              <a:buSzPts val="3400"/>
              <a:buFont typeface="Calibri"/>
              <a:buNone/>
              <a:defRPr sz="2391"/>
            </a:lvl1pPr>
            <a:lvl2pPr marL="642915" lvl="1" indent="-267881" algn="l">
              <a:lnSpc>
                <a:spcPct val="100000"/>
              </a:lnSpc>
              <a:spcBef>
                <a:spcPts val="422"/>
              </a:spcBef>
              <a:spcAft>
                <a:spcPts val="0"/>
              </a:spcAft>
              <a:buClr>
                <a:schemeClr val="dk2"/>
              </a:buClr>
              <a:buSzPts val="2400"/>
              <a:buChar char="▪"/>
              <a:defRPr sz="1969"/>
            </a:lvl2pPr>
            <a:lvl3pPr marL="964372" lvl="2" indent="-258952" algn="l">
              <a:lnSpc>
                <a:spcPct val="100000"/>
              </a:lnSpc>
              <a:spcBef>
                <a:spcPts val="352"/>
              </a:spcBef>
              <a:spcAft>
                <a:spcPts val="0"/>
              </a:spcAft>
              <a:buClr>
                <a:schemeClr val="dk2"/>
              </a:buClr>
              <a:buSzPts val="2200"/>
              <a:buChar char="▪"/>
              <a:defRPr sz="1828"/>
            </a:lvl3pPr>
            <a:lvl4pPr marL="1285829" lvl="3" indent="-245558" algn="l">
              <a:lnSpc>
                <a:spcPct val="100000"/>
              </a:lnSpc>
              <a:spcBef>
                <a:spcPts val="352"/>
              </a:spcBef>
              <a:spcAft>
                <a:spcPts val="0"/>
              </a:spcAft>
              <a:buClr>
                <a:schemeClr val="dk2"/>
              </a:buClr>
              <a:buSzPts val="1900"/>
              <a:buChar char="▪"/>
              <a:defRPr sz="1617"/>
            </a:lvl4pPr>
            <a:lvl5pPr marL="1607287" lvl="4" indent="-245558" algn="l">
              <a:lnSpc>
                <a:spcPct val="100000"/>
              </a:lnSpc>
              <a:spcBef>
                <a:spcPts val="352"/>
              </a:spcBef>
              <a:spcAft>
                <a:spcPts val="0"/>
              </a:spcAft>
              <a:buClr>
                <a:schemeClr val="dk2"/>
              </a:buClr>
              <a:buSzPts val="1900"/>
              <a:buChar char="▪"/>
              <a:defRPr sz="1617"/>
            </a:lvl5pPr>
            <a:lvl6pPr marL="1928744" lvl="5" indent="-263416" algn="l">
              <a:lnSpc>
                <a:spcPct val="100000"/>
              </a:lnSpc>
              <a:spcBef>
                <a:spcPts val="352"/>
              </a:spcBef>
              <a:spcAft>
                <a:spcPts val="0"/>
              </a:spcAft>
              <a:buClr>
                <a:schemeClr val="dk1"/>
              </a:buClr>
              <a:buSzPts val="2300"/>
              <a:buChar char="•"/>
              <a:defRPr sz="1617"/>
            </a:lvl6pPr>
            <a:lvl7pPr marL="2250201" lvl="6" indent="-263416" algn="l">
              <a:lnSpc>
                <a:spcPct val="100000"/>
              </a:lnSpc>
              <a:spcBef>
                <a:spcPts val="352"/>
              </a:spcBef>
              <a:spcAft>
                <a:spcPts val="0"/>
              </a:spcAft>
              <a:buClr>
                <a:schemeClr val="dk1"/>
              </a:buClr>
              <a:buSzPts val="2300"/>
              <a:buChar char="•"/>
              <a:defRPr sz="1617"/>
            </a:lvl7pPr>
            <a:lvl8pPr marL="2571659" lvl="7" indent="-263416" algn="l">
              <a:lnSpc>
                <a:spcPct val="100000"/>
              </a:lnSpc>
              <a:spcBef>
                <a:spcPts val="352"/>
              </a:spcBef>
              <a:spcAft>
                <a:spcPts val="0"/>
              </a:spcAft>
              <a:buClr>
                <a:schemeClr val="dk1"/>
              </a:buClr>
              <a:buSzPts val="2300"/>
              <a:buChar char="•"/>
              <a:defRPr sz="1617"/>
            </a:lvl8pPr>
            <a:lvl9pPr marL="2893116" lvl="8" indent="-263416" algn="l">
              <a:lnSpc>
                <a:spcPct val="100000"/>
              </a:lnSpc>
              <a:spcBef>
                <a:spcPts val="352"/>
              </a:spcBef>
              <a:spcAft>
                <a:spcPts val="0"/>
              </a:spcAft>
              <a:buClr>
                <a:schemeClr val="dk1"/>
              </a:buClr>
              <a:buSzPts val="2300"/>
              <a:buChar char="•"/>
              <a:defRPr sz="1617"/>
            </a:lvl9pPr>
          </a:lstStyle>
          <a:p>
            <a:endParaRPr/>
          </a:p>
        </p:txBody>
      </p:sp>
      <p:sp>
        <p:nvSpPr>
          <p:cNvPr id="67" name="Google Shape;67;gefad4deb08_2_6"/>
          <p:cNvSpPr>
            <a:spLocks noGrp="1"/>
          </p:cNvSpPr>
          <p:nvPr>
            <p:ph type="pic" idx="2"/>
          </p:nvPr>
        </p:nvSpPr>
        <p:spPr>
          <a:xfrm>
            <a:off x="6192011" y="0"/>
            <a:ext cx="5999990" cy="6769306"/>
          </a:xfrm>
          <a:prstGeom prst="rect">
            <a:avLst/>
          </a:prstGeom>
          <a:noFill/>
          <a:ln>
            <a:noFill/>
          </a:ln>
        </p:spPr>
        <p:txBody>
          <a:bodyPr spcFirstLastPara="1" wrap="square" lIns="0" tIns="51200" rIns="0" bIns="51200" anchor="t" anchorCtr="0">
            <a:noAutofit/>
          </a:bodyPr>
          <a:lstStyle>
            <a:lvl1pPr marR="0" lvl="0" algn="l" rtl="0">
              <a:lnSpc>
                <a:spcPct val="100000"/>
              </a:lnSpc>
              <a:spcBef>
                <a:spcPts val="633"/>
              </a:spcBef>
              <a:spcAft>
                <a:spcPts val="0"/>
              </a:spcAft>
              <a:buClr>
                <a:schemeClr val="dk2"/>
              </a:buClr>
              <a:buSzPts val="4600"/>
              <a:buFont typeface="Calibri"/>
              <a:buNone/>
              <a:defRPr sz="3234" b="0" i="0" u="none" strike="noStrike" cap="none">
                <a:solidFill>
                  <a:schemeClr val="dk2"/>
                </a:solidFill>
                <a:latin typeface="Calibri"/>
                <a:ea typeface="Calibri"/>
                <a:cs typeface="Calibri"/>
                <a:sym typeface="Calibri"/>
              </a:defRPr>
            </a:lvl1pPr>
            <a:lvl2pPr marR="0" lvl="1" algn="l" rtl="0">
              <a:lnSpc>
                <a:spcPct val="100000"/>
              </a:lnSpc>
              <a:spcBef>
                <a:spcPts val="562"/>
              </a:spcBef>
              <a:spcAft>
                <a:spcPts val="0"/>
              </a:spcAft>
              <a:buClr>
                <a:schemeClr val="dk2"/>
              </a:buClr>
              <a:buSzPts val="3400"/>
              <a:buFont typeface="Noto Sans Symbols"/>
              <a:buNone/>
              <a:defRPr sz="2812" b="0" i="0" u="none" strike="noStrike" cap="none">
                <a:solidFill>
                  <a:schemeClr val="dk2"/>
                </a:solidFill>
                <a:latin typeface="Calibri"/>
                <a:ea typeface="Calibri"/>
                <a:cs typeface="Calibri"/>
                <a:sym typeface="Calibri"/>
              </a:defRPr>
            </a:lvl2pPr>
            <a:lvl3pPr marR="0" lvl="2" algn="l" rtl="0">
              <a:lnSpc>
                <a:spcPct val="100000"/>
              </a:lnSpc>
              <a:spcBef>
                <a:spcPts val="492"/>
              </a:spcBef>
              <a:spcAft>
                <a:spcPts val="0"/>
              </a:spcAft>
              <a:buClr>
                <a:schemeClr val="dk2"/>
              </a:buClr>
              <a:buSzPts val="2900"/>
              <a:buFont typeface="Noto Sans Symbols"/>
              <a:buNone/>
              <a:defRPr sz="2391" b="0" i="0" u="none" strike="noStrike" cap="none">
                <a:solidFill>
                  <a:schemeClr val="dk2"/>
                </a:solidFill>
                <a:latin typeface="Calibri"/>
                <a:ea typeface="Calibri"/>
                <a:cs typeface="Calibri"/>
                <a:sym typeface="Calibri"/>
              </a:defRPr>
            </a:lvl3pPr>
            <a:lvl4pPr marR="0" lvl="3" algn="l" rtl="0">
              <a:lnSpc>
                <a:spcPct val="100000"/>
              </a:lnSpc>
              <a:spcBef>
                <a:spcPts val="422"/>
              </a:spcBef>
              <a:spcAft>
                <a:spcPts val="0"/>
              </a:spcAft>
              <a:buClr>
                <a:schemeClr val="dk2"/>
              </a:buClr>
              <a:buSzPts val="2400"/>
              <a:buFont typeface="Noto Sans Symbols"/>
              <a:buNone/>
              <a:defRPr sz="1969" b="0" i="0" u="none" strike="noStrike" cap="none">
                <a:solidFill>
                  <a:schemeClr val="dk2"/>
                </a:solidFill>
                <a:latin typeface="Calibri"/>
                <a:ea typeface="Calibri"/>
                <a:cs typeface="Calibri"/>
                <a:sym typeface="Calibri"/>
              </a:defRPr>
            </a:lvl4pPr>
            <a:lvl5pPr marR="0" lvl="4" algn="l" rtl="0">
              <a:lnSpc>
                <a:spcPct val="100000"/>
              </a:lnSpc>
              <a:spcBef>
                <a:spcPts val="422"/>
              </a:spcBef>
              <a:spcAft>
                <a:spcPts val="0"/>
              </a:spcAft>
              <a:buClr>
                <a:schemeClr val="dk2"/>
              </a:buClr>
              <a:buSzPts val="2400"/>
              <a:buFont typeface="Noto Sans Symbols"/>
              <a:buNone/>
              <a:defRPr sz="1969" b="0" i="0" u="none" strike="noStrike" cap="none">
                <a:solidFill>
                  <a:schemeClr val="dk2"/>
                </a:solidFill>
                <a:latin typeface="Calibri"/>
                <a:ea typeface="Calibri"/>
                <a:cs typeface="Calibri"/>
                <a:sym typeface="Calibri"/>
              </a:defRPr>
            </a:lvl5pPr>
            <a:lvl6pPr marR="0" lvl="5" algn="l" rtl="0">
              <a:lnSpc>
                <a:spcPct val="100000"/>
              </a:lnSpc>
              <a:spcBef>
                <a:spcPts val="422"/>
              </a:spcBef>
              <a:spcAft>
                <a:spcPts val="0"/>
              </a:spcAft>
              <a:buClr>
                <a:schemeClr val="dk1"/>
              </a:buClr>
              <a:buSzPts val="2800"/>
              <a:buFont typeface="Arial"/>
              <a:buNone/>
              <a:defRPr sz="1969" b="0" i="0" u="none" strike="noStrike" cap="none">
                <a:solidFill>
                  <a:schemeClr val="dk1"/>
                </a:solidFill>
                <a:latin typeface="Calibri"/>
                <a:ea typeface="Calibri"/>
                <a:cs typeface="Calibri"/>
                <a:sym typeface="Calibri"/>
              </a:defRPr>
            </a:lvl6pPr>
            <a:lvl7pPr marR="0" lvl="6" algn="l" rtl="0">
              <a:lnSpc>
                <a:spcPct val="100000"/>
              </a:lnSpc>
              <a:spcBef>
                <a:spcPts val="422"/>
              </a:spcBef>
              <a:spcAft>
                <a:spcPts val="0"/>
              </a:spcAft>
              <a:buClr>
                <a:schemeClr val="dk1"/>
              </a:buClr>
              <a:buSzPts val="2800"/>
              <a:buFont typeface="Arial"/>
              <a:buNone/>
              <a:defRPr sz="1969" b="0" i="0" u="none" strike="noStrike" cap="none">
                <a:solidFill>
                  <a:schemeClr val="dk1"/>
                </a:solidFill>
                <a:latin typeface="Calibri"/>
                <a:ea typeface="Calibri"/>
                <a:cs typeface="Calibri"/>
                <a:sym typeface="Calibri"/>
              </a:defRPr>
            </a:lvl7pPr>
            <a:lvl8pPr marR="0" lvl="7" algn="l" rtl="0">
              <a:lnSpc>
                <a:spcPct val="100000"/>
              </a:lnSpc>
              <a:spcBef>
                <a:spcPts val="422"/>
              </a:spcBef>
              <a:spcAft>
                <a:spcPts val="0"/>
              </a:spcAft>
              <a:buClr>
                <a:schemeClr val="dk1"/>
              </a:buClr>
              <a:buSzPts val="2800"/>
              <a:buFont typeface="Arial"/>
              <a:buNone/>
              <a:defRPr sz="1969" b="0" i="0" u="none" strike="noStrike" cap="none">
                <a:solidFill>
                  <a:schemeClr val="dk1"/>
                </a:solidFill>
                <a:latin typeface="Calibri"/>
                <a:ea typeface="Calibri"/>
                <a:cs typeface="Calibri"/>
                <a:sym typeface="Calibri"/>
              </a:defRPr>
            </a:lvl8pPr>
            <a:lvl9pPr marR="0" lvl="8" algn="l" rtl="0">
              <a:lnSpc>
                <a:spcPct val="100000"/>
              </a:lnSpc>
              <a:spcBef>
                <a:spcPts val="422"/>
              </a:spcBef>
              <a:spcAft>
                <a:spcPts val="0"/>
              </a:spcAft>
              <a:buClr>
                <a:schemeClr val="dk1"/>
              </a:buClr>
              <a:buSzPts val="2800"/>
              <a:buFont typeface="Arial"/>
              <a:buNone/>
              <a:defRPr sz="1969" b="0" i="0" u="none" strike="noStrike" cap="none">
                <a:solidFill>
                  <a:schemeClr val="dk1"/>
                </a:solidFill>
                <a:latin typeface="Calibri"/>
                <a:ea typeface="Calibri"/>
                <a:cs typeface="Calibri"/>
                <a:sym typeface="Calibri"/>
              </a:defRPr>
            </a:lvl9pPr>
          </a:lstStyle>
          <a:p>
            <a:endParaRPr/>
          </a:p>
        </p:txBody>
      </p:sp>
      <p:sp>
        <p:nvSpPr>
          <p:cNvPr id="68" name="Google Shape;68;gefad4deb08_2_6"/>
          <p:cNvSpPr>
            <a:spLocks noGrp="1"/>
          </p:cNvSpPr>
          <p:nvPr>
            <p:ph type="pic" idx="3"/>
          </p:nvPr>
        </p:nvSpPr>
        <p:spPr>
          <a:xfrm>
            <a:off x="0" y="6024562"/>
            <a:ext cx="12216000" cy="833438"/>
          </a:xfrm>
          <a:prstGeom prst="rect">
            <a:avLst/>
          </a:prstGeom>
          <a:noFill/>
          <a:ln>
            <a:noFill/>
          </a:ln>
        </p:spPr>
        <p:txBody>
          <a:bodyPr spcFirstLastPara="1" wrap="square" lIns="0" tIns="51200" rIns="0" bIns="51200" anchor="t" anchorCtr="0">
            <a:noAutofit/>
          </a:bodyPr>
          <a:lstStyle>
            <a:lvl1pPr marR="0" lvl="0" algn="l" rtl="0">
              <a:lnSpc>
                <a:spcPct val="100000"/>
              </a:lnSpc>
              <a:spcBef>
                <a:spcPts val="422"/>
              </a:spcBef>
              <a:spcAft>
                <a:spcPts val="0"/>
              </a:spcAft>
              <a:buClr>
                <a:schemeClr val="dk2"/>
              </a:buClr>
              <a:buSzPts val="3100"/>
              <a:buFont typeface="Calibri"/>
              <a:buNone/>
              <a:defRPr sz="2180" b="0" i="0" u="none" strike="noStrike" cap="none">
                <a:solidFill>
                  <a:schemeClr val="dk2"/>
                </a:solidFill>
                <a:latin typeface="Calibri"/>
                <a:ea typeface="Calibri"/>
                <a:cs typeface="Calibri"/>
                <a:sym typeface="Calibri"/>
              </a:defRPr>
            </a:lvl1pPr>
            <a:lvl2pPr marR="0" lvl="1" algn="l" rtl="0">
              <a:lnSpc>
                <a:spcPct val="100000"/>
              </a:lnSpc>
              <a:spcBef>
                <a:spcPts val="492"/>
              </a:spcBef>
              <a:spcAft>
                <a:spcPts val="0"/>
              </a:spcAft>
              <a:buClr>
                <a:schemeClr val="dk2"/>
              </a:buClr>
              <a:buSzPts val="2900"/>
              <a:buFont typeface="Noto Sans Symbols"/>
              <a:buChar char="▪"/>
              <a:defRPr sz="2391" b="0" i="0" u="none" strike="noStrike" cap="none">
                <a:solidFill>
                  <a:schemeClr val="dk2"/>
                </a:solidFill>
                <a:latin typeface="Calibri"/>
                <a:ea typeface="Calibri"/>
                <a:cs typeface="Calibri"/>
                <a:sym typeface="Calibri"/>
              </a:defRPr>
            </a:lvl2pPr>
            <a:lvl3pPr marR="0" lvl="2" algn="l" rtl="0">
              <a:lnSpc>
                <a:spcPct val="100000"/>
              </a:lnSpc>
              <a:spcBef>
                <a:spcPts val="422"/>
              </a:spcBef>
              <a:spcAft>
                <a:spcPts val="0"/>
              </a:spcAft>
              <a:buClr>
                <a:schemeClr val="dk2"/>
              </a:buClr>
              <a:buSzPts val="2700"/>
              <a:buFont typeface="Noto Sans Symbols"/>
              <a:buChar char="▪"/>
              <a:defRPr sz="2180" b="0" i="0" u="none" strike="noStrike" cap="none">
                <a:solidFill>
                  <a:schemeClr val="dk2"/>
                </a:solidFill>
                <a:latin typeface="Calibri"/>
                <a:ea typeface="Calibri"/>
                <a:cs typeface="Calibri"/>
                <a:sym typeface="Calibri"/>
              </a:defRPr>
            </a:lvl3pPr>
            <a:lvl4pPr marR="0" lvl="3" algn="l" rtl="0">
              <a:lnSpc>
                <a:spcPct val="100000"/>
              </a:lnSpc>
              <a:spcBef>
                <a:spcPts val="422"/>
              </a:spcBef>
              <a:spcAft>
                <a:spcPts val="0"/>
              </a:spcAft>
              <a:buClr>
                <a:schemeClr val="dk2"/>
              </a:buClr>
              <a:buSzPts val="2400"/>
              <a:buFont typeface="Noto Sans Symbols"/>
              <a:buChar char="▪"/>
              <a:defRPr sz="1969" b="0" i="0" u="none" strike="noStrike" cap="none">
                <a:solidFill>
                  <a:schemeClr val="dk2"/>
                </a:solidFill>
                <a:latin typeface="Calibri"/>
                <a:ea typeface="Calibri"/>
                <a:cs typeface="Calibri"/>
                <a:sym typeface="Calibri"/>
              </a:defRPr>
            </a:lvl4pPr>
            <a:lvl5pPr marR="0" lvl="4" algn="l" rtl="0">
              <a:lnSpc>
                <a:spcPct val="100000"/>
              </a:lnSpc>
              <a:spcBef>
                <a:spcPts val="422"/>
              </a:spcBef>
              <a:spcAft>
                <a:spcPts val="0"/>
              </a:spcAft>
              <a:buClr>
                <a:schemeClr val="dk2"/>
              </a:buClr>
              <a:buSzPts val="2400"/>
              <a:buFont typeface="Noto Sans Symbols"/>
              <a:buChar char="▪"/>
              <a:defRPr sz="1969" b="0" i="0" u="none" strike="noStrike" cap="none">
                <a:solidFill>
                  <a:schemeClr val="dk2"/>
                </a:solidFill>
                <a:latin typeface="Calibri"/>
                <a:ea typeface="Calibri"/>
                <a:cs typeface="Calibri"/>
                <a:sym typeface="Calibri"/>
              </a:defRPr>
            </a:lvl5pPr>
            <a:lvl6pPr marR="0" lvl="5" algn="l" rtl="0">
              <a:lnSpc>
                <a:spcPct val="100000"/>
              </a:lnSpc>
              <a:spcBef>
                <a:spcPts val="422"/>
              </a:spcBef>
              <a:spcAft>
                <a:spcPts val="0"/>
              </a:spcAft>
              <a:buClr>
                <a:schemeClr val="dk1"/>
              </a:buClr>
              <a:buSzPts val="2800"/>
              <a:buFont typeface="Arial"/>
              <a:buChar char="•"/>
              <a:defRPr sz="1969" b="0" i="0" u="none" strike="noStrike" cap="none">
                <a:solidFill>
                  <a:schemeClr val="dk1"/>
                </a:solidFill>
                <a:latin typeface="Calibri"/>
                <a:ea typeface="Calibri"/>
                <a:cs typeface="Calibri"/>
                <a:sym typeface="Calibri"/>
              </a:defRPr>
            </a:lvl6pPr>
            <a:lvl7pPr marR="0" lvl="6" algn="l" rtl="0">
              <a:lnSpc>
                <a:spcPct val="100000"/>
              </a:lnSpc>
              <a:spcBef>
                <a:spcPts val="422"/>
              </a:spcBef>
              <a:spcAft>
                <a:spcPts val="0"/>
              </a:spcAft>
              <a:buClr>
                <a:schemeClr val="dk1"/>
              </a:buClr>
              <a:buSzPts val="2800"/>
              <a:buFont typeface="Arial"/>
              <a:buChar char="•"/>
              <a:defRPr sz="1969" b="0" i="0" u="none" strike="noStrike" cap="none">
                <a:solidFill>
                  <a:schemeClr val="dk1"/>
                </a:solidFill>
                <a:latin typeface="Calibri"/>
                <a:ea typeface="Calibri"/>
                <a:cs typeface="Calibri"/>
                <a:sym typeface="Calibri"/>
              </a:defRPr>
            </a:lvl7pPr>
            <a:lvl8pPr marR="0" lvl="7" algn="l" rtl="0">
              <a:lnSpc>
                <a:spcPct val="100000"/>
              </a:lnSpc>
              <a:spcBef>
                <a:spcPts val="422"/>
              </a:spcBef>
              <a:spcAft>
                <a:spcPts val="0"/>
              </a:spcAft>
              <a:buClr>
                <a:schemeClr val="dk1"/>
              </a:buClr>
              <a:buSzPts val="2800"/>
              <a:buFont typeface="Arial"/>
              <a:buChar char="•"/>
              <a:defRPr sz="1969" b="0" i="0" u="none" strike="noStrike" cap="none">
                <a:solidFill>
                  <a:schemeClr val="dk1"/>
                </a:solidFill>
                <a:latin typeface="Calibri"/>
                <a:ea typeface="Calibri"/>
                <a:cs typeface="Calibri"/>
                <a:sym typeface="Calibri"/>
              </a:defRPr>
            </a:lvl8pPr>
            <a:lvl9pPr marR="0" lvl="8" algn="l" rtl="0">
              <a:lnSpc>
                <a:spcPct val="100000"/>
              </a:lnSpc>
              <a:spcBef>
                <a:spcPts val="422"/>
              </a:spcBef>
              <a:spcAft>
                <a:spcPts val="0"/>
              </a:spcAft>
              <a:buClr>
                <a:schemeClr val="dk1"/>
              </a:buClr>
              <a:buSzPts val="2800"/>
              <a:buFont typeface="Arial"/>
              <a:buChar char="•"/>
              <a:defRPr sz="1969" b="0" i="0" u="none" strike="noStrike" cap="none">
                <a:solidFill>
                  <a:schemeClr val="dk1"/>
                </a:solidFill>
                <a:latin typeface="Calibri"/>
                <a:ea typeface="Calibri"/>
                <a:cs typeface="Calibri"/>
                <a:sym typeface="Calibri"/>
              </a:defRPr>
            </a:lvl9pPr>
          </a:lstStyle>
          <a:p>
            <a:endParaRPr/>
          </a:p>
        </p:txBody>
      </p:sp>
      <p:sp>
        <p:nvSpPr>
          <p:cNvPr id="69" name="Google Shape;69;gefad4deb08_2_6"/>
          <p:cNvSpPr txBox="1">
            <a:spLocks noGrp="1"/>
          </p:cNvSpPr>
          <p:nvPr>
            <p:ph type="dt" idx="10"/>
          </p:nvPr>
        </p:nvSpPr>
        <p:spPr>
          <a:xfrm>
            <a:off x="9648395" y="6327740"/>
            <a:ext cx="1344149" cy="227082"/>
          </a:xfrm>
          <a:prstGeom prst="rect">
            <a:avLst/>
          </a:prstGeom>
          <a:noFill/>
          <a:ln>
            <a:noFill/>
          </a:ln>
        </p:spPr>
        <p:txBody>
          <a:bodyPr spcFirstLastPara="1" wrap="square" lIns="130025" tIns="65000" rIns="130025" bIns="65000" anchor="ctr" anchorCtr="0">
            <a:noAutofit/>
          </a:bodyPr>
          <a:lstStyle>
            <a:lvl1pPr lvl="0" algn="r">
              <a:lnSpc>
                <a:spcPct val="100000"/>
              </a:lnSpc>
              <a:spcBef>
                <a:spcPts val="0"/>
              </a:spcBef>
              <a:spcAft>
                <a:spcPts val="0"/>
              </a:spcAft>
              <a:buSzPts val="2000"/>
              <a:buNone/>
              <a:defRPr/>
            </a:lvl1pPr>
            <a:lvl2pPr lvl="1" algn="l">
              <a:lnSpc>
                <a:spcPct val="100000"/>
              </a:lnSpc>
              <a:spcBef>
                <a:spcPts val="0"/>
              </a:spcBef>
              <a:spcAft>
                <a:spcPts val="0"/>
              </a:spcAft>
              <a:buSzPts val="2000"/>
              <a:buNone/>
              <a:defRPr/>
            </a:lvl2pPr>
            <a:lvl3pPr lvl="2" algn="l">
              <a:lnSpc>
                <a:spcPct val="100000"/>
              </a:lnSpc>
              <a:spcBef>
                <a:spcPts val="0"/>
              </a:spcBef>
              <a:spcAft>
                <a:spcPts val="0"/>
              </a:spcAft>
              <a:buSzPts val="2000"/>
              <a:buNone/>
              <a:defRPr/>
            </a:lvl3pPr>
            <a:lvl4pPr lvl="3" algn="l">
              <a:lnSpc>
                <a:spcPct val="100000"/>
              </a:lnSpc>
              <a:spcBef>
                <a:spcPts val="0"/>
              </a:spcBef>
              <a:spcAft>
                <a:spcPts val="0"/>
              </a:spcAft>
              <a:buSzPts val="2000"/>
              <a:buNone/>
              <a:defRPr/>
            </a:lvl4pPr>
            <a:lvl5pPr lvl="4" algn="l">
              <a:lnSpc>
                <a:spcPct val="100000"/>
              </a:lnSpc>
              <a:spcBef>
                <a:spcPts val="0"/>
              </a:spcBef>
              <a:spcAft>
                <a:spcPts val="0"/>
              </a:spcAft>
              <a:buSzPts val="2000"/>
              <a:buNone/>
              <a:defRPr/>
            </a:lvl5pPr>
            <a:lvl6pPr lvl="5" algn="l">
              <a:lnSpc>
                <a:spcPct val="100000"/>
              </a:lnSpc>
              <a:spcBef>
                <a:spcPts val="0"/>
              </a:spcBef>
              <a:spcAft>
                <a:spcPts val="0"/>
              </a:spcAft>
              <a:buSzPts val="2000"/>
              <a:buNone/>
              <a:defRPr/>
            </a:lvl6pPr>
            <a:lvl7pPr lvl="6" algn="l">
              <a:lnSpc>
                <a:spcPct val="100000"/>
              </a:lnSpc>
              <a:spcBef>
                <a:spcPts val="0"/>
              </a:spcBef>
              <a:spcAft>
                <a:spcPts val="0"/>
              </a:spcAft>
              <a:buSzPts val="2000"/>
              <a:buNone/>
              <a:defRPr/>
            </a:lvl7pPr>
            <a:lvl8pPr lvl="7" algn="l">
              <a:lnSpc>
                <a:spcPct val="100000"/>
              </a:lnSpc>
              <a:spcBef>
                <a:spcPts val="0"/>
              </a:spcBef>
              <a:spcAft>
                <a:spcPts val="0"/>
              </a:spcAft>
              <a:buSzPts val="2000"/>
              <a:buNone/>
              <a:defRPr/>
            </a:lvl8pPr>
            <a:lvl9pPr lvl="8" algn="l">
              <a:lnSpc>
                <a:spcPct val="100000"/>
              </a:lnSpc>
              <a:spcBef>
                <a:spcPts val="0"/>
              </a:spcBef>
              <a:spcAft>
                <a:spcPts val="0"/>
              </a:spcAft>
              <a:buSzPts val="2000"/>
              <a:buNone/>
              <a:defRPr/>
            </a:lvl9pPr>
          </a:lstStyle>
          <a:p>
            <a:endParaRPr/>
          </a:p>
        </p:txBody>
      </p:sp>
      <p:sp>
        <p:nvSpPr>
          <p:cNvPr id="70" name="Google Shape;70;gefad4deb08_2_6"/>
          <p:cNvSpPr txBox="1">
            <a:spLocks noGrp="1"/>
          </p:cNvSpPr>
          <p:nvPr>
            <p:ph type="ftr" idx="11"/>
          </p:nvPr>
        </p:nvSpPr>
        <p:spPr>
          <a:xfrm>
            <a:off x="6960096" y="6562118"/>
            <a:ext cx="4032448" cy="207188"/>
          </a:xfrm>
          <a:prstGeom prst="rect">
            <a:avLst/>
          </a:prstGeom>
          <a:noFill/>
          <a:ln>
            <a:noFill/>
          </a:ln>
        </p:spPr>
        <p:txBody>
          <a:bodyPr spcFirstLastPara="1" wrap="square" lIns="130025" tIns="65000" rIns="130025" bIns="65000" anchor="ctr" anchorCtr="0">
            <a:noAutofit/>
          </a:bodyPr>
          <a:lstStyle>
            <a:lvl1pPr lvl="0" algn="r">
              <a:lnSpc>
                <a:spcPct val="100000"/>
              </a:lnSpc>
              <a:spcBef>
                <a:spcPts val="0"/>
              </a:spcBef>
              <a:spcAft>
                <a:spcPts val="0"/>
              </a:spcAft>
              <a:buSzPts val="2000"/>
              <a:buNone/>
              <a:defRPr/>
            </a:lvl1pPr>
            <a:lvl2pPr lvl="1" algn="l">
              <a:lnSpc>
                <a:spcPct val="100000"/>
              </a:lnSpc>
              <a:spcBef>
                <a:spcPts val="0"/>
              </a:spcBef>
              <a:spcAft>
                <a:spcPts val="0"/>
              </a:spcAft>
              <a:buSzPts val="2000"/>
              <a:buNone/>
              <a:defRPr/>
            </a:lvl2pPr>
            <a:lvl3pPr lvl="2" algn="l">
              <a:lnSpc>
                <a:spcPct val="100000"/>
              </a:lnSpc>
              <a:spcBef>
                <a:spcPts val="0"/>
              </a:spcBef>
              <a:spcAft>
                <a:spcPts val="0"/>
              </a:spcAft>
              <a:buSzPts val="2000"/>
              <a:buNone/>
              <a:defRPr/>
            </a:lvl3pPr>
            <a:lvl4pPr lvl="3" algn="l">
              <a:lnSpc>
                <a:spcPct val="100000"/>
              </a:lnSpc>
              <a:spcBef>
                <a:spcPts val="0"/>
              </a:spcBef>
              <a:spcAft>
                <a:spcPts val="0"/>
              </a:spcAft>
              <a:buSzPts val="2000"/>
              <a:buNone/>
              <a:defRPr/>
            </a:lvl4pPr>
            <a:lvl5pPr lvl="4" algn="l">
              <a:lnSpc>
                <a:spcPct val="100000"/>
              </a:lnSpc>
              <a:spcBef>
                <a:spcPts val="0"/>
              </a:spcBef>
              <a:spcAft>
                <a:spcPts val="0"/>
              </a:spcAft>
              <a:buSzPts val="2000"/>
              <a:buNone/>
              <a:defRPr/>
            </a:lvl5pPr>
            <a:lvl6pPr lvl="5" algn="l">
              <a:lnSpc>
                <a:spcPct val="100000"/>
              </a:lnSpc>
              <a:spcBef>
                <a:spcPts val="0"/>
              </a:spcBef>
              <a:spcAft>
                <a:spcPts val="0"/>
              </a:spcAft>
              <a:buSzPts val="2000"/>
              <a:buNone/>
              <a:defRPr/>
            </a:lvl6pPr>
            <a:lvl7pPr lvl="6" algn="l">
              <a:lnSpc>
                <a:spcPct val="100000"/>
              </a:lnSpc>
              <a:spcBef>
                <a:spcPts val="0"/>
              </a:spcBef>
              <a:spcAft>
                <a:spcPts val="0"/>
              </a:spcAft>
              <a:buSzPts val="2000"/>
              <a:buNone/>
              <a:defRPr/>
            </a:lvl7pPr>
            <a:lvl8pPr lvl="7" algn="l">
              <a:lnSpc>
                <a:spcPct val="100000"/>
              </a:lnSpc>
              <a:spcBef>
                <a:spcPts val="0"/>
              </a:spcBef>
              <a:spcAft>
                <a:spcPts val="0"/>
              </a:spcAft>
              <a:buSzPts val="2000"/>
              <a:buNone/>
              <a:defRPr/>
            </a:lvl8pPr>
            <a:lvl9pPr lvl="8" algn="l">
              <a:lnSpc>
                <a:spcPct val="100000"/>
              </a:lnSpc>
              <a:spcBef>
                <a:spcPts val="0"/>
              </a:spcBef>
              <a:spcAft>
                <a:spcPts val="0"/>
              </a:spcAft>
              <a:buSzPts val="2000"/>
              <a:buNone/>
              <a:defRPr/>
            </a:lvl9pPr>
          </a:lstStyle>
          <a:p>
            <a:endParaRPr/>
          </a:p>
        </p:txBody>
      </p:sp>
      <p:sp>
        <p:nvSpPr>
          <p:cNvPr id="71" name="Google Shape;71;gefad4deb08_2_6"/>
          <p:cNvSpPr txBox="1">
            <a:spLocks noGrp="1"/>
          </p:cNvSpPr>
          <p:nvPr>
            <p:ph type="sldNum" idx="12"/>
          </p:nvPr>
        </p:nvSpPr>
        <p:spPr>
          <a:xfrm>
            <a:off x="-5807" y="6602881"/>
            <a:ext cx="615408" cy="257295"/>
          </a:xfrm>
          <a:prstGeom prst="rect">
            <a:avLst/>
          </a:prstGeom>
          <a:noFill/>
          <a:ln>
            <a:noFill/>
          </a:ln>
        </p:spPr>
        <p:txBody>
          <a:bodyPr spcFirstLastPara="1" wrap="square" lIns="130025" tIns="65000" rIns="130025" bIns="65000" anchor="ctr" anchorCtr="0">
            <a:noAutofit/>
          </a:bodyPr>
          <a:lstStyle>
            <a:lvl1pPr marL="0" marR="0" lvl="0" indent="0" algn="r">
              <a:lnSpc>
                <a:spcPct val="100000"/>
              </a:lnSpc>
              <a:spcBef>
                <a:spcPts val="0"/>
              </a:spcBef>
              <a:spcAft>
                <a:spcPts val="0"/>
              </a:spcAft>
              <a:buClr>
                <a:srgbClr val="000000"/>
              </a:buClr>
              <a:buSzPts val="1700"/>
              <a:buFont typeface="Arial"/>
              <a:buNone/>
              <a:defRPr sz="1195"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700"/>
              <a:buFont typeface="Arial"/>
              <a:buNone/>
              <a:defRPr sz="1195"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700"/>
              <a:buFont typeface="Arial"/>
              <a:buNone/>
              <a:defRPr sz="1195"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700"/>
              <a:buFont typeface="Arial"/>
              <a:buNone/>
              <a:defRPr sz="1195"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700"/>
              <a:buFont typeface="Arial"/>
              <a:buNone/>
              <a:defRPr sz="1195"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700"/>
              <a:buFont typeface="Arial"/>
              <a:buNone/>
              <a:defRPr sz="1195"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700"/>
              <a:buFont typeface="Arial"/>
              <a:buNone/>
              <a:defRPr sz="1195"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700"/>
              <a:buFont typeface="Arial"/>
              <a:buNone/>
              <a:defRPr sz="1195"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700"/>
              <a:buFont typeface="Arial"/>
              <a:buNone/>
              <a:defRPr sz="1195" b="0" i="0" u="none" strike="noStrike" cap="none">
                <a:solidFill>
                  <a:schemeClr val="lt1"/>
                </a:solidFill>
                <a:latin typeface="Calibri"/>
                <a:ea typeface="Calibri"/>
                <a:cs typeface="Calibri"/>
                <a:sym typeface="Calibri"/>
              </a:defRPr>
            </a:lvl9pPr>
          </a:lstStyle>
          <a:p>
            <a:fld id="{00000000-1234-1234-1234-123412341234}" type="slidenum">
              <a:rPr lang="en-US" smtClean="0"/>
              <a:pPr/>
              <a:t>‹nr.›</a:t>
            </a:fld>
            <a:endParaRPr lang="en-US"/>
          </a:p>
        </p:txBody>
      </p:sp>
    </p:spTree>
    <p:extLst>
      <p:ext uri="{BB962C8B-B14F-4D97-AF65-F5344CB8AC3E}">
        <p14:creationId xmlns:p14="http://schemas.microsoft.com/office/powerpoint/2010/main" val="17343714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FOTOSLIDE (modern) | Foto + bijschrift">
  <p:cSld name="1_FOTOSLIDE (modern) | Foto + bijschrift">
    <p:spTree>
      <p:nvGrpSpPr>
        <p:cNvPr id="1" name="Shape 36"/>
        <p:cNvGrpSpPr/>
        <p:nvPr/>
      </p:nvGrpSpPr>
      <p:grpSpPr>
        <a:xfrm>
          <a:off x="0" y="0"/>
          <a:ext cx="0" cy="0"/>
          <a:chOff x="0" y="0"/>
          <a:chExt cx="0" cy="0"/>
        </a:xfrm>
      </p:grpSpPr>
      <p:sp>
        <p:nvSpPr>
          <p:cNvPr id="37" name="Google Shape;37;p11"/>
          <p:cNvSpPr>
            <a:spLocks noGrp="1"/>
          </p:cNvSpPr>
          <p:nvPr>
            <p:ph type="pic" idx="2"/>
          </p:nvPr>
        </p:nvSpPr>
        <p:spPr>
          <a:xfrm>
            <a:off x="0" y="0"/>
            <a:ext cx="12192000" cy="6857997"/>
          </a:xfrm>
          <a:prstGeom prst="rect">
            <a:avLst/>
          </a:prstGeom>
          <a:solidFill>
            <a:srgbClr val="FEF7E0"/>
          </a:solidFill>
          <a:ln>
            <a:noFill/>
          </a:ln>
        </p:spPr>
      </p:sp>
      <p:sp>
        <p:nvSpPr>
          <p:cNvPr id="38" name="Google Shape;38;p11"/>
          <p:cNvSpPr txBox="1">
            <a:spLocks noGrp="1"/>
          </p:cNvSpPr>
          <p:nvPr>
            <p:ph type="body" idx="1"/>
          </p:nvPr>
        </p:nvSpPr>
        <p:spPr>
          <a:xfrm>
            <a:off x="1028732" y="1298661"/>
            <a:ext cx="5654432" cy="492443"/>
          </a:xfrm>
          <a:prstGeom prst="rect">
            <a:avLst/>
          </a:prstGeom>
          <a:noFill/>
          <a:ln>
            <a:noFill/>
          </a:ln>
        </p:spPr>
        <p:txBody>
          <a:bodyPr spcFirstLastPara="1" wrap="square" lIns="0" tIns="0" rIns="0" bIns="0" anchor="t" anchorCtr="0">
            <a:spAutoFit/>
          </a:bodyPr>
          <a:lstStyle>
            <a:lvl1pPr marL="0" lvl="0" indent="0" algn="l">
              <a:lnSpc>
                <a:spcPct val="100000"/>
              </a:lnSpc>
              <a:spcBef>
                <a:spcPts val="0"/>
              </a:spcBef>
              <a:spcAft>
                <a:spcPts val="0"/>
              </a:spcAft>
              <a:buSzPts val="3600"/>
              <a:buFont typeface="Noto Sans Symbols"/>
              <a:buNone/>
              <a:defRPr sz="4800" b="1" baseline="30000">
                <a:solidFill>
                  <a:srgbClr val="FF0000"/>
                </a:solidFill>
                <a:highlight>
                  <a:srgbClr val="F8F8F8"/>
                </a:highlight>
                <a:latin typeface="Poppins Thin"/>
                <a:ea typeface="Poppins Thin"/>
                <a:cs typeface="Poppins Thin"/>
                <a:sym typeface="Poppins Thin"/>
              </a:defRPr>
            </a:lvl1pPr>
            <a:lvl2pPr marL="914400" lvl="1" indent="-314325" algn="l">
              <a:lnSpc>
                <a:spcPct val="90000"/>
              </a:lnSpc>
              <a:spcBef>
                <a:spcPts val="200"/>
              </a:spcBef>
              <a:spcAft>
                <a:spcPts val="0"/>
              </a:spcAft>
              <a:buSzPts val="1350"/>
              <a:buChar char="🡮"/>
              <a:defRPr/>
            </a:lvl2pPr>
            <a:lvl3pPr marL="1371600" lvl="2" indent="-308610" algn="l">
              <a:lnSpc>
                <a:spcPct val="90000"/>
              </a:lnSpc>
              <a:spcBef>
                <a:spcPts val="200"/>
              </a:spcBef>
              <a:spcAft>
                <a:spcPts val="0"/>
              </a:spcAft>
              <a:buSzPts val="1260"/>
              <a:buChar char="•"/>
              <a:defRPr/>
            </a:lvl3pPr>
            <a:lvl4pPr marL="1828800" lvl="3" indent="-342900" algn="l">
              <a:lnSpc>
                <a:spcPct val="90000"/>
              </a:lnSpc>
              <a:spcBef>
                <a:spcPts val="200"/>
              </a:spcBef>
              <a:spcAft>
                <a:spcPts val="0"/>
              </a:spcAft>
              <a:buSzPts val="1800"/>
              <a:buChar char="‐"/>
              <a:defRPr/>
            </a:lvl4pPr>
            <a:lvl5pPr marL="2286000" lvl="4" indent="-365760" algn="l">
              <a:lnSpc>
                <a:spcPct val="90000"/>
              </a:lnSpc>
              <a:spcBef>
                <a:spcPts val="300"/>
              </a:spcBef>
              <a:spcAft>
                <a:spcPts val="0"/>
              </a:spcAft>
              <a:buSzPts val="216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39" name="Google Shape;39;p11"/>
          <p:cNvSpPr>
            <a:spLocks noGrp="1"/>
          </p:cNvSpPr>
          <p:nvPr>
            <p:ph type="sldNum" idx="12"/>
          </p:nvPr>
        </p:nvSpPr>
        <p:spPr>
          <a:xfrm flipH="1">
            <a:off x="11364000" y="6030000"/>
            <a:ext cx="828000" cy="828000"/>
          </a:xfrm>
          <a:prstGeom prst="rtTriangle">
            <a:avLst/>
          </a:prstGeom>
          <a:solidFill>
            <a:srgbClr val="009CAB"/>
          </a:solidFill>
          <a:ln>
            <a:noFill/>
          </a:ln>
        </p:spPr>
        <p:txBody>
          <a:bodyPr spcFirstLastPara="1" wrap="square" lIns="0" tIns="0" rIns="0" bIns="108000" anchor="b"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nl-BE"/>
              <a:t>‹nr.›</a:t>
            </a:fld>
            <a:endParaRPr sz="1200"/>
          </a:p>
        </p:txBody>
      </p:sp>
      <p:sp>
        <p:nvSpPr>
          <p:cNvPr id="40" name="Google Shape;40;p11"/>
          <p:cNvSpPr txBox="1">
            <a:spLocks noGrp="1"/>
          </p:cNvSpPr>
          <p:nvPr>
            <p:ph type="dt" idx="10"/>
          </p:nvPr>
        </p:nvSpPr>
        <p:spPr>
          <a:xfrm>
            <a:off x="540000" y="6509899"/>
            <a:ext cx="977465" cy="164370"/>
          </a:xfrm>
          <a:prstGeom prst="rect">
            <a:avLst/>
          </a:prstGeom>
          <a:solidFill>
            <a:schemeClr val="lt1"/>
          </a:solidFill>
          <a:ln>
            <a:noFill/>
          </a:ln>
        </p:spPr>
        <p:txBody>
          <a:bodyPr spcFirstLastPara="1" wrap="square" lIns="180000" tIns="18000" rIns="180000" bIns="0" anchor="ctr" anchorCtr="0">
            <a:noAutofit/>
          </a:bodyPr>
          <a:lstStyle>
            <a:lvl1pPr lvl="0" algn="ctr">
              <a:spcBef>
                <a:spcPts val="0"/>
              </a:spcBef>
              <a:spcAft>
                <a:spcPts val="0"/>
              </a:spcAft>
              <a:buSzPts val="1400"/>
              <a:buNone/>
              <a:defRPr sz="950">
                <a:solidFill>
                  <a:srgbClr val="969696"/>
                </a:solidFill>
                <a:latin typeface="Poppins Light"/>
                <a:ea typeface="Poppins Light"/>
                <a:cs typeface="Poppins Light"/>
                <a:sym typeface="Poppins Light"/>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11"/>
          <p:cNvSpPr txBox="1">
            <a:spLocks noGrp="1"/>
          </p:cNvSpPr>
          <p:nvPr>
            <p:ph type="ftr" idx="11"/>
          </p:nvPr>
        </p:nvSpPr>
        <p:spPr>
          <a:xfrm>
            <a:off x="4296000" y="6475084"/>
            <a:ext cx="3600000" cy="234000"/>
          </a:xfrm>
          <a:prstGeom prst="rect">
            <a:avLst/>
          </a:prstGeom>
          <a:solidFill>
            <a:schemeClr val="lt1"/>
          </a:solidFill>
          <a:ln>
            <a:noFill/>
          </a:ln>
        </p:spPr>
        <p:txBody>
          <a:bodyPr spcFirstLastPara="1" wrap="square" lIns="108000" tIns="18000" rIns="108000" bIns="0" anchor="ctr" anchorCtr="0">
            <a:normAutofit/>
          </a:bodyPr>
          <a:lstStyle>
            <a:lvl1pPr lvl="0" algn="ctr">
              <a:spcBef>
                <a:spcPts val="0"/>
              </a:spcBef>
              <a:spcAft>
                <a:spcPts val="0"/>
              </a:spcAft>
              <a:buSzPts val="1400"/>
              <a:buNone/>
              <a:defRPr sz="950" cap="none">
                <a:solidFill>
                  <a:srgbClr val="969696"/>
                </a:solidFill>
                <a:latin typeface="Poppins Light"/>
                <a:ea typeface="Poppins Light"/>
                <a:cs typeface="Poppins Light"/>
                <a:sym typeface="Poppins Light"/>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8571597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Title | Foto + Tekst">
    <p:bg bwMode="gray">
      <p:bgPr>
        <a:solidFill>
          <a:schemeClr val="tx1"/>
        </a:solidFill>
        <a:effectLst/>
      </p:bgPr>
    </p:bg>
    <p:spTree>
      <p:nvGrpSpPr>
        <p:cNvPr id="1" name=""/>
        <p:cNvGrpSpPr/>
        <p:nvPr/>
      </p:nvGrpSpPr>
      <p:grpSpPr>
        <a:xfrm>
          <a:off x="0" y="0"/>
          <a:ext cx="0" cy="0"/>
          <a:chOff x="0" y="0"/>
          <a:chExt cx="0" cy="0"/>
        </a:xfrm>
      </p:grpSpPr>
      <p:sp>
        <p:nvSpPr>
          <p:cNvPr id="17" name="Text Placeholder 16"/>
          <p:cNvSpPr>
            <a:spLocks noGrp="1"/>
          </p:cNvSpPr>
          <p:nvPr>
            <p:ph type="body" sz="quarter" idx="10"/>
          </p:nvPr>
        </p:nvSpPr>
        <p:spPr>
          <a:xfrm>
            <a:off x="5280001" y="1620000"/>
            <a:ext cx="6911999" cy="4329280"/>
          </a:xfrm>
        </p:spPr>
        <p:txBody>
          <a:bodyPr lIns="360000" tIns="0" rIns="360000" bIns="0"/>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5" name="Rectangle 14"/>
          <p:cNvSpPr/>
          <p:nvPr userDrawn="1"/>
        </p:nvSpPr>
        <p:spPr>
          <a:xfrm>
            <a:off x="8592277" y="6097346"/>
            <a:ext cx="3599723" cy="468572"/>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72000" rIns="144000" bIns="72000" rtlCol="0" anchor="ctr">
            <a:spAutoFit/>
          </a:bodyPr>
          <a:lstStyle/>
          <a:p>
            <a:pPr marL="216000" indent="-216000" algn="ctr">
              <a:buFont typeface="Arial" pitchFamily="34" charset="0"/>
              <a:buChar char="•"/>
            </a:pPr>
            <a:endParaRPr lang="en-US" sz="2100" dirty="0">
              <a:solidFill>
                <a:srgbClr val="EA7F1E"/>
              </a:solidFill>
              <a:latin typeface="Trebuchet MS" pitchFamily="34" charset="0"/>
            </a:endParaRPr>
          </a:p>
        </p:txBody>
      </p:sp>
      <p:pic>
        <p:nvPicPr>
          <p:cNvPr id="8" name="Picture 7" descr="image_preview.png"/>
          <p:cNvPicPr>
            <a:picLocks/>
          </p:cNvPicPr>
          <p:nvPr userDrawn="1"/>
        </p:nvPicPr>
        <p:blipFill>
          <a:blip r:embed="rId2" cstate="print"/>
          <a:stretch>
            <a:fillRect/>
          </a:stretch>
        </p:blipFill>
        <p:spPr>
          <a:xfrm>
            <a:off x="10645733" y="6192000"/>
            <a:ext cx="1138899" cy="432000"/>
          </a:xfrm>
          <a:prstGeom prst="rect">
            <a:avLst/>
          </a:prstGeom>
        </p:spPr>
      </p:pic>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990234" y="212034"/>
            <a:ext cx="1993180" cy="777340"/>
          </a:xfrm>
          <a:prstGeom prst="rect">
            <a:avLst/>
          </a:prstGeom>
        </p:spPr>
      </p:pic>
      <p:pic>
        <p:nvPicPr>
          <p:cNvPr id="13" name="Picture Placeholder 6"/>
          <p:cNvPicPr>
            <a:picLocks noChangeAspect="1"/>
          </p:cNvPicPr>
          <p:nvPr userDrawn="1"/>
        </p:nvPicPr>
        <p:blipFill rotWithShape="1">
          <a:blip r:embed="rId4">
            <a:extLst>
              <a:ext uri="{28A0092B-C50C-407E-A947-70E740481C1C}">
                <a14:useLocalDpi xmlns:a14="http://schemas.microsoft.com/office/drawing/2010/main" val="0"/>
              </a:ext>
            </a:extLst>
          </a:blip>
          <a:srcRect l="10036" t="5241" r="17727" b="5162"/>
          <a:stretch/>
        </p:blipFill>
        <p:spPr>
          <a:xfrm>
            <a:off x="4732" y="0"/>
            <a:ext cx="3672408" cy="6831856"/>
          </a:xfrm>
          <a:prstGeom prst="rect">
            <a:avLst/>
          </a:prstGeom>
          <a:ln>
            <a:noFill/>
          </a:ln>
        </p:spPr>
      </p:pic>
      <p:sp>
        <p:nvSpPr>
          <p:cNvPr id="7" name="Isosceles Triangle 6"/>
          <p:cNvSpPr/>
          <p:nvPr userDrawn="1"/>
        </p:nvSpPr>
        <p:spPr>
          <a:xfrm>
            <a:off x="1899605" y="-238991"/>
            <a:ext cx="3648514" cy="7163251"/>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3795684000"/>
      </p:ext>
    </p:extLst>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9893782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58292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EKSTSLIDE (modern) | Titel + tekst + foto">
    <p:spTree>
      <p:nvGrpSpPr>
        <p:cNvPr id="1" name=""/>
        <p:cNvGrpSpPr/>
        <p:nvPr/>
      </p:nvGrpSpPr>
      <p:grpSpPr>
        <a:xfrm>
          <a:off x="0" y="0"/>
          <a:ext cx="0" cy="0"/>
          <a:chOff x="0" y="0"/>
          <a:chExt cx="0" cy="0"/>
        </a:xfrm>
      </p:grpSpPr>
      <p:sp>
        <p:nvSpPr>
          <p:cNvPr id="18" name="Tijdelijke aanduiding voor tekst 3">
            <a:extLst>
              <a:ext uri="{FF2B5EF4-FFF2-40B4-BE49-F238E27FC236}">
                <a16:creationId xmlns:a16="http://schemas.microsoft.com/office/drawing/2014/main" id="{68AD295F-0EA8-487A-BC52-5E7E9F766ADB}"/>
              </a:ext>
            </a:extLst>
          </p:cNvPr>
          <p:cNvSpPr>
            <a:spLocks noGrp="1"/>
          </p:cNvSpPr>
          <p:nvPr>
            <p:ph type="body" sz="quarter" idx="13" hasCustomPrompt="1"/>
          </p:nvPr>
        </p:nvSpPr>
        <p:spPr>
          <a:xfrm>
            <a:off x="720000" y="899999"/>
            <a:ext cx="5558400" cy="5436829"/>
          </a:xfrm>
          <a:solidFill>
            <a:schemeClr val="bg1">
              <a:lumMod val="95000"/>
            </a:schemeClr>
          </a:solidFill>
        </p:spPr>
        <p:txBody>
          <a:bodyPr lIns="360000" tIns="900000" rIns="540000" bIns="360000"/>
          <a:lstStyle>
            <a:lvl1pPr>
              <a:defRPr sz="2400">
                <a:latin typeface="Nunito Light" panose="00000400000000000000" pitchFamily="2" charset="0"/>
              </a:defRPr>
            </a:lvl1pPr>
            <a:lvl2pPr marL="324000" indent="-324000">
              <a:defRPr sz="2400">
                <a:latin typeface="Nunito Light" panose="00000400000000000000" pitchFamily="2" charset="0"/>
              </a:defRPr>
            </a:lvl2pPr>
            <a:lvl3pPr marL="540000" indent="-216000">
              <a:defRPr sz="2400">
                <a:latin typeface="Nunito Light" panose="00000400000000000000" pitchFamily="2" charset="0"/>
              </a:defRPr>
            </a:lvl3pPr>
            <a:lvl4pPr marL="720000" indent="-180000">
              <a:defRPr sz="1700">
                <a:latin typeface="Nunito Light" panose="00000400000000000000" pitchFamily="2" charset="0"/>
              </a:defRPr>
            </a:lvl4pPr>
            <a:lvl5pPr marL="864000" indent="-144000">
              <a:defRPr sz="1400">
                <a:latin typeface="Nunito Light" panose="00000400000000000000" pitchFamily="2" charset="0"/>
              </a:defRPr>
            </a:lvl5pPr>
          </a:lstStyle>
          <a:p>
            <a:pPr lvl="0"/>
            <a:r>
              <a:rPr lang="nl-NL" dirty="0"/>
              <a:t>Klik om tekst toe te voegen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22" name="Tijdelijke aanduiding voor datum 21">
            <a:extLst>
              <a:ext uri="{FF2B5EF4-FFF2-40B4-BE49-F238E27FC236}">
                <a16:creationId xmlns:a16="http://schemas.microsoft.com/office/drawing/2014/main" id="{7989F3C4-8754-4E47-A7CD-960A64C9643F}"/>
              </a:ext>
            </a:extLst>
          </p:cNvPr>
          <p:cNvSpPr>
            <a:spLocks noGrp="1"/>
          </p:cNvSpPr>
          <p:nvPr>
            <p:ph type="dt" sz="half" idx="30"/>
          </p:nvPr>
        </p:nvSpPr>
        <p:spPr/>
        <p:txBody>
          <a:bodyPr/>
          <a:lstStyle/>
          <a:p>
            <a:pPr algn="ctr"/>
            <a:fld id="{0DA90381-66B7-4976-AD2C-063F40011140}" type="datetime1">
              <a:rPr lang="nl-BE" smtClean="0"/>
              <a:t>22/10/2021</a:t>
            </a:fld>
            <a:endParaRPr lang="nl-BE" dirty="0"/>
          </a:p>
        </p:txBody>
      </p:sp>
      <p:sp>
        <p:nvSpPr>
          <p:cNvPr id="23" name="Tijdelijke aanduiding voor voettekst 22">
            <a:extLst>
              <a:ext uri="{FF2B5EF4-FFF2-40B4-BE49-F238E27FC236}">
                <a16:creationId xmlns:a16="http://schemas.microsoft.com/office/drawing/2014/main" id="{CB820195-A001-406B-AED6-7F9DA1069F3C}"/>
              </a:ext>
            </a:extLst>
          </p:cNvPr>
          <p:cNvSpPr>
            <a:spLocks noGrp="1"/>
          </p:cNvSpPr>
          <p:nvPr>
            <p:ph type="ftr" sz="quarter" idx="31"/>
          </p:nvPr>
        </p:nvSpPr>
        <p:spPr/>
        <p:txBody>
          <a:bodyPr/>
          <a:lstStyle/>
          <a:p>
            <a:r>
              <a:rPr lang="en-US"/>
              <a:t>Voettekst</a:t>
            </a:r>
            <a:endParaRPr lang="nl-BE" sz="950" dirty="0"/>
          </a:p>
        </p:txBody>
      </p:sp>
      <p:sp>
        <p:nvSpPr>
          <p:cNvPr id="24" name="Tijdelijke aanduiding voor dianummer 23">
            <a:extLst>
              <a:ext uri="{FF2B5EF4-FFF2-40B4-BE49-F238E27FC236}">
                <a16:creationId xmlns:a16="http://schemas.microsoft.com/office/drawing/2014/main" id="{E96D365C-8F94-4688-8031-2C0D191C58AE}"/>
              </a:ext>
            </a:extLst>
          </p:cNvPr>
          <p:cNvSpPr>
            <a:spLocks noGrp="1"/>
          </p:cNvSpPr>
          <p:nvPr>
            <p:ph type="sldNum" sz="quarter" idx="32"/>
          </p:nvPr>
        </p:nvSpPr>
        <p:spPr/>
        <p:txBody>
          <a:bodyPr/>
          <a:lstStyle/>
          <a:p>
            <a:fld id="{763F2D79-C75E-42E1-AD06-AE3EAB2BE1D7}" type="slidenum">
              <a:rPr lang="nl-BE" smtClean="0"/>
              <a:pPr/>
              <a:t>‹nr.›</a:t>
            </a:fld>
            <a:endParaRPr lang="nl-BE" sz="1200" dirty="0"/>
          </a:p>
        </p:txBody>
      </p:sp>
      <p:sp>
        <p:nvSpPr>
          <p:cNvPr id="26" name="Tijdelijke aanduiding voor afbeelding 4">
            <a:extLst>
              <a:ext uri="{FF2B5EF4-FFF2-40B4-BE49-F238E27FC236}">
                <a16:creationId xmlns:a16="http://schemas.microsoft.com/office/drawing/2014/main" id="{8A35AAD3-058F-4826-AB46-14FE5593EB6C}"/>
              </a:ext>
            </a:extLst>
          </p:cNvPr>
          <p:cNvSpPr>
            <a:spLocks noGrp="1"/>
          </p:cNvSpPr>
          <p:nvPr>
            <p:ph type="pic" sz="quarter" idx="27" hasCustomPrompt="1"/>
          </p:nvPr>
        </p:nvSpPr>
        <p:spPr>
          <a:xfrm>
            <a:off x="6638400" y="899997"/>
            <a:ext cx="4834799" cy="5436829"/>
          </a:xfrm>
          <a:solidFill>
            <a:schemeClr val="accent5">
              <a:lumMod val="20000"/>
              <a:lumOff val="80000"/>
            </a:schemeClr>
          </a:solidFill>
          <a:ln w="127000">
            <a:noFill/>
          </a:ln>
        </p:spPr>
        <p:txBody>
          <a:bodyPr lIns="0" tIns="0" rIns="0" bIns="1800000" anchor="ctr" anchorCtr="0"/>
          <a:lstStyle>
            <a:lvl1pPr algn="ctr">
              <a:defRPr sz="1800">
                <a:solidFill>
                  <a:schemeClr val="tx1"/>
                </a:solidFill>
                <a:latin typeface="+mn-lt"/>
              </a:defRPr>
            </a:lvl1pPr>
          </a:lstStyle>
          <a:p>
            <a:r>
              <a:rPr lang="nl-BE" dirty="0"/>
              <a:t>Klik (op pictogram) </a:t>
            </a:r>
            <a:br>
              <a:rPr lang="nl-BE" dirty="0"/>
            </a:br>
            <a:r>
              <a:rPr lang="nl-BE" dirty="0"/>
              <a:t>om foto toe te voegen</a:t>
            </a:r>
          </a:p>
        </p:txBody>
      </p:sp>
      <p:sp>
        <p:nvSpPr>
          <p:cNvPr id="9" name="Titel 1">
            <a:extLst>
              <a:ext uri="{FF2B5EF4-FFF2-40B4-BE49-F238E27FC236}">
                <a16:creationId xmlns:a16="http://schemas.microsoft.com/office/drawing/2014/main" id="{5C99B6F0-515C-4E82-BE72-3BB6E4B096B4}"/>
              </a:ext>
            </a:extLst>
          </p:cNvPr>
          <p:cNvSpPr>
            <a:spLocks noGrp="1"/>
          </p:cNvSpPr>
          <p:nvPr>
            <p:ph type="title" hasCustomPrompt="1"/>
          </p:nvPr>
        </p:nvSpPr>
        <p:spPr>
          <a:xfrm>
            <a:off x="718799" y="594000"/>
            <a:ext cx="5558399" cy="391389"/>
          </a:xfrm>
          <a:noFill/>
        </p:spPr>
        <p:txBody>
          <a:bodyPr wrap="square" lIns="360000" tIns="0" rIns="360000" bIns="0" anchor="t" anchorCtr="0">
            <a:spAutoFit/>
          </a:bodyPr>
          <a:lstStyle>
            <a:lvl1pPr>
              <a:defRPr sz="4200" baseline="10000">
                <a:solidFill>
                  <a:schemeClr val="bg1"/>
                </a:solidFill>
                <a:highlight>
                  <a:srgbClr val="F04C25"/>
                </a:highlight>
              </a:defRPr>
            </a:lvl1pPr>
          </a:lstStyle>
          <a:p>
            <a:r>
              <a:rPr lang="nl-NL" dirty="0"/>
              <a:t>Klik om titel toe te voegen</a:t>
            </a:r>
            <a:endParaRPr lang="nl-BE" dirty="0"/>
          </a:p>
        </p:txBody>
      </p:sp>
    </p:spTree>
    <p:extLst>
      <p:ext uri="{BB962C8B-B14F-4D97-AF65-F5344CB8AC3E}">
        <p14:creationId xmlns:p14="http://schemas.microsoft.com/office/powerpoint/2010/main" val="2908380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idx="1"/>
          </p:nvPr>
        </p:nvSpPr>
        <p:spPr/>
        <p:txBody>
          <a:bodyPr/>
          <a:lstStyle>
            <a:lvl1pPr marL="0" indent="0">
              <a:buNone/>
              <a:defRPr/>
            </a:lvl1pPr>
          </a:lstStyle>
          <a:p>
            <a:pPr lvl="0"/>
            <a:r>
              <a:rPr lang="nl-NL"/>
              <a:t>Tekststijl van het model bewerken</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85CD869-25B7-4593-A165-FD7DE8C84D16}" type="datetimeFigureOut">
              <a:rPr lang="nl-NL" smtClean="0"/>
              <a:t>22-10-2021</a:t>
            </a:fld>
            <a:endParaRPr lang="nl-NL"/>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nl-NL"/>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ADCD368-2886-4F88-B672-DC81BF636EC4}" type="slidenum">
              <a:rPr lang="nl-NL" smtClean="0"/>
              <a:t>‹nr.›</a:t>
            </a:fld>
            <a:endParaRPr lang="nl-NL"/>
          </a:p>
        </p:txBody>
      </p:sp>
      <p:sp>
        <p:nvSpPr>
          <p:cNvPr id="10" name="Tijdelijke aanduiding voor tekst 9"/>
          <p:cNvSpPr>
            <a:spLocks noGrp="1"/>
          </p:cNvSpPr>
          <p:nvPr>
            <p:ph type="body" sz="quarter" idx="13"/>
          </p:nvPr>
        </p:nvSpPr>
        <p:spPr>
          <a:xfrm>
            <a:off x="274320" y="6402070"/>
            <a:ext cx="4998720" cy="365126"/>
          </a:xfrm>
        </p:spPr>
        <p:txBody>
          <a:bodyPr>
            <a:noAutofit/>
          </a:bodyPr>
          <a:lstStyle>
            <a:lvl1pPr marL="0" indent="0">
              <a:buNone/>
              <a:defRPr sz="1600">
                <a:solidFill>
                  <a:schemeClr val="bg2"/>
                </a:solidFill>
                <a:latin typeface="+mj-lt"/>
              </a:defRPr>
            </a:lvl1pPr>
            <a:lvl2pPr>
              <a:defRPr sz="1600">
                <a:solidFill>
                  <a:schemeClr val="bg2"/>
                </a:solidFill>
                <a:latin typeface="+mj-lt"/>
              </a:defRPr>
            </a:lvl2pPr>
            <a:lvl3pPr>
              <a:defRPr sz="1600">
                <a:solidFill>
                  <a:schemeClr val="bg2"/>
                </a:solidFill>
                <a:latin typeface="+mj-lt"/>
              </a:defRPr>
            </a:lvl3pPr>
            <a:lvl4pPr>
              <a:defRPr sz="1600">
                <a:solidFill>
                  <a:schemeClr val="bg2"/>
                </a:solidFill>
                <a:latin typeface="+mj-lt"/>
              </a:defRPr>
            </a:lvl4pPr>
            <a:lvl5pPr>
              <a:defRPr sz="1600">
                <a:solidFill>
                  <a:schemeClr val="bg2"/>
                </a:solidFill>
                <a:latin typeface="+mj-lt"/>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9" name="Tijdelijke aanduiding voor afbeelding 5"/>
          <p:cNvSpPr>
            <a:spLocks noGrp="1"/>
          </p:cNvSpPr>
          <p:nvPr>
            <p:ph type="pic" sz="quarter" idx="14" hasCustomPrompt="1"/>
          </p:nvPr>
        </p:nvSpPr>
        <p:spPr>
          <a:xfrm>
            <a:off x="5538000" y="6163200"/>
            <a:ext cx="1116000" cy="439200"/>
          </a:xfrm>
          <a:blipFill>
            <a:blip r:embed="rId2"/>
            <a:stretch>
              <a:fillRect/>
            </a:stretch>
          </a:blipFill>
        </p:spPr>
        <p:txBody>
          <a:bodyPr/>
          <a:lstStyle>
            <a:lvl1pPr marL="0" indent="0">
              <a:buNone/>
              <a:defRPr baseline="0"/>
            </a:lvl1pPr>
          </a:lstStyle>
          <a:p>
            <a:r>
              <a:rPr lang="nl-NL" dirty="0"/>
              <a:t> </a:t>
            </a:r>
          </a:p>
        </p:txBody>
      </p:sp>
    </p:spTree>
    <p:extLst>
      <p:ext uri="{BB962C8B-B14F-4D97-AF65-F5344CB8AC3E}">
        <p14:creationId xmlns:p14="http://schemas.microsoft.com/office/powerpoint/2010/main" val="35005268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3_Title | Foto + Tekst">
    <p:bg bwMode="gray">
      <p:bgPr>
        <a:solidFill>
          <a:schemeClr val="tx1"/>
        </a:solidFill>
        <a:effectLst/>
      </p:bgPr>
    </p:bg>
    <p:spTree>
      <p:nvGrpSpPr>
        <p:cNvPr id="1" name=""/>
        <p:cNvGrpSpPr/>
        <p:nvPr/>
      </p:nvGrpSpPr>
      <p:grpSpPr>
        <a:xfrm>
          <a:off x="0" y="0"/>
          <a:ext cx="0" cy="0"/>
          <a:chOff x="0" y="0"/>
          <a:chExt cx="0" cy="0"/>
        </a:xfrm>
      </p:grpSpPr>
      <p:sp>
        <p:nvSpPr>
          <p:cNvPr id="17" name="Text Placeholder 16"/>
          <p:cNvSpPr>
            <a:spLocks noGrp="1"/>
          </p:cNvSpPr>
          <p:nvPr>
            <p:ph type="body" sz="quarter" idx="10"/>
          </p:nvPr>
        </p:nvSpPr>
        <p:spPr>
          <a:xfrm>
            <a:off x="5280001" y="1620000"/>
            <a:ext cx="6911999" cy="4329280"/>
          </a:xfrm>
        </p:spPr>
        <p:txBody>
          <a:bodyPr lIns="360000" tIns="0" rIns="360000" bIns="0"/>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5" name="Rectangle 14"/>
          <p:cNvSpPr/>
          <p:nvPr userDrawn="1"/>
        </p:nvSpPr>
        <p:spPr>
          <a:xfrm>
            <a:off x="8592277" y="6097346"/>
            <a:ext cx="3599723" cy="468572"/>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72000" rIns="144000" bIns="72000" rtlCol="0" anchor="ctr">
            <a:spAutoFit/>
          </a:bodyPr>
          <a:lstStyle/>
          <a:p>
            <a:pPr marL="216000" indent="-216000" algn="ctr">
              <a:buFont typeface="Arial" pitchFamily="34" charset="0"/>
              <a:buChar char="•"/>
            </a:pPr>
            <a:endParaRPr lang="en-US" sz="2100" dirty="0">
              <a:solidFill>
                <a:srgbClr val="EA7F1E"/>
              </a:solidFill>
              <a:latin typeface="Trebuchet MS" pitchFamily="34" charset="0"/>
            </a:endParaRPr>
          </a:p>
        </p:txBody>
      </p:sp>
      <p:pic>
        <p:nvPicPr>
          <p:cNvPr id="8" name="Picture 7" descr="image_preview.png"/>
          <p:cNvPicPr>
            <a:picLocks/>
          </p:cNvPicPr>
          <p:nvPr userDrawn="1"/>
        </p:nvPicPr>
        <p:blipFill>
          <a:blip r:embed="rId2" cstate="print"/>
          <a:stretch>
            <a:fillRect/>
          </a:stretch>
        </p:blipFill>
        <p:spPr>
          <a:xfrm>
            <a:off x="10645733" y="6192000"/>
            <a:ext cx="1138899" cy="432000"/>
          </a:xfrm>
          <a:prstGeom prst="rect">
            <a:avLst/>
          </a:prstGeom>
        </p:spPr>
      </p:pic>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990234" y="212034"/>
            <a:ext cx="1993180" cy="777340"/>
          </a:xfrm>
          <a:prstGeom prst="rect">
            <a:avLst/>
          </a:prstGeom>
        </p:spPr>
      </p:pic>
      <p:pic>
        <p:nvPicPr>
          <p:cNvPr id="13" name="Picture Placeholder 6"/>
          <p:cNvPicPr>
            <a:picLocks noChangeAspect="1"/>
          </p:cNvPicPr>
          <p:nvPr userDrawn="1"/>
        </p:nvPicPr>
        <p:blipFill rotWithShape="1">
          <a:blip r:embed="rId4">
            <a:extLst>
              <a:ext uri="{28A0092B-C50C-407E-A947-70E740481C1C}">
                <a14:useLocalDpi xmlns:a14="http://schemas.microsoft.com/office/drawing/2010/main" val="0"/>
              </a:ext>
            </a:extLst>
          </a:blip>
          <a:srcRect l="10036" t="5241" r="17727" b="5162"/>
          <a:stretch/>
        </p:blipFill>
        <p:spPr>
          <a:xfrm>
            <a:off x="-92765" y="-238991"/>
            <a:ext cx="3922643" cy="7124801"/>
          </a:xfrm>
          <a:prstGeom prst="rect">
            <a:avLst/>
          </a:prstGeom>
          <a:ln>
            <a:noFill/>
          </a:ln>
        </p:spPr>
      </p:pic>
      <p:sp>
        <p:nvSpPr>
          <p:cNvPr id="2" name="Isosceles Triangle 1"/>
          <p:cNvSpPr/>
          <p:nvPr userDrawn="1"/>
        </p:nvSpPr>
        <p:spPr>
          <a:xfrm>
            <a:off x="2032125" y="-238991"/>
            <a:ext cx="3648514" cy="7163251"/>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4077662923"/>
      </p:ext>
    </p:extLst>
  </p:cSld>
  <p:clrMapOvr>
    <a:overrideClrMapping bg1="dk1" tx1="lt1" bg2="dk2" tx2="lt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5A80DA1-AF60-4DC1-9E3D-F0E64707DFE5}" type="datetimeFigureOut">
              <a:rPr lang="nl-BE" smtClean="0"/>
              <a:t>22/10/2021</a:t>
            </a:fld>
            <a:endParaRPr lang="nl-BE"/>
          </a:p>
        </p:txBody>
      </p:sp>
      <p:sp>
        <p:nvSpPr>
          <p:cNvPr id="3" name="Footer Placeholder 2"/>
          <p:cNvSpPr>
            <a:spLocks noGrp="1"/>
          </p:cNvSpPr>
          <p:nvPr>
            <p:ph type="ftr" sz="quarter" idx="11"/>
          </p:nvPr>
        </p:nvSpPr>
        <p:spPr/>
        <p:txBody>
          <a:bodyPr/>
          <a:lstStyle/>
          <a:p>
            <a:endParaRPr lang="nl-BE"/>
          </a:p>
        </p:txBody>
      </p:sp>
      <p:sp>
        <p:nvSpPr>
          <p:cNvPr id="4" name="Slide Number Placeholder 3"/>
          <p:cNvSpPr>
            <a:spLocks noGrp="1"/>
          </p:cNvSpPr>
          <p:nvPr>
            <p:ph type="sldNum" sz="quarter" idx="12"/>
          </p:nvPr>
        </p:nvSpPr>
        <p:spPr/>
        <p:txBody>
          <a:bodyPr/>
          <a:lstStyle/>
          <a:p>
            <a:fld id="{A94610F2-3B5F-4F57-805A-5283828650CF}" type="slidenum">
              <a:rPr lang="nl-BE" smtClean="0"/>
              <a:t>‹nr.›</a:t>
            </a:fld>
            <a:endParaRPr lang="nl-BE"/>
          </a:p>
        </p:txBody>
      </p:sp>
    </p:spTree>
    <p:extLst>
      <p:ext uri="{BB962C8B-B14F-4D97-AF65-F5344CB8AC3E}">
        <p14:creationId xmlns:p14="http://schemas.microsoft.com/office/powerpoint/2010/main" val="15970646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BLANCO">
    <p:spTree>
      <p:nvGrpSpPr>
        <p:cNvPr id="1" name=""/>
        <p:cNvGrpSpPr/>
        <p:nvPr/>
      </p:nvGrpSpPr>
      <p:grpSpPr>
        <a:xfrm>
          <a:off x="0" y="0"/>
          <a:ext cx="0" cy="0"/>
          <a:chOff x="0" y="0"/>
          <a:chExt cx="0" cy="0"/>
        </a:xfrm>
      </p:grpSpPr>
      <p:sp>
        <p:nvSpPr>
          <p:cNvPr id="16" name="Tijdelijke aanduiding voor datum 15">
            <a:extLst>
              <a:ext uri="{FF2B5EF4-FFF2-40B4-BE49-F238E27FC236}">
                <a16:creationId xmlns:a16="http://schemas.microsoft.com/office/drawing/2014/main" id="{F00B00FD-F7AD-44CE-8EC6-6606172B2C12}"/>
              </a:ext>
            </a:extLst>
          </p:cNvPr>
          <p:cNvSpPr>
            <a:spLocks noGrp="1"/>
          </p:cNvSpPr>
          <p:nvPr>
            <p:ph type="dt" sz="half" idx="10"/>
          </p:nvPr>
        </p:nvSpPr>
        <p:spPr/>
        <p:txBody>
          <a:bodyPr/>
          <a:lstStyle/>
          <a:p>
            <a:pPr algn="ctr"/>
            <a:fld id="{FE9E6E4F-1B9D-4FE4-817C-196E3E915A9D}" type="datetime1">
              <a:rPr lang="nl-BE" smtClean="0"/>
              <a:t>22/10/2021</a:t>
            </a:fld>
            <a:endParaRPr lang="nl-BE" dirty="0"/>
          </a:p>
        </p:txBody>
      </p:sp>
      <p:sp>
        <p:nvSpPr>
          <p:cNvPr id="17" name="Tijdelijke aanduiding voor voettekst 16">
            <a:extLst>
              <a:ext uri="{FF2B5EF4-FFF2-40B4-BE49-F238E27FC236}">
                <a16:creationId xmlns:a16="http://schemas.microsoft.com/office/drawing/2014/main" id="{CCC5D764-B091-491C-AE67-81AE92552560}"/>
              </a:ext>
            </a:extLst>
          </p:cNvPr>
          <p:cNvSpPr>
            <a:spLocks noGrp="1"/>
          </p:cNvSpPr>
          <p:nvPr>
            <p:ph type="ftr" sz="quarter" idx="11"/>
          </p:nvPr>
        </p:nvSpPr>
        <p:spPr/>
        <p:txBody>
          <a:bodyPr/>
          <a:lstStyle/>
          <a:p>
            <a:r>
              <a:rPr lang="en-US"/>
              <a:t>Voettekst</a:t>
            </a:r>
            <a:endParaRPr lang="nl-BE" sz="950" dirty="0"/>
          </a:p>
        </p:txBody>
      </p:sp>
      <p:sp>
        <p:nvSpPr>
          <p:cNvPr id="18" name="Tijdelijke aanduiding voor dianummer 17">
            <a:extLst>
              <a:ext uri="{FF2B5EF4-FFF2-40B4-BE49-F238E27FC236}">
                <a16:creationId xmlns:a16="http://schemas.microsoft.com/office/drawing/2014/main" id="{42352F86-3D45-4665-9BE3-002631CF3A42}"/>
              </a:ext>
            </a:extLst>
          </p:cNvPr>
          <p:cNvSpPr>
            <a:spLocks noGrp="1"/>
          </p:cNvSpPr>
          <p:nvPr>
            <p:ph type="sldNum" sz="quarter" idx="12"/>
          </p:nvPr>
        </p:nvSpPr>
        <p:spPr/>
        <p:txBody>
          <a:bodyPr/>
          <a:lstStyle/>
          <a:p>
            <a:fld id="{763F2D79-C75E-42E1-AD06-AE3EAB2BE1D7}" type="slidenum">
              <a:rPr lang="nl-BE" smtClean="0"/>
              <a:pPr/>
              <a:t>‹nr.›</a:t>
            </a:fld>
            <a:endParaRPr lang="nl-BE" sz="1200" dirty="0"/>
          </a:p>
        </p:txBody>
      </p:sp>
    </p:spTree>
    <p:extLst>
      <p:ext uri="{BB962C8B-B14F-4D97-AF65-F5344CB8AC3E}">
        <p14:creationId xmlns:p14="http://schemas.microsoft.com/office/powerpoint/2010/main" val="195918095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auto">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12192000" cy="1080000"/>
          </a:xfrm>
          <a:prstGeom prst="rect">
            <a:avLst/>
          </a:prstGeom>
          <a:ln w="0">
            <a:noFill/>
          </a:ln>
        </p:spPr>
        <p:txBody>
          <a:bodyPr vert="horz" lIns="360000" tIns="180000" rIns="360000" bIns="108000" rtlCol="0" anchor="ctr">
            <a:noAutofit/>
          </a:bodyPr>
          <a:lstStyle/>
          <a:p>
            <a:r>
              <a:rPr lang="en-US" dirty="0"/>
              <a:t>Click to edit Master title style</a:t>
            </a:r>
            <a:endParaRPr lang="nl-BE" dirty="0"/>
          </a:p>
        </p:txBody>
      </p:sp>
      <p:sp>
        <p:nvSpPr>
          <p:cNvPr id="3" name="Text Placeholder 2"/>
          <p:cNvSpPr>
            <a:spLocks noGrp="1"/>
          </p:cNvSpPr>
          <p:nvPr>
            <p:ph type="body" idx="1"/>
          </p:nvPr>
        </p:nvSpPr>
        <p:spPr>
          <a:xfrm>
            <a:off x="0" y="1080000"/>
            <a:ext cx="12192000" cy="4608000"/>
          </a:xfrm>
          <a:prstGeom prst="rect">
            <a:avLst/>
          </a:prstGeom>
        </p:spPr>
        <p:txBody>
          <a:bodyPr vert="horz" lIns="396000" tIns="180000" rIns="396000" bIns="9000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90661184"/>
      </p:ext>
    </p:extLst>
  </p:cSld>
  <p:clrMap bg1="lt1" tx1="dk1" bg2="lt2" tx2="dk2" accent1="accent1" accent2="accent2" accent3="accent3" accent4="accent4" accent5="accent5" accent6="accent6" hlink="hlink" folHlink="folHlink"/>
  <p:sldLayoutIdLst>
    <p:sldLayoutId id="2147483666" r:id="rId1"/>
    <p:sldLayoutId id="2147483672" r:id="rId2"/>
    <p:sldLayoutId id="2147483671" r:id="rId3"/>
    <p:sldLayoutId id="2147483668" r:id="rId4"/>
    <p:sldLayoutId id="2147483743" r:id="rId5"/>
    <p:sldLayoutId id="2147483749" r:id="rId6"/>
  </p:sldLayoutIdLst>
  <p:hf sldNum="0" hdr="0" ftr="0" dt="0"/>
  <p:txStyles>
    <p:titleStyle>
      <a:lvl1pPr algn="l" defTabSz="914400" rtl="0" eaLnBrk="1" latinLnBrk="0" hangingPunct="1">
        <a:lnSpc>
          <a:spcPct val="90000"/>
        </a:lnSpc>
        <a:spcBef>
          <a:spcPct val="0"/>
        </a:spcBef>
        <a:buNone/>
        <a:defRPr sz="3200" b="1" kern="1200" cap="all" baseline="0">
          <a:solidFill>
            <a:srgbClr val="EA7F1E"/>
          </a:solidFill>
          <a:latin typeface="Trebuchet MS" pitchFamily="34" charset="0"/>
          <a:ea typeface="+mj-ea"/>
          <a:cs typeface="+mj-cs"/>
        </a:defRPr>
      </a:lvl1pPr>
    </p:titleStyle>
    <p:bodyStyle>
      <a:lvl1pPr marL="0" indent="0" algn="l" defTabSz="914400" rtl="0" eaLnBrk="1" latinLnBrk="0" hangingPunct="1">
        <a:lnSpc>
          <a:spcPct val="100000"/>
        </a:lnSpc>
        <a:spcBef>
          <a:spcPts val="0"/>
        </a:spcBef>
        <a:spcAft>
          <a:spcPts val="1000"/>
        </a:spcAft>
        <a:buClr>
          <a:srgbClr val="4B2B4B"/>
        </a:buClr>
        <a:buSzPct val="100000"/>
        <a:buFont typeface="Trebuchet MS" pitchFamily="34" charset="0"/>
        <a:buNone/>
        <a:defRPr sz="2600" kern="1200">
          <a:solidFill>
            <a:srgbClr val="4B2B4B"/>
          </a:solidFill>
          <a:latin typeface="Trebuchet MS" pitchFamily="34" charset="0"/>
          <a:ea typeface="+mn-ea"/>
          <a:cs typeface="+mn-cs"/>
        </a:defRPr>
      </a:lvl1pPr>
      <a:lvl2pPr marL="0" indent="-252000" algn="l" defTabSz="914400" rtl="0" eaLnBrk="1" latinLnBrk="0" hangingPunct="1">
        <a:lnSpc>
          <a:spcPct val="100000"/>
        </a:lnSpc>
        <a:spcBef>
          <a:spcPts val="400"/>
        </a:spcBef>
        <a:spcAft>
          <a:spcPts val="0"/>
        </a:spcAft>
        <a:buClr>
          <a:srgbClr val="4B2B4B"/>
        </a:buClr>
        <a:buFont typeface="Arial" pitchFamily="34" charset="0"/>
        <a:buChar char="•"/>
        <a:defRPr sz="2600" kern="1200">
          <a:solidFill>
            <a:srgbClr val="4B2B4B"/>
          </a:solidFill>
          <a:latin typeface="Trebuchet MS" pitchFamily="34" charset="0"/>
          <a:ea typeface="+mn-ea"/>
          <a:cs typeface="+mn-cs"/>
        </a:defRPr>
      </a:lvl2pPr>
      <a:lvl3pPr marL="504000" indent="-252000" algn="l" defTabSz="914400" rtl="0" eaLnBrk="1" latinLnBrk="0" hangingPunct="1">
        <a:lnSpc>
          <a:spcPct val="100000"/>
        </a:lnSpc>
        <a:spcBef>
          <a:spcPts val="400"/>
        </a:spcBef>
        <a:spcAft>
          <a:spcPts val="0"/>
        </a:spcAft>
        <a:buClr>
          <a:srgbClr val="EA7F1E"/>
        </a:buClr>
        <a:buFont typeface="Trebuchet MS" pitchFamily="34" charset="0"/>
        <a:buChar char="−"/>
        <a:defRPr sz="2600" kern="1200">
          <a:solidFill>
            <a:srgbClr val="4B2B4B"/>
          </a:solidFill>
          <a:latin typeface="Trebuchet MS" pitchFamily="34" charset="0"/>
          <a:ea typeface="+mn-ea"/>
          <a:cs typeface="+mn-cs"/>
        </a:defRPr>
      </a:lvl3pPr>
      <a:lvl4pPr marL="895350" indent="-352425" algn="l" defTabSz="914400" rtl="0" eaLnBrk="1" latinLnBrk="0" hangingPunct="1">
        <a:lnSpc>
          <a:spcPct val="100000"/>
        </a:lnSpc>
        <a:spcBef>
          <a:spcPts val="400"/>
        </a:spcBef>
        <a:spcAft>
          <a:spcPts val="0"/>
        </a:spcAft>
        <a:buClr>
          <a:srgbClr val="EA7F1E"/>
        </a:buClr>
        <a:buFont typeface="Arial" pitchFamily="34" charset="0"/>
        <a:buChar char="»"/>
        <a:defRPr sz="2600" kern="1200">
          <a:solidFill>
            <a:srgbClr val="4B2B4B"/>
          </a:solidFill>
          <a:latin typeface="Trebuchet MS" pitchFamily="34" charset="0"/>
          <a:ea typeface="+mn-ea"/>
          <a:cs typeface="+mn-cs"/>
        </a:defRPr>
      </a:lvl4pPr>
      <a:lvl5pPr marL="1609725" indent="-258763" algn="l" defTabSz="914400" rtl="0" eaLnBrk="1" latinLnBrk="0" hangingPunct="1">
        <a:lnSpc>
          <a:spcPct val="90000"/>
        </a:lnSpc>
        <a:spcBef>
          <a:spcPts val="400"/>
        </a:spcBef>
        <a:spcAft>
          <a:spcPts val="400"/>
        </a:spcAft>
        <a:buClr>
          <a:schemeClr val="tx1"/>
        </a:buClr>
        <a:buFont typeface="Arial" pitchFamily="34" charset="0"/>
        <a:buNone/>
        <a:defRPr sz="2000" kern="1200">
          <a:solidFill>
            <a:schemeClr val="accent4"/>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dirty="0"/>
              <a:t>Klik om de stijl te bewerken</a:t>
            </a:r>
            <a:endParaRPr lang="nl-BE"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l-BE"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A80DA1-AF60-4DC1-9E3D-F0E64707DFE5}" type="datetimeFigureOut">
              <a:rPr lang="nl-BE" smtClean="0"/>
              <a:t>22/10/2021</a:t>
            </a:fld>
            <a:endParaRPr lang="nl-BE"/>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4610F2-3B5F-4F57-805A-5283828650CF}" type="slidenum">
              <a:rPr lang="nl-BE" smtClean="0"/>
              <a:t>‹nr.›</a:t>
            </a:fld>
            <a:endParaRPr lang="nl-BE"/>
          </a:p>
        </p:txBody>
      </p:sp>
    </p:spTree>
    <p:extLst>
      <p:ext uri="{BB962C8B-B14F-4D97-AF65-F5344CB8AC3E}">
        <p14:creationId xmlns:p14="http://schemas.microsoft.com/office/powerpoint/2010/main" val="2827357742"/>
      </p:ext>
    </p:extLst>
  </p:cSld>
  <p:clrMap bg1="lt1" tx1="dk1" bg2="lt2" tx2="dk2" accent1="accent1" accent2="accent2" accent3="accent3" accent4="accent4" accent5="accent5" accent6="accent6" hlink="hlink" folHlink="folHlink"/>
  <p:sldLayoutIdLst>
    <p:sldLayoutId id="2147483660" r:id="rId1"/>
    <p:sldLayoutId id="2147483655" r:id="rId2"/>
    <p:sldLayoutId id="2147483750" r:id="rId3"/>
    <p:sldLayoutId id="2147483751" r:id="rId4"/>
    <p:sldLayoutId id="2147483752" r:id="rId5"/>
    <p:sldLayoutId id="2147483754" r:id="rId6"/>
  </p:sldLayoutIdLst>
  <p:txStyles>
    <p:titleStyle>
      <a:lvl1pPr algn="l" defTabSz="914400" rtl="0" eaLnBrk="1" latinLnBrk="0" hangingPunct="1">
        <a:lnSpc>
          <a:spcPct val="90000"/>
        </a:lnSpc>
        <a:spcBef>
          <a:spcPct val="0"/>
        </a:spcBef>
        <a:buNone/>
        <a:defRPr sz="4400" kern="1200" cap="all" baseline="0">
          <a:solidFill>
            <a:srgbClr val="00A0AE"/>
          </a:solidFill>
          <a:latin typeface="Verdana" panose="020B0604030504040204" pitchFamily="34" charset="0"/>
          <a:ea typeface="Verdana" panose="020B0604030504040204" pitchFamily="34" charset="0"/>
          <a:cs typeface="Verdan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2.jpeg"/><Relationship Id="rId7" Type="http://schemas.openxmlformats.org/officeDocument/2006/relationships/diagramColors" Target="../diagrams/colors1.xml"/><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9.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9.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notesSlide" Target="../notesSlides/notesSlide20.xml"/><Relationship Id="rId1" Type="http://schemas.openxmlformats.org/officeDocument/2006/relationships/slideLayout" Target="../slideLayouts/slideLayout8.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8.xml"/><Relationship Id="rId6" Type="http://schemas.openxmlformats.org/officeDocument/2006/relationships/image" Target="../media/image39.jpeg"/><Relationship Id="rId5" Type="http://schemas.openxmlformats.org/officeDocument/2006/relationships/image" Target="../media/image38.png"/><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9.xml"/><Relationship Id="rId4" Type="http://schemas.openxmlformats.org/officeDocument/2006/relationships/image" Target="../media/image42.jpeg"/></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0.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3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8.xml"/><Relationship Id="rId1" Type="http://schemas.openxmlformats.org/officeDocument/2006/relationships/video" Target="https://www.youtube.com/embed/JO14juDBjag" TargetMode="External"/><Relationship Id="rId4" Type="http://schemas.openxmlformats.org/officeDocument/2006/relationships/image" Target="../media/image49.png"/></Relationships>
</file>

<file path=ppt/slides/_rels/slide35.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34.xml"/><Relationship Id="rId1" Type="http://schemas.openxmlformats.org/officeDocument/2006/relationships/slideLayout" Target="../slideLayouts/slideLayout9.xml"/><Relationship Id="rId4" Type="http://schemas.openxmlformats.org/officeDocument/2006/relationships/image" Target="../media/image51.png"/></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5.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6.xml"/><Relationship Id="rId1" Type="http://schemas.openxmlformats.org/officeDocument/2006/relationships/slideLayout" Target="../slideLayouts/slideLayout9.xml"/><Relationship Id="rId4" Type="http://schemas.openxmlformats.org/officeDocument/2006/relationships/hyperlink" Target="https://kleutergewijs.wordpress.com/2021/09/22/dichtbij-blijven-om-gelijke-kansen-te-realiseren/"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7.xml"/><Relationship Id="rId1" Type="http://schemas.openxmlformats.org/officeDocument/2006/relationships/slideLayout" Target="../slideLayouts/slideLayout9.xml"/><Relationship Id="rId5" Type="http://schemas.openxmlformats.org/officeDocument/2006/relationships/image" Target="../media/image53.jpeg"/><Relationship Id="rId4" Type="http://schemas.openxmlformats.org/officeDocument/2006/relationships/hyperlink" Target="https://kleutergewijs.wordpress.com/2021/09/22/dichtbij-blijven-om-gelijke-kansen-te-realiseren/"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8.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7.png"/></Relationships>
</file>

<file path=ppt/slides/_rels/slide4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0.xml"/><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1.xml"/><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2.xml"/><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3.xml"/><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5.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6.xml"/><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47.xml"/><Relationship Id="rId1" Type="http://schemas.openxmlformats.org/officeDocument/2006/relationships/slideLayout" Target="../slideLayouts/slideLayout8.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7.png"/></Relationships>
</file>

<file path=ppt/slides/_rels/slide49.xml.rels><?xml version="1.0" encoding="UTF-8" standalone="yes"?>
<Relationships xmlns="http://schemas.openxmlformats.org/package/2006/relationships"><Relationship Id="rId8" Type="http://schemas.openxmlformats.org/officeDocument/2006/relationships/image" Target="../media/image63.svg"/><Relationship Id="rId3" Type="http://schemas.openxmlformats.org/officeDocument/2006/relationships/image" Target="../media/image12.png"/><Relationship Id="rId7" Type="http://schemas.openxmlformats.org/officeDocument/2006/relationships/image" Target="../media/image62.png"/><Relationship Id="rId12" Type="http://schemas.openxmlformats.org/officeDocument/2006/relationships/image" Target="../media/image67.svg"/><Relationship Id="rId2" Type="http://schemas.openxmlformats.org/officeDocument/2006/relationships/notesSlide" Target="../notesSlides/notesSlide48.xml"/><Relationship Id="rId1" Type="http://schemas.openxmlformats.org/officeDocument/2006/relationships/slideLayout" Target="../slideLayouts/slideLayout8.xml"/><Relationship Id="rId6" Type="http://schemas.openxmlformats.org/officeDocument/2006/relationships/image" Target="../media/image61.svg"/><Relationship Id="rId11" Type="http://schemas.openxmlformats.org/officeDocument/2006/relationships/image" Target="../media/image66.png"/><Relationship Id="rId5" Type="http://schemas.openxmlformats.org/officeDocument/2006/relationships/image" Target="../media/image60.png"/><Relationship Id="rId10" Type="http://schemas.openxmlformats.org/officeDocument/2006/relationships/image" Target="../media/image65.svg"/><Relationship Id="rId4" Type="http://schemas.openxmlformats.org/officeDocument/2006/relationships/image" Target="../media/image13.png"/><Relationship Id="rId9" Type="http://schemas.openxmlformats.org/officeDocument/2006/relationships/image" Target="../media/image64.png"/></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9.xml"/><Relationship Id="rId1" Type="http://schemas.openxmlformats.org/officeDocument/2006/relationships/slideLayout" Target="../slideLayouts/slideLayout11.xml"/><Relationship Id="rId5" Type="http://schemas.openxmlformats.org/officeDocument/2006/relationships/image" Target="../media/image7.png"/><Relationship Id="rId4" Type="http://schemas.openxmlformats.org/officeDocument/2006/relationships/image" Target="../media/image6.png"/></Relationships>
</file>

<file path=ppt/slides/_rels/slide51.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50.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gefad4deb08_2_92"/>
          <p:cNvSpPr txBox="1">
            <a:spLocks noGrp="1"/>
          </p:cNvSpPr>
          <p:nvPr>
            <p:ph type="sldNum" idx="12"/>
          </p:nvPr>
        </p:nvSpPr>
        <p:spPr>
          <a:xfrm>
            <a:off x="1519644" y="6602881"/>
            <a:ext cx="461700" cy="257400"/>
          </a:xfrm>
          <a:prstGeom prst="rect">
            <a:avLst/>
          </a:prstGeom>
          <a:noFill/>
          <a:ln>
            <a:noFill/>
          </a:ln>
        </p:spPr>
        <p:txBody>
          <a:bodyPr spcFirstLastPara="1" wrap="square" lIns="91424" tIns="45703" rIns="91424" bIns="45703" anchor="ctr" anchorCtr="0">
            <a:noAutofit/>
          </a:bodyPr>
          <a:lstStyle/>
          <a:p>
            <a:fld id="{00000000-1234-1234-1234-123412341234}" type="slidenum">
              <a:rPr lang="en-US" sz="1406"/>
              <a:pPr/>
              <a:t>1</a:t>
            </a:fld>
            <a:endParaRPr sz="1406"/>
          </a:p>
        </p:txBody>
      </p:sp>
      <p:sp>
        <p:nvSpPr>
          <p:cNvPr id="162" name="Google Shape;162;gefad4deb08_2_92"/>
          <p:cNvSpPr txBox="1">
            <a:spLocks noGrp="1"/>
          </p:cNvSpPr>
          <p:nvPr>
            <p:ph type="ctrTitle" idx="4294967295"/>
          </p:nvPr>
        </p:nvSpPr>
        <p:spPr>
          <a:xfrm>
            <a:off x="803007" y="94513"/>
            <a:ext cx="8600936" cy="2083525"/>
          </a:xfrm>
          <a:prstGeom prst="rect">
            <a:avLst/>
          </a:prstGeom>
          <a:noFill/>
          <a:ln>
            <a:noFill/>
          </a:ln>
        </p:spPr>
        <p:txBody>
          <a:bodyPr spcFirstLastPara="1" wrap="square" lIns="72000" tIns="36000" rIns="72000" bIns="36000" anchor="b" anchorCtr="0">
            <a:noAutofit/>
          </a:bodyPr>
          <a:lstStyle/>
          <a:p>
            <a:pPr>
              <a:lnSpc>
                <a:spcPct val="100000"/>
              </a:lnSpc>
              <a:buClr>
                <a:schemeClr val="dk2"/>
              </a:buClr>
              <a:buSzPts val="5100"/>
            </a:pPr>
            <a:r>
              <a:rPr lang="en-US" sz="2800" b="1" dirty="0">
                <a:solidFill>
                  <a:srgbClr val="002C65"/>
                </a:solidFill>
                <a:latin typeface="Nunito" pitchFamily="2" charset="0"/>
                <a:ea typeface="Calibri"/>
                <a:cs typeface="Calibri"/>
                <a:sym typeface="Calibri"/>
              </a:rPr>
              <a:t>BOUWSTENEN VOOR TAALTRAJECTEN</a:t>
            </a:r>
            <a:br>
              <a:rPr lang="en-US" sz="2800" b="1" dirty="0">
                <a:solidFill>
                  <a:srgbClr val="002C65"/>
                </a:solidFill>
                <a:latin typeface="Nunito" pitchFamily="2" charset="0"/>
                <a:ea typeface="Calibri"/>
                <a:cs typeface="Calibri"/>
                <a:sym typeface="Calibri"/>
              </a:rPr>
            </a:br>
            <a:r>
              <a:rPr lang="en-US" sz="2800" b="1" dirty="0">
                <a:solidFill>
                  <a:srgbClr val="002C65"/>
                </a:solidFill>
                <a:latin typeface="Nunito" pitchFamily="2" charset="0"/>
                <a:ea typeface="Calibri"/>
                <a:cs typeface="Calibri"/>
                <a:sym typeface="Calibri"/>
              </a:rPr>
              <a:t>IN HET KLEUTERONDERWIJS</a:t>
            </a:r>
            <a:endParaRPr sz="2800" b="1" dirty="0">
              <a:solidFill>
                <a:schemeClr val="dk2"/>
              </a:solidFill>
              <a:latin typeface="Nunito" pitchFamily="2" charset="0"/>
              <a:ea typeface="Calibri"/>
              <a:cs typeface="Calibri"/>
              <a:sym typeface="Calibri"/>
            </a:endParaRPr>
          </a:p>
        </p:txBody>
      </p:sp>
      <p:pic>
        <p:nvPicPr>
          <p:cNvPr id="164" name="Google Shape;164;gefad4deb08_2_92"/>
          <p:cNvPicPr preferRelativeResize="0"/>
          <p:nvPr/>
        </p:nvPicPr>
        <p:blipFill rotWithShape="1">
          <a:blip r:embed="rId3">
            <a:alphaModFix/>
          </a:blip>
          <a:srcRect/>
          <a:stretch/>
        </p:blipFill>
        <p:spPr>
          <a:xfrm>
            <a:off x="5476156" y="5322983"/>
            <a:ext cx="1934005" cy="849875"/>
          </a:xfrm>
          <a:prstGeom prst="rect">
            <a:avLst/>
          </a:prstGeom>
          <a:noFill/>
          <a:ln>
            <a:noFill/>
          </a:ln>
        </p:spPr>
      </p:pic>
      <p:pic>
        <p:nvPicPr>
          <p:cNvPr id="165" name="Google Shape;165;gefad4deb08_2_92"/>
          <p:cNvPicPr preferRelativeResize="0"/>
          <p:nvPr/>
        </p:nvPicPr>
        <p:blipFill rotWithShape="1">
          <a:blip r:embed="rId4">
            <a:alphaModFix/>
          </a:blip>
          <a:srcRect/>
          <a:stretch/>
        </p:blipFill>
        <p:spPr>
          <a:xfrm>
            <a:off x="8261453" y="5442066"/>
            <a:ext cx="1592040" cy="611750"/>
          </a:xfrm>
          <a:prstGeom prst="rect">
            <a:avLst/>
          </a:prstGeom>
          <a:noFill/>
          <a:ln>
            <a:noFill/>
          </a:ln>
        </p:spPr>
      </p:pic>
      <p:pic>
        <p:nvPicPr>
          <p:cNvPr id="166" name="Google Shape;166;gefad4deb08_2_92"/>
          <p:cNvPicPr preferRelativeResize="0"/>
          <p:nvPr/>
        </p:nvPicPr>
        <p:blipFill rotWithShape="1">
          <a:blip r:embed="rId5">
            <a:alphaModFix/>
          </a:blip>
          <a:srcRect/>
          <a:stretch/>
        </p:blipFill>
        <p:spPr>
          <a:xfrm>
            <a:off x="1519637" y="4863363"/>
            <a:ext cx="3538325" cy="1769163"/>
          </a:xfrm>
          <a:prstGeom prst="rect">
            <a:avLst/>
          </a:prstGeom>
          <a:noFill/>
          <a:ln>
            <a:noFill/>
          </a:ln>
        </p:spPr>
      </p:pic>
      <p:pic>
        <p:nvPicPr>
          <p:cNvPr id="9" name="Picture 8">
            <a:extLst>
              <a:ext uri="{FF2B5EF4-FFF2-40B4-BE49-F238E27FC236}">
                <a16:creationId xmlns:a16="http://schemas.microsoft.com/office/drawing/2014/main" id="{0156CDC7-D4D3-43E7-8035-67D9467FE2E3}"/>
              </a:ext>
            </a:extLst>
          </p:cNvPr>
          <p:cNvPicPr>
            <a:picLocks noChangeAspect="1"/>
          </p:cNvPicPr>
          <p:nvPr/>
        </p:nvPicPr>
        <p:blipFill rotWithShape="1">
          <a:blip r:embed="rId6"/>
          <a:srcRect l="-383" t="-361" r="383" b="7914"/>
          <a:stretch/>
        </p:blipFill>
        <p:spPr>
          <a:xfrm>
            <a:off x="8366131" y="336256"/>
            <a:ext cx="3584087" cy="4343707"/>
          </a:xfrm>
          <a:prstGeom prst="rect">
            <a:avLst/>
          </a:prstGeom>
        </p:spPr>
      </p:pic>
      <p:sp>
        <p:nvSpPr>
          <p:cNvPr id="163" name="Google Shape;163;gefad4deb08_2_92"/>
          <p:cNvSpPr txBox="1">
            <a:spLocks noGrp="1"/>
          </p:cNvSpPr>
          <p:nvPr>
            <p:ph type="subTitle" idx="4294967295"/>
          </p:nvPr>
        </p:nvSpPr>
        <p:spPr>
          <a:xfrm>
            <a:off x="873587" y="1674960"/>
            <a:ext cx="8368750" cy="3648023"/>
          </a:xfrm>
          <a:prstGeom prst="rect">
            <a:avLst/>
          </a:prstGeom>
          <a:noFill/>
          <a:ln>
            <a:noFill/>
          </a:ln>
        </p:spPr>
        <p:txBody>
          <a:bodyPr spcFirstLastPara="1" wrap="square" lIns="72000" tIns="36000" rIns="72000" bIns="36000" anchor="t" anchorCtr="0">
            <a:noAutofit/>
          </a:bodyPr>
          <a:lstStyle/>
          <a:p>
            <a:pPr marL="0" indent="0">
              <a:lnSpc>
                <a:spcPct val="100000"/>
              </a:lnSpc>
              <a:buClr>
                <a:schemeClr val="dk1"/>
              </a:buClr>
              <a:buSzPts val="1600"/>
            </a:pPr>
            <a:endParaRPr lang="en-US" sz="1800" b="1" dirty="0">
              <a:solidFill>
                <a:schemeClr val="dk1"/>
              </a:solidFill>
              <a:latin typeface="Nunito" pitchFamily="2" charset="0"/>
              <a:ea typeface="Calibri"/>
              <a:cs typeface="Calibri"/>
              <a:sym typeface="Calibri"/>
            </a:endParaRPr>
          </a:p>
          <a:p>
            <a:pPr marL="0" indent="0">
              <a:lnSpc>
                <a:spcPct val="100000"/>
              </a:lnSpc>
              <a:buClr>
                <a:schemeClr val="dk1"/>
              </a:buClr>
              <a:buSzPts val="1600"/>
            </a:pPr>
            <a:endParaRPr lang="en-US" sz="1800" b="1" dirty="0">
              <a:solidFill>
                <a:schemeClr val="dk1"/>
              </a:solidFill>
              <a:latin typeface="Nunito" pitchFamily="2" charset="0"/>
              <a:ea typeface="Calibri"/>
              <a:cs typeface="Calibri"/>
              <a:sym typeface="Calibri"/>
            </a:endParaRPr>
          </a:p>
          <a:p>
            <a:pPr marL="0" indent="0">
              <a:lnSpc>
                <a:spcPct val="100000"/>
              </a:lnSpc>
              <a:buClr>
                <a:schemeClr val="dk1"/>
              </a:buClr>
              <a:buSzPts val="1600"/>
            </a:pPr>
            <a:endParaRPr lang="en-US" sz="1800" b="1" dirty="0">
              <a:solidFill>
                <a:schemeClr val="dk1"/>
              </a:solidFill>
              <a:latin typeface="Nunito" pitchFamily="2" charset="0"/>
              <a:ea typeface="Calibri"/>
              <a:cs typeface="Calibri"/>
              <a:sym typeface="Calibri"/>
            </a:endParaRPr>
          </a:p>
          <a:p>
            <a:pPr marL="0" indent="0">
              <a:lnSpc>
                <a:spcPct val="100000"/>
              </a:lnSpc>
              <a:buClr>
                <a:schemeClr val="dk1"/>
              </a:buClr>
              <a:buSzPts val="1600"/>
            </a:pPr>
            <a:endParaRPr lang="en-US" sz="1800" b="1" dirty="0">
              <a:solidFill>
                <a:schemeClr val="dk1"/>
              </a:solidFill>
              <a:latin typeface="Nunito" pitchFamily="2" charset="0"/>
              <a:ea typeface="Calibri"/>
              <a:cs typeface="Calibri"/>
              <a:sym typeface="Calibri"/>
            </a:endParaRPr>
          </a:p>
          <a:p>
            <a:pPr marL="0" indent="0">
              <a:lnSpc>
                <a:spcPct val="100000"/>
              </a:lnSpc>
              <a:buClr>
                <a:schemeClr val="dk1"/>
              </a:buClr>
              <a:buSzPts val="1600"/>
              <a:buNone/>
            </a:pPr>
            <a:endParaRPr lang="en-US" sz="1800" b="1" dirty="0">
              <a:solidFill>
                <a:schemeClr val="dk1"/>
              </a:solidFill>
              <a:latin typeface="Nunito" pitchFamily="2" charset="0"/>
              <a:ea typeface="Calibri"/>
              <a:cs typeface="Calibri"/>
              <a:sym typeface="Calibri"/>
            </a:endParaRPr>
          </a:p>
          <a:p>
            <a:pPr marL="0" indent="0">
              <a:lnSpc>
                <a:spcPct val="100000"/>
              </a:lnSpc>
              <a:buClr>
                <a:schemeClr val="dk1"/>
              </a:buClr>
              <a:buSzPts val="1600"/>
              <a:buNone/>
            </a:pPr>
            <a:endParaRPr lang="en-US" sz="1800" b="1" dirty="0">
              <a:solidFill>
                <a:schemeClr val="dk1"/>
              </a:solidFill>
              <a:latin typeface="Nunito" pitchFamily="2" charset="0"/>
              <a:ea typeface="Calibri"/>
              <a:cs typeface="Calibri"/>
              <a:sym typeface="Calibri"/>
            </a:endParaRPr>
          </a:p>
          <a:p>
            <a:pPr marL="0" indent="0">
              <a:lnSpc>
                <a:spcPct val="100000"/>
              </a:lnSpc>
              <a:buClr>
                <a:schemeClr val="dk1"/>
              </a:buClr>
              <a:buSzPts val="1600"/>
              <a:buNone/>
            </a:pPr>
            <a:endParaRPr lang="en-US" sz="1800" b="1" dirty="0">
              <a:solidFill>
                <a:schemeClr val="dk1"/>
              </a:solidFill>
              <a:latin typeface="Nunito" pitchFamily="2" charset="0"/>
              <a:ea typeface="Calibri"/>
              <a:cs typeface="Calibri"/>
              <a:sym typeface="Calibri"/>
            </a:endParaRPr>
          </a:p>
          <a:p>
            <a:pPr marL="0" indent="0">
              <a:lnSpc>
                <a:spcPct val="100000"/>
              </a:lnSpc>
              <a:buClr>
                <a:schemeClr val="dk1"/>
              </a:buClr>
              <a:buSzPts val="1600"/>
              <a:buNone/>
            </a:pPr>
            <a:r>
              <a:rPr lang="en-US" sz="1800" b="1" dirty="0">
                <a:solidFill>
                  <a:schemeClr val="dk1"/>
                </a:solidFill>
                <a:latin typeface="Nunito" pitchFamily="2" charset="0"/>
                <a:ea typeface="Calibri"/>
                <a:cs typeface="Calibri"/>
                <a:sym typeface="Calibri"/>
              </a:rPr>
              <a:t>Helena Taelman, </a:t>
            </a:r>
            <a:r>
              <a:rPr lang="en-US" sz="1800" b="1" dirty="0" err="1">
                <a:solidFill>
                  <a:schemeClr val="dk1"/>
                </a:solidFill>
                <a:latin typeface="Nunito" pitchFamily="2" charset="0"/>
                <a:ea typeface="Calibri"/>
                <a:cs typeface="Calibri"/>
                <a:sym typeface="Calibri"/>
              </a:rPr>
              <a:t>lerarenopleider</a:t>
            </a:r>
            <a:r>
              <a:rPr lang="en-US" sz="1800" b="1" dirty="0">
                <a:solidFill>
                  <a:schemeClr val="dk1"/>
                </a:solidFill>
                <a:latin typeface="Nunito" pitchFamily="2" charset="0"/>
                <a:ea typeface="Calibri"/>
                <a:cs typeface="Calibri"/>
                <a:sym typeface="Calibri"/>
              </a:rPr>
              <a:t> </a:t>
            </a:r>
            <a:r>
              <a:rPr lang="en-US" sz="1800" b="1" dirty="0" err="1">
                <a:solidFill>
                  <a:schemeClr val="dk1"/>
                </a:solidFill>
                <a:latin typeface="Nunito" pitchFamily="2" charset="0"/>
                <a:ea typeface="Calibri"/>
                <a:cs typeface="Calibri"/>
                <a:sym typeface="Calibri"/>
              </a:rPr>
              <a:t>aan</a:t>
            </a:r>
            <a:r>
              <a:rPr lang="en-US" sz="1800" b="1" dirty="0">
                <a:solidFill>
                  <a:schemeClr val="dk1"/>
                </a:solidFill>
                <a:latin typeface="Nunito" pitchFamily="2" charset="0"/>
                <a:ea typeface="Calibri"/>
                <a:cs typeface="Calibri"/>
                <a:sym typeface="Calibri"/>
              </a:rPr>
              <a:t> </a:t>
            </a:r>
            <a:r>
              <a:rPr lang="en-US" sz="1800" b="1" dirty="0" err="1">
                <a:solidFill>
                  <a:schemeClr val="dk1"/>
                </a:solidFill>
                <a:latin typeface="Nunito" pitchFamily="2" charset="0"/>
                <a:ea typeface="Calibri"/>
                <a:cs typeface="Calibri"/>
                <a:sym typeface="Calibri"/>
              </a:rPr>
              <a:t>Odisee</a:t>
            </a:r>
            <a:r>
              <a:rPr lang="en-US" sz="1800" b="1" dirty="0">
                <a:solidFill>
                  <a:schemeClr val="dk1"/>
                </a:solidFill>
                <a:latin typeface="Nunito" pitchFamily="2" charset="0"/>
                <a:ea typeface="Calibri"/>
                <a:cs typeface="Calibri"/>
                <a:sym typeface="Calibri"/>
              </a:rPr>
              <a:t>, blogger op </a:t>
            </a:r>
            <a:r>
              <a:rPr lang="en-US" sz="1800" b="1" dirty="0" err="1">
                <a:solidFill>
                  <a:schemeClr val="dk1"/>
                </a:solidFill>
                <a:latin typeface="Nunito" pitchFamily="2" charset="0"/>
                <a:ea typeface="Calibri"/>
                <a:cs typeface="Calibri"/>
                <a:sym typeface="Calibri"/>
              </a:rPr>
              <a:t>kleutergewijs</a:t>
            </a:r>
            <a:endParaRPr lang="en-US" sz="1800" b="1" dirty="0">
              <a:solidFill>
                <a:schemeClr val="dk1"/>
              </a:solidFill>
              <a:latin typeface="Nunito" pitchFamily="2" charset="0"/>
              <a:ea typeface="Calibri"/>
              <a:cs typeface="Calibri"/>
              <a:sym typeface="Calibri"/>
            </a:endParaRPr>
          </a:p>
        </p:txBody>
      </p:sp>
    </p:spTree>
    <p:extLst>
      <p:ext uri="{BB962C8B-B14F-4D97-AF65-F5344CB8AC3E}">
        <p14:creationId xmlns:p14="http://schemas.microsoft.com/office/powerpoint/2010/main" val="17715927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BF75D1B-5BF0-40C5-8102-E2347B595622}"/>
              </a:ext>
            </a:extLst>
          </p:cNvPr>
          <p:cNvSpPr/>
          <p:nvPr/>
        </p:nvSpPr>
        <p:spPr>
          <a:xfrm>
            <a:off x="0" y="0"/>
            <a:ext cx="12192000" cy="3336323"/>
          </a:xfrm>
          <a:prstGeom prst="rect">
            <a:avLst/>
          </a:prstGeom>
          <a:solidFill>
            <a:srgbClr val="7176B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a:p>
            <a:pPr algn="ctr"/>
            <a:endParaRPr lang="nl-BE" dirty="0"/>
          </a:p>
          <a:p>
            <a:pPr algn="ctr"/>
            <a:endParaRPr lang="nl-BE" dirty="0"/>
          </a:p>
          <a:p>
            <a:pPr algn="ctr"/>
            <a:endParaRPr lang="nl-BE" dirty="0"/>
          </a:p>
          <a:p>
            <a:pPr algn="ctr"/>
            <a:endParaRPr lang="nl-BE" dirty="0"/>
          </a:p>
          <a:p>
            <a:pPr algn="ctr"/>
            <a:r>
              <a:rPr lang="nl-BE" sz="3200" dirty="0"/>
              <a:t>Bouwsteen 2</a:t>
            </a:r>
          </a:p>
          <a:p>
            <a:pPr algn="ctr"/>
            <a:r>
              <a:rPr lang="nl-BE" sz="3200" dirty="0"/>
              <a:t>Bouw het taaltraject op een logische manier op en combineer deelvaardigheden</a:t>
            </a:r>
          </a:p>
          <a:p>
            <a:pPr algn="ctr"/>
            <a:endParaRPr lang="nl-BE" dirty="0"/>
          </a:p>
        </p:txBody>
      </p:sp>
      <p:pic>
        <p:nvPicPr>
          <p:cNvPr id="2" name="Afbeelding 1">
            <a:extLst>
              <a:ext uri="{FF2B5EF4-FFF2-40B4-BE49-F238E27FC236}">
                <a16:creationId xmlns:a16="http://schemas.microsoft.com/office/drawing/2014/main" id="{1ACE376A-883F-4405-A78D-AFA629569BA4}"/>
              </a:ext>
            </a:extLst>
          </p:cNvPr>
          <p:cNvPicPr>
            <a:picLocks noChangeAspect="1"/>
          </p:cNvPicPr>
          <p:nvPr/>
        </p:nvPicPr>
        <p:blipFill>
          <a:blip r:embed="rId3"/>
          <a:stretch>
            <a:fillRect/>
          </a:stretch>
        </p:blipFill>
        <p:spPr>
          <a:xfrm>
            <a:off x="5246083" y="420795"/>
            <a:ext cx="1699834" cy="1192557"/>
          </a:xfrm>
          <a:prstGeom prst="rect">
            <a:avLst/>
          </a:prstGeom>
        </p:spPr>
      </p:pic>
    </p:spTree>
    <p:extLst>
      <p:ext uri="{BB962C8B-B14F-4D97-AF65-F5344CB8AC3E}">
        <p14:creationId xmlns:p14="http://schemas.microsoft.com/office/powerpoint/2010/main" val="34313694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angley&amp;#39;s CDC reaps benefits of The Mayor&amp;#39;s Book Club &amp;gt; Joint Base  Langley-Eustis &amp;gt; Article Display">
            <a:extLst>
              <a:ext uri="{FF2B5EF4-FFF2-40B4-BE49-F238E27FC236}">
                <a16:creationId xmlns:a16="http://schemas.microsoft.com/office/drawing/2014/main" id="{6E4A7341-56DC-45BF-B87C-7561B8F47A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14392"/>
            <a:ext cx="12192000" cy="8772392"/>
          </a:xfrm>
          <a:prstGeom prst="rect">
            <a:avLst/>
          </a:prstGeom>
          <a:noFill/>
          <a:extLst>
            <a:ext uri="{909E8E84-426E-40DD-AFC4-6F175D3DCCD1}">
              <a14:hiddenFill xmlns:a14="http://schemas.microsoft.com/office/drawing/2010/main">
                <a:solidFill>
                  <a:srgbClr val="FFFFFF"/>
                </a:solidFill>
              </a14:hiddenFill>
            </a:ext>
          </a:extLst>
        </p:spPr>
      </p:pic>
      <p:sp>
        <p:nvSpPr>
          <p:cNvPr id="5" name="Gelijkbenige driehoek 4">
            <a:extLst>
              <a:ext uri="{FF2B5EF4-FFF2-40B4-BE49-F238E27FC236}">
                <a16:creationId xmlns:a16="http://schemas.microsoft.com/office/drawing/2014/main" id="{2ED05A19-3765-46DF-B33E-E834FB56E03B}"/>
              </a:ext>
            </a:extLst>
          </p:cNvPr>
          <p:cNvSpPr/>
          <p:nvPr/>
        </p:nvSpPr>
        <p:spPr>
          <a:xfrm flipV="1">
            <a:off x="-106680" y="1418120"/>
            <a:ext cx="13091160" cy="2174089"/>
          </a:xfrm>
          <a:prstGeom prst="triangle">
            <a:avLst>
              <a:gd name="adj" fmla="val 12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6" name="Rechthoek 5">
            <a:extLst>
              <a:ext uri="{FF2B5EF4-FFF2-40B4-BE49-F238E27FC236}">
                <a16:creationId xmlns:a16="http://schemas.microsoft.com/office/drawing/2014/main" id="{28985199-BEAB-41A4-9719-42FAFAB7F3D3}"/>
              </a:ext>
            </a:extLst>
          </p:cNvPr>
          <p:cNvSpPr/>
          <p:nvPr/>
        </p:nvSpPr>
        <p:spPr>
          <a:xfrm>
            <a:off x="-289560" y="-640080"/>
            <a:ext cx="13091160" cy="21740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aphicFrame>
        <p:nvGraphicFramePr>
          <p:cNvPr id="3" name="Diagram 2">
            <a:extLst>
              <a:ext uri="{FF2B5EF4-FFF2-40B4-BE49-F238E27FC236}">
                <a16:creationId xmlns:a16="http://schemas.microsoft.com/office/drawing/2014/main" id="{C88963AA-9A0E-4678-B061-52C225D9D1D0}"/>
              </a:ext>
            </a:extLst>
          </p:cNvPr>
          <p:cNvGraphicFramePr/>
          <p:nvPr>
            <p:extLst>
              <p:ext uri="{D42A27DB-BD31-4B8C-83A1-F6EECF244321}">
                <p14:modId xmlns:p14="http://schemas.microsoft.com/office/powerpoint/2010/main" val="3838917021"/>
              </p:ext>
            </p:extLst>
          </p:nvPr>
        </p:nvGraphicFramePr>
        <p:xfrm>
          <a:off x="674985" y="-1214435"/>
          <a:ext cx="10328295" cy="549688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Tekstvak 3">
            <a:extLst>
              <a:ext uri="{FF2B5EF4-FFF2-40B4-BE49-F238E27FC236}">
                <a16:creationId xmlns:a16="http://schemas.microsoft.com/office/drawing/2014/main" id="{70D93CB2-008D-408B-ABD1-03AE94DFB53E}"/>
              </a:ext>
            </a:extLst>
          </p:cNvPr>
          <p:cNvSpPr txBox="1"/>
          <p:nvPr/>
        </p:nvSpPr>
        <p:spPr>
          <a:xfrm>
            <a:off x="330958" y="-118810"/>
            <a:ext cx="7615451" cy="1015663"/>
          </a:xfrm>
          <a:prstGeom prst="rect">
            <a:avLst/>
          </a:prstGeom>
          <a:noFill/>
        </p:spPr>
        <p:txBody>
          <a:bodyPr wrap="square" rtlCol="0">
            <a:spAutoFit/>
          </a:bodyPr>
          <a:lstStyle/>
          <a:p>
            <a:r>
              <a:rPr lang="nl-BE" sz="6000" dirty="0">
                <a:solidFill>
                  <a:srgbClr val="002060"/>
                </a:solidFill>
              </a:rPr>
              <a:t>Vertelcyclus</a:t>
            </a:r>
          </a:p>
        </p:txBody>
      </p:sp>
    </p:spTree>
    <p:extLst>
      <p:ext uri="{BB962C8B-B14F-4D97-AF65-F5344CB8AC3E}">
        <p14:creationId xmlns:p14="http://schemas.microsoft.com/office/powerpoint/2010/main" val="3517525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68AE99E6-46F6-48E9-BF7A-F20BEA452EF0}"/>
              </a:ext>
            </a:extLst>
          </p:cNvPr>
          <p:cNvSpPr txBox="1"/>
          <p:nvPr/>
        </p:nvSpPr>
        <p:spPr>
          <a:xfrm>
            <a:off x="781665" y="1002890"/>
            <a:ext cx="10899058" cy="4247317"/>
          </a:xfrm>
          <a:prstGeom prst="rect">
            <a:avLst/>
          </a:prstGeom>
          <a:noFill/>
        </p:spPr>
        <p:txBody>
          <a:bodyPr wrap="square" rtlCol="0">
            <a:spAutoFit/>
          </a:bodyPr>
          <a:lstStyle/>
          <a:p>
            <a:endParaRPr lang="nl-BE" dirty="0"/>
          </a:p>
          <a:p>
            <a:endParaRPr lang="nl-BE" dirty="0"/>
          </a:p>
          <a:p>
            <a:r>
              <a:rPr lang="nl-BE" sz="2400" dirty="0">
                <a:solidFill>
                  <a:srgbClr val="C00000"/>
                </a:solidFill>
              </a:rPr>
              <a:t>Stap 1</a:t>
            </a:r>
            <a:endParaRPr lang="nl-BE" dirty="0"/>
          </a:p>
          <a:p>
            <a:endParaRPr lang="nl-BE" dirty="0"/>
          </a:p>
          <a:p>
            <a:r>
              <a:rPr lang="nl-BE" sz="2400" dirty="0">
                <a:solidFill>
                  <a:srgbClr val="C00000"/>
                </a:solidFill>
              </a:rPr>
              <a:t>Stap 2</a:t>
            </a:r>
            <a:endParaRPr lang="nl-BE" dirty="0"/>
          </a:p>
          <a:p>
            <a:endParaRPr lang="nl-BE" dirty="0"/>
          </a:p>
          <a:p>
            <a:r>
              <a:rPr lang="nl-BE" sz="2400" dirty="0">
                <a:solidFill>
                  <a:srgbClr val="C00000"/>
                </a:solidFill>
              </a:rPr>
              <a:t>Stap 3</a:t>
            </a:r>
            <a:r>
              <a:rPr lang="nl-BE" sz="2400" dirty="0"/>
              <a:t> </a:t>
            </a:r>
            <a:r>
              <a:rPr lang="nl-BE" dirty="0"/>
              <a:t> </a:t>
            </a:r>
          </a:p>
          <a:p>
            <a:endParaRPr lang="nl-BE" dirty="0"/>
          </a:p>
          <a:p>
            <a:r>
              <a:rPr lang="nl-BE" sz="2400" dirty="0">
                <a:solidFill>
                  <a:srgbClr val="C00000"/>
                </a:solidFill>
              </a:rPr>
              <a:t>Stap 4</a:t>
            </a:r>
            <a:r>
              <a:rPr lang="nl-BE" dirty="0"/>
              <a:t>. </a:t>
            </a:r>
          </a:p>
          <a:p>
            <a:endParaRPr lang="nl-BE" dirty="0"/>
          </a:p>
          <a:p>
            <a:r>
              <a:rPr lang="nl-BE" sz="2400" dirty="0">
                <a:solidFill>
                  <a:srgbClr val="C00000"/>
                </a:solidFill>
              </a:rPr>
              <a:t>Stap 5</a:t>
            </a:r>
            <a:r>
              <a:rPr lang="nl-BE" dirty="0"/>
              <a:t> </a:t>
            </a:r>
          </a:p>
          <a:p>
            <a:endParaRPr lang="nl-BE" dirty="0"/>
          </a:p>
          <a:p>
            <a:r>
              <a:rPr lang="nl-BE" sz="2400" dirty="0">
                <a:solidFill>
                  <a:srgbClr val="C00000"/>
                </a:solidFill>
              </a:rPr>
              <a:t>Stap 6</a:t>
            </a:r>
            <a:endParaRPr lang="nl-BE" dirty="0"/>
          </a:p>
        </p:txBody>
      </p:sp>
      <p:sp>
        <p:nvSpPr>
          <p:cNvPr id="3" name="Tekstvak 2">
            <a:extLst>
              <a:ext uri="{FF2B5EF4-FFF2-40B4-BE49-F238E27FC236}">
                <a16:creationId xmlns:a16="http://schemas.microsoft.com/office/drawing/2014/main" id="{450D9805-5199-48F8-B593-9BA0342BBF90}"/>
              </a:ext>
            </a:extLst>
          </p:cNvPr>
          <p:cNvSpPr txBox="1"/>
          <p:nvPr/>
        </p:nvSpPr>
        <p:spPr>
          <a:xfrm>
            <a:off x="781665" y="409433"/>
            <a:ext cx="8807812" cy="830997"/>
          </a:xfrm>
          <a:prstGeom prst="rect">
            <a:avLst/>
          </a:prstGeom>
          <a:noFill/>
        </p:spPr>
        <p:txBody>
          <a:bodyPr wrap="square" rtlCol="0">
            <a:spAutoFit/>
          </a:bodyPr>
          <a:lstStyle/>
          <a:p>
            <a:r>
              <a:rPr lang="nl-BE" sz="4800" dirty="0">
                <a:solidFill>
                  <a:srgbClr val="002060"/>
                </a:solidFill>
              </a:rPr>
              <a:t>Een leerlijn luisteren en vertellen</a:t>
            </a:r>
            <a:endParaRPr lang="nl-BE" sz="2000" dirty="0">
              <a:solidFill>
                <a:srgbClr val="002060"/>
              </a:solidFill>
            </a:endParaRPr>
          </a:p>
        </p:txBody>
      </p:sp>
      <p:sp>
        <p:nvSpPr>
          <p:cNvPr id="4" name="Tekstvak 3">
            <a:extLst>
              <a:ext uri="{FF2B5EF4-FFF2-40B4-BE49-F238E27FC236}">
                <a16:creationId xmlns:a16="http://schemas.microsoft.com/office/drawing/2014/main" id="{CF92FAD5-748A-446C-8471-B6D47D1208E8}"/>
              </a:ext>
            </a:extLst>
          </p:cNvPr>
          <p:cNvSpPr txBox="1"/>
          <p:nvPr/>
        </p:nvSpPr>
        <p:spPr>
          <a:xfrm>
            <a:off x="8397116" y="5500048"/>
            <a:ext cx="2657571" cy="369332"/>
          </a:xfrm>
          <a:prstGeom prst="rect">
            <a:avLst/>
          </a:prstGeom>
          <a:noFill/>
        </p:spPr>
        <p:txBody>
          <a:bodyPr wrap="square" rtlCol="0">
            <a:spAutoFit/>
          </a:bodyPr>
          <a:lstStyle/>
          <a:p>
            <a:r>
              <a:rPr lang="nl-BE" dirty="0"/>
              <a:t>(</a:t>
            </a:r>
            <a:r>
              <a:rPr lang="nl-BE" dirty="0" err="1"/>
              <a:t>Bleses</a:t>
            </a:r>
            <a:r>
              <a:rPr lang="nl-BE" dirty="0"/>
              <a:t> et al., 2018)</a:t>
            </a:r>
          </a:p>
        </p:txBody>
      </p:sp>
    </p:spTree>
    <p:extLst>
      <p:ext uri="{BB962C8B-B14F-4D97-AF65-F5344CB8AC3E}">
        <p14:creationId xmlns:p14="http://schemas.microsoft.com/office/powerpoint/2010/main" val="22985296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68AE99E6-46F6-48E9-BF7A-F20BEA452EF0}"/>
              </a:ext>
            </a:extLst>
          </p:cNvPr>
          <p:cNvSpPr txBox="1"/>
          <p:nvPr/>
        </p:nvSpPr>
        <p:spPr>
          <a:xfrm>
            <a:off x="781665" y="1002890"/>
            <a:ext cx="10899058" cy="4247317"/>
          </a:xfrm>
          <a:prstGeom prst="rect">
            <a:avLst/>
          </a:prstGeom>
          <a:noFill/>
        </p:spPr>
        <p:txBody>
          <a:bodyPr wrap="square" rtlCol="0">
            <a:spAutoFit/>
          </a:bodyPr>
          <a:lstStyle/>
          <a:p>
            <a:endParaRPr lang="nl-BE" dirty="0"/>
          </a:p>
          <a:p>
            <a:endParaRPr lang="nl-BE" dirty="0"/>
          </a:p>
          <a:p>
            <a:r>
              <a:rPr lang="nl-BE" sz="2400" dirty="0">
                <a:solidFill>
                  <a:srgbClr val="C00000"/>
                </a:solidFill>
              </a:rPr>
              <a:t>Stap 1 </a:t>
            </a:r>
            <a:r>
              <a:rPr lang="nl-BE" dirty="0"/>
              <a:t>De kleuters kunnen in een verhaal de plaats en de hoofdpersonages identificeren en beschrijven</a:t>
            </a:r>
          </a:p>
          <a:p>
            <a:endParaRPr lang="nl-BE" dirty="0"/>
          </a:p>
          <a:p>
            <a:r>
              <a:rPr lang="nl-BE" sz="2400" dirty="0">
                <a:solidFill>
                  <a:srgbClr val="C00000"/>
                </a:solidFill>
              </a:rPr>
              <a:t>Stap 2</a:t>
            </a:r>
            <a:endParaRPr lang="nl-BE" dirty="0"/>
          </a:p>
          <a:p>
            <a:endParaRPr lang="nl-BE" dirty="0"/>
          </a:p>
          <a:p>
            <a:r>
              <a:rPr lang="nl-BE" sz="2400" dirty="0">
                <a:solidFill>
                  <a:srgbClr val="C00000"/>
                </a:solidFill>
              </a:rPr>
              <a:t>Stap 3</a:t>
            </a:r>
            <a:r>
              <a:rPr lang="nl-BE" sz="2400" dirty="0"/>
              <a:t> </a:t>
            </a:r>
            <a:r>
              <a:rPr lang="nl-BE" dirty="0"/>
              <a:t> </a:t>
            </a:r>
          </a:p>
          <a:p>
            <a:endParaRPr lang="nl-BE" dirty="0"/>
          </a:p>
          <a:p>
            <a:r>
              <a:rPr lang="nl-BE" sz="2400" dirty="0">
                <a:solidFill>
                  <a:srgbClr val="C00000"/>
                </a:solidFill>
              </a:rPr>
              <a:t>Stap 4</a:t>
            </a:r>
            <a:r>
              <a:rPr lang="nl-BE" sz="2400" dirty="0"/>
              <a:t> </a:t>
            </a:r>
            <a:r>
              <a:rPr lang="nl-BE" dirty="0"/>
              <a:t>De kleuters kunnen een verhaal reconstrueren met bepaalde </a:t>
            </a:r>
            <a:r>
              <a:rPr lang="nl-BE" dirty="0" err="1"/>
              <a:t>settings</a:t>
            </a:r>
            <a:r>
              <a:rPr lang="nl-BE" dirty="0"/>
              <a:t> en personages. </a:t>
            </a:r>
          </a:p>
          <a:p>
            <a:endParaRPr lang="nl-BE" dirty="0"/>
          </a:p>
          <a:p>
            <a:r>
              <a:rPr lang="nl-BE" sz="2400" dirty="0">
                <a:solidFill>
                  <a:srgbClr val="C00000"/>
                </a:solidFill>
              </a:rPr>
              <a:t>Stap 5 </a:t>
            </a:r>
            <a:r>
              <a:rPr lang="nl-BE" dirty="0"/>
              <a:t>De kleuters kunnen zelf een verhaal of een anekdote vertellen met een duidelijk begin, midden en einde. </a:t>
            </a:r>
          </a:p>
          <a:p>
            <a:endParaRPr lang="nl-BE" dirty="0"/>
          </a:p>
          <a:p>
            <a:r>
              <a:rPr lang="nl-BE" sz="2400" dirty="0">
                <a:solidFill>
                  <a:srgbClr val="C00000"/>
                </a:solidFill>
              </a:rPr>
              <a:t>Stap 6</a:t>
            </a:r>
            <a:endParaRPr lang="nl-BE" dirty="0"/>
          </a:p>
        </p:txBody>
      </p:sp>
      <p:sp>
        <p:nvSpPr>
          <p:cNvPr id="3" name="Tekstvak 2">
            <a:extLst>
              <a:ext uri="{FF2B5EF4-FFF2-40B4-BE49-F238E27FC236}">
                <a16:creationId xmlns:a16="http://schemas.microsoft.com/office/drawing/2014/main" id="{450D9805-5199-48F8-B593-9BA0342BBF90}"/>
              </a:ext>
            </a:extLst>
          </p:cNvPr>
          <p:cNvSpPr txBox="1"/>
          <p:nvPr/>
        </p:nvSpPr>
        <p:spPr>
          <a:xfrm>
            <a:off x="781665" y="409433"/>
            <a:ext cx="7615451" cy="830997"/>
          </a:xfrm>
          <a:prstGeom prst="rect">
            <a:avLst/>
          </a:prstGeom>
          <a:noFill/>
        </p:spPr>
        <p:txBody>
          <a:bodyPr wrap="square" rtlCol="0">
            <a:spAutoFit/>
          </a:bodyPr>
          <a:lstStyle/>
          <a:p>
            <a:r>
              <a:rPr lang="nl-BE" sz="4800" dirty="0">
                <a:solidFill>
                  <a:srgbClr val="002060"/>
                </a:solidFill>
              </a:rPr>
              <a:t>Een leerlijn</a:t>
            </a:r>
            <a:endParaRPr lang="nl-BE" sz="2000" dirty="0">
              <a:solidFill>
                <a:srgbClr val="002060"/>
              </a:solidFill>
            </a:endParaRPr>
          </a:p>
        </p:txBody>
      </p:sp>
      <p:sp>
        <p:nvSpPr>
          <p:cNvPr id="4" name="Tekstvak 3">
            <a:extLst>
              <a:ext uri="{FF2B5EF4-FFF2-40B4-BE49-F238E27FC236}">
                <a16:creationId xmlns:a16="http://schemas.microsoft.com/office/drawing/2014/main" id="{CF92FAD5-748A-446C-8471-B6D47D1208E8}"/>
              </a:ext>
            </a:extLst>
          </p:cNvPr>
          <p:cNvSpPr txBox="1"/>
          <p:nvPr/>
        </p:nvSpPr>
        <p:spPr>
          <a:xfrm>
            <a:off x="8397116" y="5500048"/>
            <a:ext cx="2657571" cy="369332"/>
          </a:xfrm>
          <a:prstGeom prst="rect">
            <a:avLst/>
          </a:prstGeom>
          <a:noFill/>
        </p:spPr>
        <p:txBody>
          <a:bodyPr wrap="square" rtlCol="0">
            <a:spAutoFit/>
          </a:bodyPr>
          <a:lstStyle/>
          <a:p>
            <a:r>
              <a:rPr lang="nl-BE" dirty="0"/>
              <a:t>(</a:t>
            </a:r>
            <a:r>
              <a:rPr lang="nl-BE" dirty="0" err="1"/>
              <a:t>Bleses</a:t>
            </a:r>
            <a:r>
              <a:rPr lang="nl-BE" dirty="0"/>
              <a:t> et al., 2018)</a:t>
            </a:r>
          </a:p>
        </p:txBody>
      </p:sp>
    </p:spTree>
    <p:extLst>
      <p:ext uri="{BB962C8B-B14F-4D97-AF65-F5344CB8AC3E}">
        <p14:creationId xmlns:p14="http://schemas.microsoft.com/office/powerpoint/2010/main" val="36310733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68AE99E6-46F6-48E9-BF7A-F20BEA452EF0}"/>
              </a:ext>
            </a:extLst>
          </p:cNvPr>
          <p:cNvSpPr txBox="1"/>
          <p:nvPr/>
        </p:nvSpPr>
        <p:spPr>
          <a:xfrm>
            <a:off x="781665" y="1002890"/>
            <a:ext cx="10899058" cy="4801314"/>
          </a:xfrm>
          <a:prstGeom prst="rect">
            <a:avLst/>
          </a:prstGeom>
          <a:noFill/>
        </p:spPr>
        <p:txBody>
          <a:bodyPr wrap="square" rtlCol="0">
            <a:spAutoFit/>
          </a:bodyPr>
          <a:lstStyle/>
          <a:p>
            <a:endParaRPr lang="nl-BE" dirty="0"/>
          </a:p>
          <a:p>
            <a:endParaRPr lang="nl-BE" dirty="0"/>
          </a:p>
          <a:p>
            <a:r>
              <a:rPr lang="nl-BE" sz="2400" dirty="0">
                <a:solidFill>
                  <a:srgbClr val="C00000"/>
                </a:solidFill>
              </a:rPr>
              <a:t>Stap 1 </a:t>
            </a:r>
            <a:r>
              <a:rPr lang="nl-BE" dirty="0"/>
              <a:t>De kleuters kunnen in een verhaal de plaats en de hoofdpersonages identificeren en beschrijven</a:t>
            </a:r>
          </a:p>
          <a:p>
            <a:endParaRPr lang="nl-BE" dirty="0"/>
          </a:p>
          <a:p>
            <a:r>
              <a:rPr lang="nl-BE" sz="2400" dirty="0">
                <a:solidFill>
                  <a:srgbClr val="C00000"/>
                </a:solidFill>
              </a:rPr>
              <a:t>Stap 2 </a:t>
            </a:r>
            <a:r>
              <a:rPr lang="nl-BE" dirty="0"/>
              <a:t>De kleuters kunnen in een verhaal één of meerdere acties of gebeurtenissen identificeren en beschrijven. </a:t>
            </a:r>
          </a:p>
          <a:p>
            <a:endParaRPr lang="nl-BE" dirty="0"/>
          </a:p>
          <a:p>
            <a:r>
              <a:rPr lang="nl-BE" sz="2400" dirty="0">
                <a:solidFill>
                  <a:srgbClr val="C00000"/>
                </a:solidFill>
              </a:rPr>
              <a:t>Stap 3</a:t>
            </a:r>
            <a:r>
              <a:rPr lang="nl-BE" sz="2400" dirty="0"/>
              <a:t> </a:t>
            </a:r>
            <a:r>
              <a:rPr lang="nl-BE" dirty="0"/>
              <a:t>De kleuters kunnen drie of meer belangrijke gebeurtenissen uit een verhaal ordenen. </a:t>
            </a:r>
          </a:p>
          <a:p>
            <a:endParaRPr lang="nl-BE" dirty="0"/>
          </a:p>
          <a:p>
            <a:r>
              <a:rPr lang="nl-BE" sz="2400" dirty="0">
                <a:solidFill>
                  <a:srgbClr val="C00000"/>
                </a:solidFill>
              </a:rPr>
              <a:t>Stap 4</a:t>
            </a:r>
            <a:r>
              <a:rPr lang="nl-BE" sz="2400" dirty="0"/>
              <a:t> </a:t>
            </a:r>
            <a:r>
              <a:rPr lang="nl-BE" dirty="0"/>
              <a:t>De kleuters kunnen een verhaal reconstrueren met bepaalde </a:t>
            </a:r>
            <a:r>
              <a:rPr lang="nl-BE" dirty="0" err="1"/>
              <a:t>settings</a:t>
            </a:r>
            <a:r>
              <a:rPr lang="nl-BE" dirty="0"/>
              <a:t> en personages. </a:t>
            </a:r>
          </a:p>
          <a:p>
            <a:endParaRPr lang="nl-BE" dirty="0"/>
          </a:p>
          <a:p>
            <a:r>
              <a:rPr lang="nl-BE" sz="2400" dirty="0">
                <a:solidFill>
                  <a:srgbClr val="C00000"/>
                </a:solidFill>
              </a:rPr>
              <a:t>Stap 5 </a:t>
            </a:r>
            <a:r>
              <a:rPr lang="nl-BE" dirty="0"/>
              <a:t>De kleuters kunnen zelf een verhaal of een anekdote vertellen met een duidelijk begin, midden en einde. </a:t>
            </a:r>
          </a:p>
          <a:p>
            <a:endParaRPr lang="nl-BE" dirty="0"/>
          </a:p>
          <a:p>
            <a:r>
              <a:rPr lang="nl-BE" sz="2400" dirty="0">
                <a:solidFill>
                  <a:srgbClr val="C00000"/>
                </a:solidFill>
              </a:rPr>
              <a:t>Stap 6 </a:t>
            </a:r>
            <a:r>
              <a:rPr lang="nl-BE" dirty="0"/>
              <a:t>De kleuters kunnen op een gedetailleerde en verstaanbare manier vertellen over gevoelens, gedachten of ervaringen in een verhaal.</a:t>
            </a:r>
          </a:p>
          <a:p>
            <a:endParaRPr lang="nl-BE" dirty="0"/>
          </a:p>
        </p:txBody>
      </p:sp>
      <p:sp>
        <p:nvSpPr>
          <p:cNvPr id="3" name="Tekstvak 2">
            <a:extLst>
              <a:ext uri="{FF2B5EF4-FFF2-40B4-BE49-F238E27FC236}">
                <a16:creationId xmlns:a16="http://schemas.microsoft.com/office/drawing/2014/main" id="{450D9805-5199-48F8-B593-9BA0342BBF90}"/>
              </a:ext>
            </a:extLst>
          </p:cNvPr>
          <p:cNvSpPr txBox="1"/>
          <p:nvPr/>
        </p:nvSpPr>
        <p:spPr>
          <a:xfrm>
            <a:off x="781665" y="409433"/>
            <a:ext cx="7615451" cy="830997"/>
          </a:xfrm>
          <a:prstGeom prst="rect">
            <a:avLst/>
          </a:prstGeom>
          <a:noFill/>
        </p:spPr>
        <p:txBody>
          <a:bodyPr wrap="square" rtlCol="0">
            <a:spAutoFit/>
          </a:bodyPr>
          <a:lstStyle/>
          <a:p>
            <a:r>
              <a:rPr lang="nl-BE" sz="4800" dirty="0">
                <a:solidFill>
                  <a:srgbClr val="002060"/>
                </a:solidFill>
              </a:rPr>
              <a:t>Een leerlijn</a:t>
            </a:r>
            <a:endParaRPr lang="nl-BE" sz="2000" dirty="0">
              <a:solidFill>
                <a:srgbClr val="002060"/>
              </a:solidFill>
            </a:endParaRPr>
          </a:p>
        </p:txBody>
      </p:sp>
      <p:sp>
        <p:nvSpPr>
          <p:cNvPr id="4" name="Tekstvak 3">
            <a:extLst>
              <a:ext uri="{FF2B5EF4-FFF2-40B4-BE49-F238E27FC236}">
                <a16:creationId xmlns:a16="http://schemas.microsoft.com/office/drawing/2014/main" id="{CF92FAD5-748A-446C-8471-B6D47D1208E8}"/>
              </a:ext>
            </a:extLst>
          </p:cNvPr>
          <p:cNvSpPr txBox="1"/>
          <p:nvPr/>
        </p:nvSpPr>
        <p:spPr>
          <a:xfrm>
            <a:off x="8397116" y="5500048"/>
            <a:ext cx="2657571" cy="369332"/>
          </a:xfrm>
          <a:prstGeom prst="rect">
            <a:avLst/>
          </a:prstGeom>
          <a:noFill/>
        </p:spPr>
        <p:txBody>
          <a:bodyPr wrap="square" rtlCol="0">
            <a:spAutoFit/>
          </a:bodyPr>
          <a:lstStyle/>
          <a:p>
            <a:r>
              <a:rPr lang="nl-BE" dirty="0"/>
              <a:t>(</a:t>
            </a:r>
            <a:r>
              <a:rPr lang="nl-BE" dirty="0" err="1"/>
              <a:t>Bleses</a:t>
            </a:r>
            <a:r>
              <a:rPr lang="nl-BE" dirty="0"/>
              <a:t> et al., 2018)</a:t>
            </a:r>
          </a:p>
        </p:txBody>
      </p:sp>
    </p:spTree>
    <p:extLst>
      <p:ext uri="{BB962C8B-B14F-4D97-AF65-F5344CB8AC3E}">
        <p14:creationId xmlns:p14="http://schemas.microsoft.com/office/powerpoint/2010/main" val="27593260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46006952-7933-4670-AC80-F88D89C565A2}"/>
              </a:ext>
            </a:extLst>
          </p:cNvPr>
          <p:cNvPicPr>
            <a:picLocks noChangeAspect="1"/>
          </p:cNvPicPr>
          <p:nvPr/>
        </p:nvPicPr>
        <p:blipFill>
          <a:blip r:embed="rId3"/>
          <a:stretch>
            <a:fillRect/>
          </a:stretch>
        </p:blipFill>
        <p:spPr>
          <a:xfrm>
            <a:off x="1583140" y="1479175"/>
            <a:ext cx="3679858" cy="5293566"/>
          </a:xfrm>
          <a:prstGeom prst="rect">
            <a:avLst/>
          </a:prstGeom>
        </p:spPr>
      </p:pic>
      <p:pic>
        <p:nvPicPr>
          <p:cNvPr id="3" name="Afbeelding 2">
            <a:extLst>
              <a:ext uri="{FF2B5EF4-FFF2-40B4-BE49-F238E27FC236}">
                <a16:creationId xmlns:a16="http://schemas.microsoft.com/office/drawing/2014/main" id="{50247EFB-7E57-4113-9AC6-F55FD30E44A1}"/>
              </a:ext>
            </a:extLst>
          </p:cNvPr>
          <p:cNvPicPr>
            <a:picLocks noChangeAspect="1"/>
          </p:cNvPicPr>
          <p:nvPr/>
        </p:nvPicPr>
        <p:blipFill>
          <a:blip r:embed="rId4"/>
          <a:stretch>
            <a:fillRect/>
          </a:stretch>
        </p:blipFill>
        <p:spPr>
          <a:xfrm>
            <a:off x="5262998" y="1744592"/>
            <a:ext cx="3485217" cy="4866681"/>
          </a:xfrm>
          <a:prstGeom prst="rect">
            <a:avLst/>
          </a:prstGeom>
        </p:spPr>
      </p:pic>
      <p:sp>
        <p:nvSpPr>
          <p:cNvPr id="4" name="Tekstvak 3">
            <a:extLst>
              <a:ext uri="{FF2B5EF4-FFF2-40B4-BE49-F238E27FC236}">
                <a16:creationId xmlns:a16="http://schemas.microsoft.com/office/drawing/2014/main" id="{3187118F-1D66-4171-A484-D0D081EC6876}"/>
              </a:ext>
            </a:extLst>
          </p:cNvPr>
          <p:cNvSpPr txBox="1"/>
          <p:nvPr/>
        </p:nvSpPr>
        <p:spPr>
          <a:xfrm>
            <a:off x="1828800" y="423081"/>
            <a:ext cx="7615451" cy="769441"/>
          </a:xfrm>
          <a:prstGeom prst="rect">
            <a:avLst/>
          </a:prstGeom>
          <a:noFill/>
        </p:spPr>
        <p:txBody>
          <a:bodyPr wrap="square" rtlCol="0">
            <a:spAutoFit/>
          </a:bodyPr>
          <a:lstStyle/>
          <a:p>
            <a:r>
              <a:rPr lang="nl-BE" sz="4400" dirty="0">
                <a:solidFill>
                  <a:srgbClr val="002060"/>
                </a:solidFill>
              </a:rPr>
              <a:t>Inspiratiefiche</a:t>
            </a:r>
            <a:endParaRPr lang="nl-BE" dirty="0">
              <a:solidFill>
                <a:srgbClr val="002060"/>
              </a:solidFill>
            </a:endParaRPr>
          </a:p>
        </p:txBody>
      </p:sp>
    </p:spTree>
    <p:extLst>
      <p:ext uri="{BB962C8B-B14F-4D97-AF65-F5344CB8AC3E}">
        <p14:creationId xmlns:p14="http://schemas.microsoft.com/office/powerpoint/2010/main" val="7979553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38445CD0-33B3-4A6A-B5E1-7402816B3AB8}"/>
              </a:ext>
            </a:extLst>
          </p:cNvPr>
          <p:cNvPicPr>
            <a:picLocks noChangeAspect="1"/>
          </p:cNvPicPr>
          <p:nvPr/>
        </p:nvPicPr>
        <p:blipFill rotWithShape="1">
          <a:blip r:embed="rId3"/>
          <a:srcRect b="3672"/>
          <a:stretch/>
        </p:blipFill>
        <p:spPr>
          <a:xfrm>
            <a:off x="0" y="192252"/>
            <a:ext cx="12192000" cy="6235844"/>
          </a:xfrm>
          <a:prstGeom prst="rect">
            <a:avLst/>
          </a:prstGeom>
        </p:spPr>
      </p:pic>
    </p:spTree>
    <p:extLst>
      <p:ext uri="{BB962C8B-B14F-4D97-AF65-F5344CB8AC3E}">
        <p14:creationId xmlns:p14="http://schemas.microsoft.com/office/powerpoint/2010/main" val="11503432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68AE99E6-46F6-48E9-BF7A-F20BEA452EF0}"/>
              </a:ext>
            </a:extLst>
          </p:cNvPr>
          <p:cNvSpPr txBox="1"/>
          <p:nvPr/>
        </p:nvSpPr>
        <p:spPr>
          <a:xfrm>
            <a:off x="781665" y="1002890"/>
            <a:ext cx="10899058" cy="4678204"/>
          </a:xfrm>
          <a:prstGeom prst="rect">
            <a:avLst/>
          </a:prstGeom>
          <a:noFill/>
        </p:spPr>
        <p:txBody>
          <a:bodyPr wrap="square" rtlCol="0">
            <a:spAutoFit/>
          </a:bodyPr>
          <a:lstStyle/>
          <a:p>
            <a:endParaRPr lang="nl-BE" dirty="0"/>
          </a:p>
          <a:p>
            <a:pPr marL="285750" indent="-285750">
              <a:buFont typeface="Wingdings" panose="05000000000000000000" pitchFamily="2" charset="2"/>
              <a:buChar char="q"/>
            </a:pPr>
            <a:endParaRPr lang="nl-BE" sz="4000" dirty="0"/>
          </a:p>
          <a:p>
            <a:pPr marL="285750" indent="-285750">
              <a:buFont typeface="Wingdings" panose="05000000000000000000" pitchFamily="2" charset="2"/>
              <a:buChar char="q"/>
            </a:pPr>
            <a:r>
              <a:rPr lang="nl-BE" sz="4000" dirty="0"/>
              <a:t> </a:t>
            </a:r>
            <a:r>
              <a:rPr lang="nl-BE" sz="4000" dirty="0">
                <a:solidFill>
                  <a:srgbClr val="002060"/>
                </a:solidFill>
              </a:rPr>
              <a:t>Concrete en meetbare doelen</a:t>
            </a:r>
          </a:p>
          <a:p>
            <a:pPr marL="285750" indent="-285750">
              <a:buFont typeface="Wingdings" panose="05000000000000000000" pitchFamily="2" charset="2"/>
              <a:buChar char="q"/>
            </a:pPr>
            <a:r>
              <a:rPr lang="nl-BE" sz="4000" dirty="0">
                <a:solidFill>
                  <a:srgbClr val="002060"/>
                </a:solidFill>
              </a:rPr>
              <a:t> Opklimmen in moeilijkheidsgraad</a:t>
            </a:r>
          </a:p>
          <a:p>
            <a:pPr marL="285750" indent="-285750">
              <a:buFont typeface="Wingdings" panose="05000000000000000000" pitchFamily="2" charset="2"/>
              <a:buChar char="q"/>
            </a:pPr>
            <a:r>
              <a:rPr lang="nl-BE" sz="4000" dirty="0">
                <a:solidFill>
                  <a:srgbClr val="002060"/>
                </a:solidFill>
              </a:rPr>
              <a:t> Vanuit inzicht in deelvaardigheden bij een ontwikkelingsdoel</a:t>
            </a:r>
          </a:p>
          <a:p>
            <a:pPr marL="285750" indent="-285750">
              <a:buFont typeface="Wingdings" panose="05000000000000000000" pitchFamily="2" charset="2"/>
              <a:buChar char="q"/>
            </a:pPr>
            <a:r>
              <a:rPr lang="nl-BE" sz="4000" dirty="0">
                <a:solidFill>
                  <a:srgbClr val="002060"/>
                </a:solidFill>
              </a:rPr>
              <a:t> Voldoende intensief en uitdagend</a:t>
            </a:r>
          </a:p>
          <a:p>
            <a:pPr marL="285750" indent="-285750">
              <a:buFont typeface="Wingdings" panose="05000000000000000000" pitchFamily="2" charset="2"/>
              <a:buChar char="q"/>
            </a:pPr>
            <a:r>
              <a:rPr lang="nl-BE" sz="4000" dirty="0">
                <a:solidFill>
                  <a:srgbClr val="002060"/>
                </a:solidFill>
              </a:rPr>
              <a:t> Haalbaar</a:t>
            </a:r>
          </a:p>
        </p:txBody>
      </p:sp>
      <p:sp>
        <p:nvSpPr>
          <p:cNvPr id="3" name="Tekstvak 2">
            <a:extLst>
              <a:ext uri="{FF2B5EF4-FFF2-40B4-BE49-F238E27FC236}">
                <a16:creationId xmlns:a16="http://schemas.microsoft.com/office/drawing/2014/main" id="{450D9805-5199-48F8-B593-9BA0342BBF90}"/>
              </a:ext>
            </a:extLst>
          </p:cNvPr>
          <p:cNvSpPr txBox="1"/>
          <p:nvPr/>
        </p:nvSpPr>
        <p:spPr>
          <a:xfrm>
            <a:off x="781665" y="409433"/>
            <a:ext cx="7615451" cy="769441"/>
          </a:xfrm>
          <a:prstGeom prst="rect">
            <a:avLst/>
          </a:prstGeom>
          <a:noFill/>
        </p:spPr>
        <p:txBody>
          <a:bodyPr wrap="square" rtlCol="0">
            <a:spAutoFit/>
          </a:bodyPr>
          <a:lstStyle/>
          <a:p>
            <a:r>
              <a:rPr lang="nl-BE" sz="4400" dirty="0">
                <a:solidFill>
                  <a:srgbClr val="002060"/>
                </a:solidFill>
              </a:rPr>
              <a:t>Jouw eigen leerlijn?</a:t>
            </a:r>
            <a:endParaRPr lang="nl-BE" dirty="0">
              <a:solidFill>
                <a:srgbClr val="002060"/>
              </a:solidFill>
            </a:endParaRPr>
          </a:p>
        </p:txBody>
      </p:sp>
    </p:spTree>
    <p:extLst>
      <p:ext uri="{BB962C8B-B14F-4D97-AF65-F5344CB8AC3E}">
        <p14:creationId xmlns:p14="http://schemas.microsoft.com/office/powerpoint/2010/main" val="40635301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BF75D1B-5BF0-40C5-8102-E2347B595622}"/>
              </a:ext>
            </a:extLst>
          </p:cNvPr>
          <p:cNvSpPr/>
          <p:nvPr/>
        </p:nvSpPr>
        <p:spPr>
          <a:xfrm>
            <a:off x="0" y="0"/>
            <a:ext cx="12192000" cy="3336323"/>
          </a:xfrm>
          <a:prstGeom prst="rect">
            <a:avLst/>
          </a:prstGeom>
          <a:solidFill>
            <a:srgbClr val="002C6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a:p>
            <a:pPr algn="ctr"/>
            <a:endParaRPr lang="nl-BE" dirty="0"/>
          </a:p>
          <a:p>
            <a:pPr algn="ctr"/>
            <a:endParaRPr lang="nl-BE" dirty="0"/>
          </a:p>
          <a:p>
            <a:pPr algn="ctr"/>
            <a:endParaRPr lang="nl-BE" dirty="0"/>
          </a:p>
          <a:p>
            <a:pPr algn="ctr"/>
            <a:endParaRPr lang="nl-BE" dirty="0"/>
          </a:p>
          <a:p>
            <a:pPr algn="ctr"/>
            <a:r>
              <a:rPr lang="nl-BE" sz="2800" dirty="0"/>
              <a:t>Bouwsteen 3</a:t>
            </a:r>
          </a:p>
          <a:p>
            <a:pPr algn="ctr"/>
            <a:endParaRPr lang="nl-BE" sz="2800" dirty="0"/>
          </a:p>
          <a:p>
            <a:pPr algn="ctr"/>
            <a:r>
              <a:rPr lang="nl-BE" sz="2800" dirty="0"/>
              <a:t>Investeer bewust in mondelinge taalvaardigheid</a:t>
            </a:r>
          </a:p>
          <a:p>
            <a:pPr algn="ctr"/>
            <a:endParaRPr lang="nl-BE" dirty="0"/>
          </a:p>
          <a:p>
            <a:pPr algn="ctr"/>
            <a:endParaRPr lang="nl-BE" dirty="0"/>
          </a:p>
        </p:txBody>
      </p:sp>
      <p:pic>
        <p:nvPicPr>
          <p:cNvPr id="4" name="Picture 2">
            <a:extLst>
              <a:ext uri="{FF2B5EF4-FFF2-40B4-BE49-F238E27FC236}">
                <a16:creationId xmlns:a16="http://schemas.microsoft.com/office/drawing/2014/main" id="{8140D9DE-4F5B-4F2D-848C-88E85DB4FD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3747" y="-13500"/>
            <a:ext cx="1684506" cy="16816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99861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0B484A4B-91F6-412F-A145-0D8E4C774AEC}"/>
              </a:ext>
            </a:extLst>
          </p:cNvPr>
          <p:cNvPicPr>
            <a:picLocks noChangeAspect="1"/>
          </p:cNvPicPr>
          <p:nvPr/>
        </p:nvPicPr>
        <p:blipFill rotWithShape="1">
          <a:blip r:embed="rId3"/>
          <a:srcRect t="37986"/>
          <a:stretch/>
        </p:blipFill>
        <p:spPr>
          <a:xfrm>
            <a:off x="689251" y="2602522"/>
            <a:ext cx="10242557" cy="4252898"/>
          </a:xfrm>
          <a:prstGeom prst="rect">
            <a:avLst/>
          </a:prstGeom>
        </p:spPr>
      </p:pic>
      <p:pic>
        <p:nvPicPr>
          <p:cNvPr id="5" name="Afbeelding 4">
            <a:extLst>
              <a:ext uri="{FF2B5EF4-FFF2-40B4-BE49-F238E27FC236}">
                <a16:creationId xmlns:a16="http://schemas.microsoft.com/office/drawing/2014/main" id="{5035A6CF-97E6-4CF4-A5CC-E31FA6388865}"/>
              </a:ext>
            </a:extLst>
          </p:cNvPr>
          <p:cNvPicPr>
            <a:picLocks noChangeAspect="1"/>
          </p:cNvPicPr>
          <p:nvPr/>
        </p:nvPicPr>
        <p:blipFill rotWithShape="1">
          <a:blip r:embed="rId3"/>
          <a:srcRect l="50073" t="60038" r="41457" b="31757"/>
          <a:stretch/>
        </p:blipFill>
        <p:spPr>
          <a:xfrm>
            <a:off x="5819956" y="3205976"/>
            <a:ext cx="867508" cy="562709"/>
          </a:xfrm>
          <a:prstGeom prst="rect">
            <a:avLst/>
          </a:prstGeom>
        </p:spPr>
      </p:pic>
      <p:sp>
        <p:nvSpPr>
          <p:cNvPr id="6" name="Rechthoek 5">
            <a:extLst>
              <a:ext uri="{FF2B5EF4-FFF2-40B4-BE49-F238E27FC236}">
                <a16:creationId xmlns:a16="http://schemas.microsoft.com/office/drawing/2014/main" id="{61C12250-4B46-4787-B8B4-6110A794976E}"/>
              </a:ext>
            </a:extLst>
          </p:cNvPr>
          <p:cNvSpPr/>
          <p:nvPr/>
        </p:nvSpPr>
        <p:spPr>
          <a:xfrm>
            <a:off x="5345723" y="2977661"/>
            <a:ext cx="750277" cy="8030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7" name="Tekstvak 6">
            <a:extLst>
              <a:ext uri="{FF2B5EF4-FFF2-40B4-BE49-F238E27FC236}">
                <a16:creationId xmlns:a16="http://schemas.microsoft.com/office/drawing/2014/main" id="{5248563E-4037-48EF-B26C-3C6F57535882}"/>
              </a:ext>
            </a:extLst>
          </p:cNvPr>
          <p:cNvSpPr txBox="1"/>
          <p:nvPr/>
        </p:nvSpPr>
        <p:spPr>
          <a:xfrm>
            <a:off x="752168" y="811161"/>
            <a:ext cx="10891192" cy="1046440"/>
          </a:xfrm>
          <a:prstGeom prst="rect">
            <a:avLst/>
          </a:prstGeom>
          <a:noFill/>
        </p:spPr>
        <p:txBody>
          <a:bodyPr wrap="square" rtlCol="0">
            <a:spAutoFit/>
          </a:bodyPr>
          <a:lstStyle/>
          <a:p>
            <a:r>
              <a:rPr lang="nl-BE" sz="4400" b="1" dirty="0">
                <a:solidFill>
                  <a:srgbClr val="002060"/>
                </a:solidFill>
              </a:rPr>
              <a:t>Rijke gesprekken in de kleuterklas?</a:t>
            </a:r>
          </a:p>
          <a:p>
            <a:endParaRPr lang="nl-BE" dirty="0"/>
          </a:p>
        </p:txBody>
      </p:sp>
      <p:sp>
        <p:nvSpPr>
          <p:cNvPr id="2" name="Tekstvak 1">
            <a:extLst>
              <a:ext uri="{FF2B5EF4-FFF2-40B4-BE49-F238E27FC236}">
                <a16:creationId xmlns:a16="http://schemas.microsoft.com/office/drawing/2014/main" id="{75245FF7-B705-4519-89C7-3DF75D5EFCB9}"/>
              </a:ext>
            </a:extLst>
          </p:cNvPr>
          <p:cNvSpPr txBox="1"/>
          <p:nvPr/>
        </p:nvSpPr>
        <p:spPr>
          <a:xfrm>
            <a:off x="4260916" y="6046839"/>
            <a:ext cx="6419653" cy="369332"/>
          </a:xfrm>
          <a:prstGeom prst="rect">
            <a:avLst/>
          </a:prstGeom>
          <a:noFill/>
        </p:spPr>
        <p:txBody>
          <a:bodyPr wrap="square" rtlCol="0">
            <a:spAutoFit/>
          </a:bodyPr>
          <a:lstStyle/>
          <a:p>
            <a:r>
              <a:rPr lang="nl-BE" dirty="0">
                <a:solidFill>
                  <a:srgbClr val="119BBA"/>
                </a:solidFill>
              </a:rPr>
              <a:t>1               2	 3	      4	          5	            6	            7</a:t>
            </a:r>
          </a:p>
        </p:txBody>
      </p:sp>
    </p:spTree>
    <p:extLst>
      <p:ext uri="{BB962C8B-B14F-4D97-AF65-F5344CB8AC3E}">
        <p14:creationId xmlns:p14="http://schemas.microsoft.com/office/powerpoint/2010/main" val="21801988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439EFA-FBE7-49E6-BD3C-D40C139C7A85}"/>
              </a:ext>
            </a:extLst>
          </p:cNvPr>
          <p:cNvSpPr>
            <a:spLocks noGrp="1"/>
          </p:cNvSpPr>
          <p:nvPr>
            <p:ph type="title"/>
          </p:nvPr>
        </p:nvSpPr>
        <p:spPr/>
        <p:txBody>
          <a:bodyPr/>
          <a:lstStyle/>
          <a:p>
            <a:endParaRPr lang="nl-BE"/>
          </a:p>
        </p:txBody>
      </p:sp>
      <p:sp>
        <p:nvSpPr>
          <p:cNvPr id="3" name="Tijdelijke aanduiding voor inhoud 2">
            <a:extLst>
              <a:ext uri="{FF2B5EF4-FFF2-40B4-BE49-F238E27FC236}">
                <a16:creationId xmlns:a16="http://schemas.microsoft.com/office/drawing/2014/main" id="{D5137341-4E0C-4A47-97BF-50D21052F0D1}"/>
              </a:ext>
            </a:extLst>
          </p:cNvPr>
          <p:cNvSpPr>
            <a:spLocks noGrp="1"/>
          </p:cNvSpPr>
          <p:nvPr>
            <p:ph idx="1"/>
          </p:nvPr>
        </p:nvSpPr>
        <p:spPr/>
        <p:txBody>
          <a:bodyPr/>
          <a:lstStyle/>
          <a:p>
            <a:endParaRPr lang="nl-BE" dirty="0"/>
          </a:p>
        </p:txBody>
      </p:sp>
      <p:pic>
        <p:nvPicPr>
          <p:cNvPr id="1026" name="Picture 2" descr="child, happy, portrait, smiling, son, smile, joy, childhood, boys, front view">
            <a:extLst>
              <a:ext uri="{FF2B5EF4-FFF2-40B4-BE49-F238E27FC236}">
                <a16:creationId xmlns:a16="http://schemas.microsoft.com/office/drawing/2014/main" id="{19C03302-275E-474B-AFEF-0A1F40931D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3105" y="10380"/>
            <a:ext cx="10265790" cy="6847620"/>
          </a:xfrm>
          <a:prstGeom prst="rect">
            <a:avLst/>
          </a:prstGeom>
          <a:noFill/>
          <a:extLst>
            <a:ext uri="{909E8E84-426E-40DD-AFC4-6F175D3DCCD1}">
              <a14:hiddenFill xmlns:a14="http://schemas.microsoft.com/office/drawing/2010/main">
                <a:solidFill>
                  <a:srgbClr val="FFFFFF"/>
                </a:solidFill>
              </a14:hiddenFill>
            </a:ext>
          </a:extLst>
        </p:spPr>
      </p:pic>
      <p:sp>
        <p:nvSpPr>
          <p:cNvPr id="5" name="Google Shape;162;gefad4deb08_2_92">
            <a:extLst>
              <a:ext uri="{FF2B5EF4-FFF2-40B4-BE49-F238E27FC236}">
                <a16:creationId xmlns:a16="http://schemas.microsoft.com/office/drawing/2014/main" id="{A4BA3550-3593-4BFA-A659-49CCAB8E0C12}"/>
              </a:ext>
            </a:extLst>
          </p:cNvPr>
          <p:cNvSpPr txBox="1">
            <a:spLocks/>
          </p:cNvSpPr>
          <p:nvPr/>
        </p:nvSpPr>
        <p:spPr>
          <a:xfrm>
            <a:off x="1651419" y="330337"/>
            <a:ext cx="8600936" cy="744473"/>
          </a:xfrm>
          <a:prstGeom prst="rect">
            <a:avLst/>
          </a:prstGeom>
          <a:noFill/>
          <a:ln w="0">
            <a:noFill/>
          </a:ln>
        </p:spPr>
        <p:txBody>
          <a:bodyPr spcFirstLastPara="1" vert="horz" wrap="square" lIns="72000" tIns="36000" rIns="72000" bIns="36000" rtlCol="0" anchor="b" anchorCtr="0">
            <a:noAutofit/>
          </a:bodyPr>
          <a:lstStyle>
            <a:lvl1pPr algn="l" defTabSz="914400" rtl="0" eaLnBrk="1" latinLnBrk="0" hangingPunct="1">
              <a:lnSpc>
                <a:spcPct val="90000"/>
              </a:lnSpc>
              <a:spcBef>
                <a:spcPct val="0"/>
              </a:spcBef>
              <a:buNone/>
              <a:defRPr sz="3200" b="1" kern="1200" cap="all" baseline="0">
                <a:solidFill>
                  <a:srgbClr val="EA7F1E"/>
                </a:solidFill>
                <a:latin typeface="Trebuchet MS" pitchFamily="34" charset="0"/>
                <a:ea typeface="+mj-ea"/>
                <a:cs typeface="+mj-cs"/>
              </a:defRPr>
            </a:lvl1pPr>
          </a:lstStyle>
          <a:p>
            <a:pPr algn="ctr">
              <a:lnSpc>
                <a:spcPct val="100000"/>
              </a:lnSpc>
              <a:buClr>
                <a:schemeClr val="dk2"/>
              </a:buClr>
              <a:buSzPts val="5100"/>
            </a:pPr>
            <a:r>
              <a:rPr lang="nl-BE" sz="2800" dirty="0">
                <a:solidFill>
                  <a:srgbClr val="002C65"/>
                </a:solidFill>
                <a:latin typeface="Nunito" pitchFamily="2" charset="0"/>
                <a:ea typeface="Calibri"/>
                <a:cs typeface="Calibri"/>
                <a:sym typeface="Calibri"/>
              </a:rPr>
              <a:t>TAALONDERSTEUNING KAN WERKEN!</a:t>
            </a:r>
            <a:endParaRPr lang="nl-BE" sz="2800" dirty="0">
              <a:solidFill>
                <a:schemeClr val="dk2"/>
              </a:solidFill>
              <a:latin typeface="Nunito" pitchFamily="2" charset="0"/>
              <a:ea typeface="Calibri"/>
              <a:cs typeface="Calibri"/>
              <a:sym typeface="Calibri"/>
            </a:endParaRPr>
          </a:p>
        </p:txBody>
      </p:sp>
    </p:spTree>
    <p:extLst>
      <p:ext uri="{BB962C8B-B14F-4D97-AF65-F5344CB8AC3E}">
        <p14:creationId xmlns:p14="http://schemas.microsoft.com/office/powerpoint/2010/main" val="27807049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232CD443-5F88-435B-908A-FBC39E0AC8E2}"/>
              </a:ext>
            </a:extLst>
          </p:cNvPr>
          <p:cNvPicPr>
            <a:picLocks noChangeAspect="1"/>
          </p:cNvPicPr>
          <p:nvPr/>
        </p:nvPicPr>
        <p:blipFill rotWithShape="1">
          <a:blip r:embed="rId3"/>
          <a:srcRect t="35214"/>
          <a:stretch/>
        </p:blipFill>
        <p:spPr>
          <a:xfrm>
            <a:off x="864266" y="2414954"/>
            <a:ext cx="10463468" cy="4443046"/>
          </a:xfrm>
          <a:prstGeom prst="rect">
            <a:avLst/>
          </a:prstGeom>
        </p:spPr>
      </p:pic>
      <p:pic>
        <p:nvPicPr>
          <p:cNvPr id="5" name="Afbeelding 4">
            <a:extLst>
              <a:ext uri="{FF2B5EF4-FFF2-40B4-BE49-F238E27FC236}">
                <a16:creationId xmlns:a16="http://schemas.microsoft.com/office/drawing/2014/main" id="{9C787230-22C4-4E40-B184-38C5DC674E0C}"/>
              </a:ext>
            </a:extLst>
          </p:cNvPr>
          <p:cNvPicPr>
            <a:picLocks noChangeAspect="1"/>
          </p:cNvPicPr>
          <p:nvPr/>
        </p:nvPicPr>
        <p:blipFill rotWithShape="1">
          <a:blip r:embed="rId4"/>
          <a:srcRect l="50073" t="60038" r="41457" b="31757"/>
          <a:stretch/>
        </p:blipFill>
        <p:spPr>
          <a:xfrm>
            <a:off x="5895697" y="2916750"/>
            <a:ext cx="867508" cy="803031"/>
          </a:xfrm>
          <a:prstGeom prst="rect">
            <a:avLst/>
          </a:prstGeom>
        </p:spPr>
      </p:pic>
      <p:sp>
        <p:nvSpPr>
          <p:cNvPr id="6" name="Rechthoek 5">
            <a:extLst>
              <a:ext uri="{FF2B5EF4-FFF2-40B4-BE49-F238E27FC236}">
                <a16:creationId xmlns:a16="http://schemas.microsoft.com/office/drawing/2014/main" id="{E33D4C75-1072-46EC-B081-20BD4D1B4D73}"/>
              </a:ext>
            </a:extLst>
          </p:cNvPr>
          <p:cNvSpPr/>
          <p:nvPr/>
        </p:nvSpPr>
        <p:spPr>
          <a:xfrm>
            <a:off x="5345723" y="2907323"/>
            <a:ext cx="750277" cy="8030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7" name="Tekstvak 6">
            <a:extLst>
              <a:ext uri="{FF2B5EF4-FFF2-40B4-BE49-F238E27FC236}">
                <a16:creationId xmlns:a16="http://schemas.microsoft.com/office/drawing/2014/main" id="{50D9BC13-858E-4A09-9FEC-B8AAFE58B759}"/>
              </a:ext>
            </a:extLst>
          </p:cNvPr>
          <p:cNvSpPr txBox="1"/>
          <p:nvPr/>
        </p:nvSpPr>
        <p:spPr>
          <a:xfrm>
            <a:off x="4345759" y="5952569"/>
            <a:ext cx="6419653" cy="369332"/>
          </a:xfrm>
          <a:prstGeom prst="rect">
            <a:avLst/>
          </a:prstGeom>
          <a:noFill/>
        </p:spPr>
        <p:txBody>
          <a:bodyPr wrap="square" rtlCol="0">
            <a:spAutoFit/>
          </a:bodyPr>
          <a:lstStyle/>
          <a:p>
            <a:r>
              <a:rPr lang="nl-BE" dirty="0">
                <a:solidFill>
                  <a:srgbClr val="119BBA"/>
                </a:solidFill>
              </a:rPr>
              <a:t>1               2	 3	      4	          5	            6	            7</a:t>
            </a:r>
          </a:p>
        </p:txBody>
      </p:sp>
    </p:spTree>
    <p:extLst>
      <p:ext uri="{BB962C8B-B14F-4D97-AF65-F5344CB8AC3E}">
        <p14:creationId xmlns:p14="http://schemas.microsoft.com/office/powerpoint/2010/main" val="8565829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1D58F353-DBEB-410B-B5B8-66CB83AD1690}"/>
              </a:ext>
            </a:extLst>
          </p:cNvPr>
          <p:cNvSpPr txBox="1"/>
          <p:nvPr/>
        </p:nvSpPr>
        <p:spPr>
          <a:xfrm>
            <a:off x="752168" y="811161"/>
            <a:ext cx="10891192" cy="1046440"/>
          </a:xfrm>
          <a:prstGeom prst="rect">
            <a:avLst/>
          </a:prstGeom>
          <a:noFill/>
        </p:spPr>
        <p:txBody>
          <a:bodyPr wrap="square" rtlCol="0">
            <a:spAutoFit/>
          </a:bodyPr>
          <a:lstStyle/>
          <a:p>
            <a:r>
              <a:rPr lang="nl-BE" sz="4400" b="1" dirty="0" err="1">
                <a:solidFill>
                  <a:srgbClr val="002060"/>
                </a:solidFill>
              </a:rPr>
              <a:t>Taaldenkgesprekken</a:t>
            </a:r>
            <a:endParaRPr lang="nl-BE" sz="4400" b="1" dirty="0">
              <a:solidFill>
                <a:srgbClr val="002060"/>
              </a:solidFill>
            </a:endParaRPr>
          </a:p>
          <a:p>
            <a:endParaRPr lang="nl-BE" dirty="0"/>
          </a:p>
        </p:txBody>
      </p:sp>
      <p:pic>
        <p:nvPicPr>
          <p:cNvPr id="4100" name="Picture 4" descr="Floeffiewoeffie, Simon Puttock | 9789045323077 | Boeken | bol.com">
            <a:extLst>
              <a:ext uri="{FF2B5EF4-FFF2-40B4-BE49-F238E27FC236}">
                <a16:creationId xmlns:a16="http://schemas.microsoft.com/office/drawing/2014/main" id="{F51A4A7C-F967-4D0A-AC94-E41EAE44E1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44" y="2363257"/>
            <a:ext cx="2073327" cy="2529952"/>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De klaspop is ziek | Thema, Peuters, Kleuter">
            <a:extLst>
              <a:ext uri="{FF2B5EF4-FFF2-40B4-BE49-F238E27FC236}">
                <a16:creationId xmlns:a16="http://schemas.microsoft.com/office/drawing/2014/main" id="{8679AB9C-979B-466F-B271-21DDE4D449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84052" y="2359378"/>
            <a:ext cx="1897465" cy="2529952"/>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Children spill things | Highland Montessori School">
            <a:extLst>
              <a:ext uri="{FF2B5EF4-FFF2-40B4-BE49-F238E27FC236}">
                <a16:creationId xmlns:a16="http://schemas.microsoft.com/office/drawing/2014/main" id="{74689E13-E6D4-42F1-92A8-06D74454B38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94535" y="2414870"/>
            <a:ext cx="1897465" cy="2529953"/>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Fall harvest: 12 ways to get your kids to eat more apples">
            <a:extLst>
              <a:ext uri="{FF2B5EF4-FFF2-40B4-BE49-F238E27FC236}">
                <a16:creationId xmlns:a16="http://schemas.microsoft.com/office/drawing/2014/main" id="{DBBC9D1A-B031-4FF2-B7D9-5E9C792F1C8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3505" r="31891"/>
          <a:stretch/>
        </p:blipFill>
        <p:spPr bwMode="auto">
          <a:xfrm>
            <a:off x="7852872" y="2411701"/>
            <a:ext cx="2419198" cy="2489397"/>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descr="Toddler wearing green t-shirt holding white and green plastic camera toy while playing">
            <a:extLst>
              <a:ext uri="{FF2B5EF4-FFF2-40B4-BE49-F238E27FC236}">
                <a16:creationId xmlns:a16="http://schemas.microsoft.com/office/drawing/2014/main" id="{89DC1B8E-31F9-47B0-B187-576A4BF14FA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5267" t="-1972" r="12784" b="1972"/>
          <a:stretch/>
        </p:blipFill>
        <p:spPr bwMode="auto">
          <a:xfrm>
            <a:off x="5982541" y="2339101"/>
            <a:ext cx="1983790" cy="2529952"/>
          </a:xfrm>
          <a:prstGeom prst="rect">
            <a:avLst/>
          </a:prstGeom>
          <a:noFill/>
          <a:extLst>
            <a:ext uri="{909E8E84-426E-40DD-AFC4-6F175D3DCCD1}">
              <a14:hiddenFill xmlns:a14="http://schemas.microsoft.com/office/drawing/2010/main">
                <a:solidFill>
                  <a:srgbClr val="FFFFFF"/>
                </a:solidFill>
              </a14:hiddenFill>
            </a:ext>
          </a:extLst>
        </p:spPr>
      </p:pic>
      <p:pic>
        <p:nvPicPr>
          <p:cNvPr id="4112" name="Picture 16" descr="File:Floating experiement.jpg - Wikimedia Commons">
            <a:extLst>
              <a:ext uri="{FF2B5EF4-FFF2-40B4-BE49-F238E27FC236}">
                <a16:creationId xmlns:a16="http://schemas.microsoft.com/office/drawing/2014/main" id="{7157C66B-EFA6-458C-9A23-6F0E662B8AA5}"/>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0127" r="29866"/>
          <a:stretch/>
        </p:blipFill>
        <p:spPr bwMode="auto">
          <a:xfrm>
            <a:off x="4033296" y="2365240"/>
            <a:ext cx="1897466" cy="2529952"/>
          </a:xfrm>
          <a:prstGeom prst="rect">
            <a:avLst/>
          </a:prstGeom>
          <a:noFill/>
          <a:extLst>
            <a:ext uri="{909E8E84-426E-40DD-AFC4-6F175D3DCCD1}">
              <a14:hiddenFill xmlns:a14="http://schemas.microsoft.com/office/drawing/2010/main">
                <a:solidFill>
                  <a:srgbClr val="FFFFFF"/>
                </a:solidFill>
              </a14:hiddenFill>
            </a:ext>
          </a:extLst>
        </p:spPr>
      </p:pic>
      <p:sp>
        <p:nvSpPr>
          <p:cNvPr id="4" name="Rechthoek 3">
            <a:extLst>
              <a:ext uri="{FF2B5EF4-FFF2-40B4-BE49-F238E27FC236}">
                <a16:creationId xmlns:a16="http://schemas.microsoft.com/office/drawing/2014/main" id="{D2B8DCEA-4842-4C09-B3B7-C9D13415AB48}"/>
              </a:ext>
            </a:extLst>
          </p:cNvPr>
          <p:cNvSpPr/>
          <p:nvPr/>
        </p:nvSpPr>
        <p:spPr>
          <a:xfrm>
            <a:off x="-30944" y="5162076"/>
            <a:ext cx="10325479" cy="51189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400" dirty="0">
                <a:solidFill>
                  <a:schemeClr val="bg1"/>
                </a:solidFill>
              </a:rPr>
              <a:t>PLANNEN</a:t>
            </a:r>
          </a:p>
        </p:txBody>
      </p:sp>
      <p:sp>
        <p:nvSpPr>
          <p:cNvPr id="13" name="Rechthoek 12">
            <a:extLst>
              <a:ext uri="{FF2B5EF4-FFF2-40B4-BE49-F238E27FC236}">
                <a16:creationId xmlns:a16="http://schemas.microsoft.com/office/drawing/2014/main" id="{215285BC-5283-45F5-BDA4-F181C984B039}"/>
              </a:ext>
            </a:extLst>
          </p:cNvPr>
          <p:cNvSpPr/>
          <p:nvPr/>
        </p:nvSpPr>
        <p:spPr>
          <a:xfrm>
            <a:off x="5930762" y="5856854"/>
            <a:ext cx="6261238" cy="51189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400" dirty="0">
                <a:solidFill>
                  <a:schemeClr val="bg1"/>
                </a:solidFill>
              </a:rPr>
              <a:t>KANSEN GRIJPEN</a:t>
            </a:r>
          </a:p>
        </p:txBody>
      </p:sp>
    </p:spTree>
    <p:extLst>
      <p:ext uri="{BB962C8B-B14F-4D97-AF65-F5344CB8AC3E}">
        <p14:creationId xmlns:p14="http://schemas.microsoft.com/office/powerpoint/2010/main" val="2217972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0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1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10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10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B09F9B4A-C11B-4AB5-9D1A-74169D0AEE7C}"/>
              </a:ext>
            </a:extLst>
          </p:cNvPr>
          <p:cNvSpPr txBox="1"/>
          <p:nvPr/>
        </p:nvSpPr>
        <p:spPr>
          <a:xfrm>
            <a:off x="752168" y="811161"/>
            <a:ext cx="10891192" cy="1046440"/>
          </a:xfrm>
          <a:prstGeom prst="rect">
            <a:avLst/>
          </a:prstGeom>
          <a:noFill/>
        </p:spPr>
        <p:txBody>
          <a:bodyPr wrap="square" rtlCol="0">
            <a:spAutoFit/>
          </a:bodyPr>
          <a:lstStyle/>
          <a:p>
            <a:r>
              <a:rPr lang="nl-BE" sz="4400" b="1" dirty="0">
                <a:solidFill>
                  <a:srgbClr val="002060"/>
                </a:solidFill>
              </a:rPr>
              <a:t>Uitdagende vraag: waar kan </a:t>
            </a:r>
            <a:r>
              <a:rPr lang="nl-BE" sz="4400" b="1" dirty="0" err="1">
                <a:solidFill>
                  <a:srgbClr val="002060"/>
                </a:solidFill>
              </a:rPr>
              <a:t>Fer</a:t>
            </a:r>
            <a:r>
              <a:rPr lang="nl-BE" sz="4400" b="1" dirty="0">
                <a:solidFill>
                  <a:srgbClr val="002060"/>
                </a:solidFill>
              </a:rPr>
              <a:t> nu naartoe?</a:t>
            </a:r>
          </a:p>
          <a:p>
            <a:endParaRPr lang="nl-BE" dirty="0"/>
          </a:p>
        </p:txBody>
      </p:sp>
      <p:pic>
        <p:nvPicPr>
          <p:cNvPr id="2052" name="Picture 4" descr="Pluche knuffel muis wit 13 cm bestellen voor € 8.99 bij het Knuffelparadijs">
            <a:extLst>
              <a:ext uri="{FF2B5EF4-FFF2-40B4-BE49-F238E27FC236}">
                <a16:creationId xmlns:a16="http://schemas.microsoft.com/office/drawing/2014/main" id="{EF01B5C8-D4BD-4C09-8F8B-A31B8DFF90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390218" y="2446389"/>
            <a:ext cx="4364662" cy="4286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01346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2DD6EF1D-8D93-544A-BF68-E9221C2B8190}"/>
              </a:ext>
            </a:extLst>
          </p:cNvPr>
          <p:cNvPicPr>
            <a:picLocks noChangeAspect="1"/>
          </p:cNvPicPr>
          <p:nvPr/>
        </p:nvPicPr>
        <p:blipFill rotWithShape="1">
          <a:blip r:embed="rId3"/>
          <a:srcRect l="13728" r="11477" b="3"/>
          <a:stretch/>
        </p:blipFill>
        <p:spPr>
          <a:xfrm>
            <a:off x="5355663" y="3474730"/>
            <a:ext cx="3749040" cy="3383270"/>
          </a:xfrm>
          <a:prstGeom prst="rect">
            <a:avLst/>
          </a:prstGeom>
        </p:spPr>
      </p:pic>
      <p:pic>
        <p:nvPicPr>
          <p:cNvPr id="4" name="Afbeelding 3">
            <a:extLst>
              <a:ext uri="{FF2B5EF4-FFF2-40B4-BE49-F238E27FC236}">
                <a16:creationId xmlns:a16="http://schemas.microsoft.com/office/drawing/2014/main" id="{6A18B17C-6793-BB41-94F9-BA3CD8AE9765}"/>
              </a:ext>
            </a:extLst>
          </p:cNvPr>
          <p:cNvPicPr>
            <a:picLocks noChangeAspect="1"/>
          </p:cNvPicPr>
          <p:nvPr/>
        </p:nvPicPr>
        <p:blipFill rotWithShape="1">
          <a:blip r:embed="rId4"/>
          <a:srcRect r="37670" b="2"/>
          <a:stretch/>
        </p:blipFill>
        <p:spPr>
          <a:xfrm>
            <a:off x="9197567" y="6"/>
            <a:ext cx="3749040" cy="3383270"/>
          </a:xfrm>
          <a:prstGeom prst="rect">
            <a:avLst/>
          </a:prstGeom>
        </p:spPr>
      </p:pic>
      <p:pic>
        <p:nvPicPr>
          <p:cNvPr id="5" name="Afbeelding 4">
            <a:extLst>
              <a:ext uri="{FF2B5EF4-FFF2-40B4-BE49-F238E27FC236}">
                <a16:creationId xmlns:a16="http://schemas.microsoft.com/office/drawing/2014/main" id="{E28AADF5-4A18-FB44-9272-3FD839A77137}"/>
              </a:ext>
            </a:extLst>
          </p:cNvPr>
          <p:cNvPicPr>
            <a:picLocks noChangeAspect="1"/>
          </p:cNvPicPr>
          <p:nvPr/>
        </p:nvPicPr>
        <p:blipFill rotWithShape="1">
          <a:blip r:embed="rId5"/>
          <a:srcRect l="12158" r="25233" b="-2"/>
          <a:stretch/>
        </p:blipFill>
        <p:spPr>
          <a:xfrm>
            <a:off x="9197567" y="3474715"/>
            <a:ext cx="3749040" cy="3383280"/>
          </a:xfrm>
          <a:prstGeom prst="rect">
            <a:avLst/>
          </a:prstGeom>
        </p:spPr>
      </p:pic>
      <p:pic>
        <p:nvPicPr>
          <p:cNvPr id="6" name="Picture 2" descr="Sporta kampen">
            <a:extLst>
              <a:ext uri="{FF2B5EF4-FFF2-40B4-BE49-F238E27FC236}">
                <a16:creationId xmlns:a16="http://schemas.microsoft.com/office/drawing/2014/main" id="{3FDDD6BA-679E-CE47-B580-0AEF9399C36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4608" y="3474714"/>
            <a:ext cx="6017407" cy="3383281"/>
          </a:xfrm>
          <a:prstGeom prst="rect">
            <a:avLst/>
          </a:prstGeom>
          <a:noFill/>
          <a:extLst>
            <a:ext uri="{909E8E84-426E-40DD-AFC4-6F175D3DCCD1}">
              <a14:hiddenFill xmlns:a14="http://schemas.microsoft.com/office/drawing/2010/main">
                <a:solidFill>
                  <a:srgbClr val="FFFFFF"/>
                </a:solidFill>
              </a14:hiddenFill>
            </a:ext>
          </a:extLst>
        </p:spPr>
      </p:pic>
      <p:sp>
        <p:nvSpPr>
          <p:cNvPr id="7" name="Tekstvak 6">
            <a:extLst>
              <a:ext uri="{FF2B5EF4-FFF2-40B4-BE49-F238E27FC236}">
                <a16:creationId xmlns:a16="http://schemas.microsoft.com/office/drawing/2014/main" id="{FC74C171-DFB6-4A1C-AFA3-3C4B23118475}"/>
              </a:ext>
            </a:extLst>
          </p:cNvPr>
          <p:cNvSpPr txBox="1"/>
          <p:nvPr/>
        </p:nvSpPr>
        <p:spPr>
          <a:xfrm>
            <a:off x="752168" y="811161"/>
            <a:ext cx="10891192" cy="769441"/>
          </a:xfrm>
          <a:prstGeom prst="rect">
            <a:avLst/>
          </a:prstGeom>
          <a:noFill/>
        </p:spPr>
        <p:txBody>
          <a:bodyPr wrap="square" rtlCol="0">
            <a:spAutoFit/>
          </a:bodyPr>
          <a:lstStyle/>
          <a:p>
            <a:r>
              <a:rPr lang="nl-BE" sz="4400" b="1" dirty="0">
                <a:solidFill>
                  <a:srgbClr val="002060"/>
                </a:solidFill>
              </a:rPr>
              <a:t>Ondersteunen</a:t>
            </a:r>
            <a:endParaRPr lang="nl-BE" b="1" dirty="0">
              <a:solidFill>
                <a:srgbClr val="002060"/>
              </a:solidFill>
            </a:endParaRPr>
          </a:p>
        </p:txBody>
      </p:sp>
    </p:spTree>
    <p:extLst>
      <p:ext uri="{BB962C8B-B14F-4D97-AF65-F5344CB8AC3E}">
        <p14:creationId xmlns:p14="http://schemas.microsoft.com/office/powerpoint/2010/main" val="34789042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6688D271-AB70-4498-862C-60675C01D1EB" descr="EA401A65-F6E8-43CC-BD43-82802AD035B3">
            <a:extLst>
              <a:ext uri="{FF2B5EF4-FFF2-40B4-BE49-F238E27FC236}">
                <a16:creationId xmlns:a16="http://schemas.microsoft.com/office/drawing/2014/main" id="{C9D41E62-B349-42EE-9F62-1313DEA7AE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2482" y="279082"/>
            <a:ext cx="7844051" cy="6152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kstvak 1">
            <a:extLst>
              <a:ext uri="{FF2B5EF4-FFF2-40B4-BE49-F238E27FC236}">
                <a16:creationId xmlns:a16="http://schemas.microsoft.com/office/drawing/2014/main" id="{DEC26C6E-ADF2-4800-9142-EFC3A6B7ADF2}"/>
              </a:ext>
            </a:extLst>
          </p:cNvPr>
          <p:cNvSpPr txBox="1"/>
          <p:nvPr/>
        </p:nvSpPr>
        <p:spPr>
          <a:xfrm>
            <a:off x="812482" y="6488668"/>
            <a:ext cx="5201819" cy="369332"/>
          </a:xfrm>
          <a:prstGeom prst="rect">
            <a:avLst/>
          </a:prstGeom>
          <a:noFill/>
        </p:spPr>
        <p:txBody>
          <a:bodyPr wrap="square" rtlCol="0">
            <a:spAutoFit/>
          </a:bodyPr>
          <a:lstStyle/>
          <a:p>
            <a:r>
              <a:rPr lang="nl-BE" dirty="0"/>
              <a:t>(De groene school, Anderlecht, STEM-op-taalproject)</a:t>
            </a:r>
          </a:p>
        </p:txBody>
      </p:sp>
    </p:spTree>
    <p:extLst>
      <p:ext uri="{BB962C8B-B14F-4D97-AF65-F5344CB8AC3E}">
        <p14:creationId xmlns:p14="http://schemas.microsoft.com/office/powerpoint/2010/main" val="42617349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BF75D1B-5BF0-40C5-8102-E2347B595622}"/>
              </a:ext>
            </a:extLst>
          </p:cNvPr>
          <p:cNvSpPr/>
          <p:nvPr/>
        </p:nvSpPr>
        <p:spPr>
          <a:xfrm>
            <a:off x="-1106129" y="0"/>
            <a:ext cx="13298129" cy="3336323"/>
          </a:xfrm>
          <a:prstGeom prst="rect">
            <a:avLst/>
          </a:prstGeom>
          <a:solidFill>
            <a:srgbClr val="002C6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a:p>
            <a:pPr algn="ctr"/>
            <a:endParaRPr lang="nl-BE" dirty="0"/>
          </a:p>
          <a:p>
            <a:pPr algn="ctr"/>
            <a:endParaRPr lang="nl-BE" dirty="0"/>
          </a:p>
          <a:p>
            <a:pPr algn="ctr"/>
            <a:endParaRPr lang="nl-BE" dirty="0"/>
          </a:p>
          <a:p>
            <a:pPr algn="ctr"/>
            <a:endParaRPr lang="nl-BE" dirty="0"/>
          </a:p>
          <a:p>
            <a:pPr algn="ctr"/>
            <a:r>
              <a:rPr lang="nl-BE" sz="2400" dirty="0"/>
              <a:t>Bouwsteen 3</a:t>
            </a:r>
          </a:p>
          <a:p>
            <a:pPr algn="ctr"/>
            <a:endParaRPr lang="nl-BE" sz="2400" dirty="0"/>
          </a:p>
          <a:p>
            <a:pPr algn="ctr"/>
            <a:r>
              <a:rPr lang="nl-BE" sz="2400" dirty="0"/>
              <a:t>Investeer bewust in mondelinge taalvaardigheid</a:t>
            </a:r>
          </a:p>
          <a:p>
            <a:pPr algn="ctr"/>
            <a:endParaRPr lang="nl-BE" dirty="0"/>
          </a:p>
          <a:p>
            <a:pPr algn="ctr"/>
            <a:endParaRPr lang="nl-BE" dirty="0"/>
          </a:p>
        </p:txBody>
      </p:sp>
      <p:sp>
        <p:nvSpPr>
          <p:cNvPr id="11" name="TextBox 10">
            <a:extLst>
              <a:ext uri="{FF2B5EF4-FFF2-40B4-BE49-F238E27FC236}">
                <a16:creationId xmlns:a16="http://schemas.microsoft.com/office/drawing/2014/main" id="{334B5EEC-128D-4B9D-AA86-A89E9DFF60E9}"/>
              </a:ext>
            </a:extLst>
          </p:cNvPr>
          <p:cNvSpPr txBox="1"/>
          <p:nvPr/>
        </p:nvSpPr>
        <p:spPr>
          <a:xfrm>
            <a:off x="424503" y="3336323"/>
            <a:ext cx="10341819" cy="3139321"/>
          </a:xfrm>
          <a:prstGeom prst="rect">
            <a:avLst/>
          </a:prstGeom>
          <a:noFill/>
          <a:ln>
            <a:solidFill>
              <a:schemeClr val="bg1"/>
            </a:solidFill>
          </a:ln>
        </p:spPr>
        <p:txBody>
          <a:bodyPr wrap="square" rtlCol="0">
            <a:spAutoFit/>
          </a:bodyPr>
          <a:lstStyle/>
          <a:p>
            <a:pPr marL="444500"/>
            <a:endParaRPr lang="nl-BE" dirty="0">
              <a:solidFill>
                <a:srgbClr val="002C65"/>
              </a:solidFill>
            </a:endParaRPr>
          </a:p>
          <a:p>
            <a:pPr marL="444500"/>
            <a:endParaRPr lang="nl-BE" dirty="0">
              <a:solidFill>
                <a:srgbClr val="002C65"/>
              </a:solidFill>
            </a:endParaRPr>
          </a:p>
          <a:p>
            <a:pPr marL="444500"/>
            <a:r>
              <a:rPr lang="nl-BE" dirty="0">
                <a:solidFill>
                  <a:srgbClr val="002C65"/>
                </a:solidFill>
              </a:rPr>
              <a:t>Plan rijke gesprekken om de mondelinge taalvaardigheid te bevorderen</a:t>
            </a:r>
          </a:p>
          <a:p>
            <a:pPr marL="444500"/>
            <a:endParaRPr lang="nl-BE" dirty="0">
              <a:solidFill>
                <a:srgbClr val="002C65"/>
              </a:solidFill>
            </a:endParaRPr>
          </a:p>
          <a:p>
            <a:pPr marL="444500"/>
            <a:endParaRPr lang="nl-BE" dirty="0">
              <a:solidFill>
                <a:srgbClr val="002C65"/>
              </a:solidFill>
            </a:endParaRPr>
          </a:p>
          <a:p>
            <a:pPr marL="444500"/>
            <a:r>
              <a:rPr lang="nl-BE" dirty="0">
                <a:solidFill>
                  <a:srgbClr val="002C65"/>
                </a:solidFill>
              </a:rPr>
              <a:t>Voorzie voorleesmomenten met veel interactie</a:t>
            </a:r>
          </a:p>
          <a:p>
            <a:pPr marL="444500"/>
            <a:endParaRPr lang="nl-BE" dirty="0">
              <a:solidFill>
                <a:srgbClr val="002C65"/>
              </a:solidFill>
            </a:endParaRPr>
          </a:p>
          <a:p>
            <a:pPr marL="444500"/>
            <a:endParaRPr lang="nl-BE" dirty="0">
              <a:solidFill>
                <a:srgbClr val="002C65"/>
              </a:solidFill>
            </a:endParaRPr>
          </a:p>
          <a:p>
            <a:pPr marL="444500"/>
            <a:r>
              <a:rPr lang="nl-BE" dirty="0">
                <a:solidFill>
                  <a:srgbClr val="002C65"/>
                </a:solidFill>
              </a:rPr>
              <a:t>Werk doelbewust aan woordenschat, ook expliciet</a:t>
            </a:r>
          </a:p>
          <a:p>
            <a:pPr marL="444500"/>
            <a:endParaRPr lang="nl-BE" dirty="0">
              <a:solidFill>
                <a:srgbClr val="002C65"/>
              </a:solidFill>
            </a:endParaRPr>
          </a:p>
          <a:p>
            <a:endParaRPr lang="nl-BE" dirty="0">
              <a:solidFill>
                <a:srgbClr val="002C65"/>
              </a:solidFill>
            </a:endParaRPr>
          </a:p>
        </p:txBody>
      </p:sp>
      <p:pic>
        <p:nvPicPr>
          <p:cNvPr id="5" name="Picture 2">
            <a:extLst>
              <a:ext uri="{FF2B5EF4-FFF2-40B4-BE49-F238E27FC236}">
                <a16:creationId xmlns:a16="http://schemas.microsoft.com/office/drawing/2014/main" id="{D5BF34CD-48C3-4C4D-B6FB-FF490F41DB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3159" y="0"/>
            <a:ext cx="1684506" cy="16816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47471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334B5EEC-128D-4B9D-AA86-A89E9DFF60E9}"/>
              </a:ext>
            </a:extLst>
          </p:cNvPr>
          <p:cNvSpPr txBox="1"/>
          <p:nvPr/>
        </p:nvSpPr>
        <p:spPr>
          <a:xfrm>
            <a:off x="925090" y="1859339"/>
            <a:ext cx="10341819" cy="5109091"/>
          </a:xfrm>
          <a:prstGeom prst="rect">
            <a:avLst/>
          </a:prstGeom>
          <a:noFill/>
          <a:ln>
            <a:solidFill>
              <a:schemeClr val="bg1"/>
            </a:solidFill>
          </a:ln>
        </p:spPr>
        <p:txBody>
          <a:bodyPr wrap="square" rtlCol="0">
            <a:spAutoFit/>
          </a:bodyPr>
          <a:lstStyle/>
          <a:p>
            <a:pPr marL="444500"/>
            <a:endParaRPr lang="nl-BE" sz="2800" dirty="0">
              <a:solidFill>
                <a:srgbClr val="002C65"/>
              </a:solidFill>
            </a:endParaRPr>
          </a:p>
          <a:p>
            <a:pPr marL="444500"/>
            <a:endParaRPr lang="nl-BE" sz="2800" dirty="0">
              <a:solidFill>
                <a:srgbClr val="002C65"/>
              </a:solidFill>
            </a:endParaRPr>
          </a:p>
          <a:p>
            <a:pPr marL="444500"/>
            <a:r>
              <a:rPr lang="nl-BE" sz="2800" dirty="0">
                <a:solidFill>
                  <a:srgbClr val="002C65"/>
                </a:solidFill>
              </a:rPr>
              <a:t>A. Rijke gesprekken plannen</a:t>
            </a:r>
          </a:p>
          <a:p>
            <a:pPr marL="444500"/>
            <a:endParaRPr lang="nl-BE" sz="2800" dirty="0">
              <a:solidFill>
                <a:srgbClr val="002C65"/>
              </a:solidFill>
            </a:endParaRPr>
          </a:p>
          <a:p>
            <a:pPr marL="444500"/>
            <a:endParaRPr lang="nl-BE" sz="2800" dirty="0">
              <a:solidFill>
                <a:srgbClr val="002C65"/>
              </a:solidFill>
            </a:endParaRPr>
          </a:p>
          <a:p>
            <a:pPr marL="444500"/>
            <a:r>
              <a:rPr lang="nl-BE" sz="2800" dirty="0">
                <a:solidFill>
                  <a:srgbClr val="002C65"/>
                </a:solidFill>
              </a:rPr>
              <a:t>B. Voorleesmomenten met veel interactie voorzien</a:t>
            </a:r>
          </a:p>
          <a:p>
            <a:pPr marL="444500"/>
            <a:endParaRPr lang="nl-BE" sz="2800" dirty="0">
              <a:solidFill>
                <a:srgbClr val="002C65"/>
              </a:solidFill>
            </a:endParaRPr>
          </a:p>
          <a:p>
            <a:pPr marL="444500"/>
            <a:endParaRPr lang="nl-BE" sz="2800" dirty="0">
              <a:solidFill>
                <a:srgbClr val="002C65"/>
              </a:solidFill>
            </a:endParaRPr>
          </a:p>
          <a:p>
            <a:pPr marL="444500"/>
            <a:r>
              <a:rPr lang="nl-BE" sz="2800" dirty="0">
                <a:solidFill>
                  <a:srgbClr val="002C65"/>
                </a:solidFill>
              </a:rPr>
              <a:t>C. Doelbewust aan woordenschat werken</a:t>
            </a:r>
          </a:p>
          <a:p>
            <a:pPr marL="444500"/>
            <a:endParaRPr lang="nl-BE" sz="2800" dirty="0">
              <a:solidFill>
                <a:srgbClr val="002C65"/>
              </a:solidFill>
            </a:endParaRPr>
          </a:p>
          <a:p>
            <a:pPr marL="444500"/>
            <a:endParaRPr lang="nl-BE" sz="2800" dirty="0">
              <a:solidFill>
                <a:srgbClr val="002C65"/>
              </a:solidFill>
            </a:endParaRPr>
          </a:p>
          <a:p>
            <a:endParaRPr lang="nl-BE" dirty="0">
              <a:solidFill>
                <a:srgbClr val="002C65"/>
              </a:solidFill>
            </a:endParaRPr>
          </a:p>
        </p:txBody>
      </p:sp>
      <p:sp>
        <p:nvSpPr>
          <p:cNvPr id="5" name="Tekstvak 4">
            <a:extLst>
              <a:ext uri="{FF2B5EF4-FFF2-40B4-BE49-F238E27FC236}">
                <a16:creationId xmlns:a16="http://schemas.microsoft.com/office/drawing/2014/main" id="{63E9CBD4-3497-42EA-BA8C-99C547BB00C8}"/>
              </a:ext>
            </a:extLst>
          </p:cNvPr>
          <p:cNvSpPr txBox="1"/>
          <p:nvPr/>
        </p:nvSpPr>
        <p:spPr>
          <a:xfrm>
            <a:off x="752168" y="811161"/>
            <a:ext cx="10891192" cy="1200329"/>
          </a:xfrm>
          <a:prstGeom prst="rect">
            <a:avLst/>
          </a:prstGeom>
          <a:noFill/>
        </p:spPr>
        <p:txBody>
          <a:bodyPr wrap="square" rtlCol="0">
            <a:spAutoFit/>
          </a:bodyPr>
          <a:lstStyle/>
          <a:p>
            <a:r>
              <a:rPr lang="nl-BE" sz="3600" b="1" dirty="0">
                <a:solidFill>
                  <a:schemeClr val="tx2"/>
                </a:solidFill>
              </a:rPr>
              <a:t>Wat is in jouw school/scholen het sterkste punt? Waarom?</a:t>
            </a:r>
          </a:p>
        </p:txBody>
      </p:sp>
    </p:spTree>
    <p:extLst>
      <p:ext uri="{BB962C8B-B14F-4D97-AF65-F5344CB8AC3E}">
        <p14:creationId xmlns:p14="http://schemas.microsoft.com/office/powerpoint/2010/main" val="4512882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BF75D1B-5BF0-40C5-8102-E2347B595622}"/>
              </a:ext>
            </a:extLst>
          </p:cNvPr>
          <p:cNvSpPr/>
          <p:nvPr/>
        </p:nvSpPr>
        <p:spPr>
          <a:xfrm>
            <a:off x="1" y="-72571"/>
            <a:ext cx="12192000" cy="3422820"/>
          </a:xfrm>
          <a:prstGeom prst="rect">
            <a:avLst/>
          </a:prstGeom>
          <a:solidFill>
            <a:srgbClr val="EB283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a:p>
            <a:pPr algn="ctr"/>
            <a:endParaRPr lang="nl-BE" dirty="0"/>
          </a:p>
          <a:p>
            <a:pPr algn="ctr"/>
            <a:endParaRPr lang="nl-BE" dirty="0"/>
          </a:p>
          <a:p>
            <a:pPr algn="ctr"/>
            <a:endParaRPr lang="nl-BE" dirty="0"/>
          </a:p>
          <a:p>
            <a:pPr algn="ctr"/>
            <a:endParaRPr lang="nl-BE" dirty="0"/>
          </a:p>
          <a:p>
            <a:pPr algn="ctr"/>
            <a:r>
              <a:rPr lang="nl-BE" sz="2400" dirty="0"/>
              <a:t>Bouwsteen 4</a:t>
            </a:r>
          </a:p>
          <a:p>
            <a:pPr algn="ctr"/>
            <a:endParaRPr lang="nl-BE" sz="2400" dirty="0"/>
          </a:p>
          <a:p>
            <a:pPr algn="ctr"/>
            <a:r>
              <a:rPr lang="nl-BE" sz="2400" dirty="0"/>
              <a:t>Schriftelijke vaardigheden: ga voor een vroege start en blijf inzetten op technisch lezen en leesbegrip</a:t>
            </a:r>
          </a:p>
          <a:p>
            <a:pPr algn="ctr"/>
            <a:endParaRPr lang="nl-BE" sz="2400" dirty="0"/>
          </a:p>
          <a:p>
            <a:pPr algn="ctr"/>
            <a:endParaRPr lang="nl-BE" dirty="0"/>
          </a:p>
        </p:txBody>
      </p:sp>
      <p:pic>
        <p:nvPicPr>
          <p:cNvPr id="3" name="Picture 2" descr="Icon&#10;&#10;Description automatically generated">
            <a:extLst>
              <a:ext uri="{FF2B5EF4-FFF2-40B4-BE49-F238E27FC236}">
                <a16:creationId xmlns:a16="http://schemas.microsoft.com/office/drawing/2014/main" id="{175F57CB-6762-496B-8736-0C85AC383FF3}"/>
              </a:ext>
            </a:extLst>
          </p:cNvPr>
          <p:cNvPicPr>
            <a:picLocks noChangeAspect="1"/>
          </p:cNvPicPr>
          <p:nvPr/>
        </p:nvPicPr>
        <p:blipFill>
          <a:blip r:embed="rId3"/>
          <a:stretch>
            <a:fillRect/>
          </a:stretch>
        </p:blipFill>
        <p:spPr>
          <a:xfrm>
            <a:off x="5123279" y="-72571"/>
            <a:ext cx="1971675" cy="1314450"/>
          </a:xfrm>
          <a:prstGeom prst="rect">
            <a:avLst/>
          </a:prstGeom>
        </p:spPr>
      </p:pic>
      <p:pic>
        <p:nvPicPr>
          <p:cNvPr id="7170" name="Picture 2" descr="Kinderen Lezen Ontspannen Kids Op - Gratis foto op Pixabay">
            <a:extLst>
              <a:ext uri="{FF2B5EF4-FFF2-40B4-BE49-F238E27FC236}">
                <a16:creationId xmlns:a16="http://schemas.microsoft.com/office/drawing/2014/main" id="{11EBCC0D-A923-4D9D-A78B-9F0E2118E68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9" t="23506" r="-119" b="19861"/>
          <a:stretch/>
        </p:blipFill>
        <p:spPr bwMode="auto">
          <a:xfrm>
            <a:off x="0" y="3077308"/>
            <a:ext cx="12218235" cy="46130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81735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B09F9B4A-C11B-4AB5-9D1A-74169D0AEE7C}"/>
              </a:ext>
            </a:extLst>
          </p:cNvPr>
          <p:cNvSpPr txBox="1"/>
          <p:nvPr/>
        </p:nvSpPr>
        <p:spPr>
          <a:xfrm>
            <a:off x="752168" y="811161"/>
            <a:ext cx="9984658" cy="584775"/>
          </a:xfrm>
          <a:prstGeom prst="rect">
            <a:avLst/>
          </a:prstGeom>
          <a:noFill/>
        </p:spPr>
        <p:txBody>
          <a:bodyPr wrap="square" rtlCol="0">
            <a:spAutoFit/>
          </a:bodyPr>
          <a:lstStyle/>
          <a:p>
            <a:r>
              <a:rPr lang="nl-BE" sz="3200" b="1" dirty="0"/>
              <a:t>Mondelinge taal en schriftelijke taal versterken elkaar</a:t>
            </a:r>
          </a:p>
        </p:txBody>
      </p:sp>
      <p:pic>
        <p:nvPicPr>
          <p:cNvPr id="5" name="Afbeelding 4">
            <a:extLst>
              <a:ext uri="{FF2B5EF4-FFF2-40B4-BE49-F238E27FC236}">
                <a16:creationId xmlns:a16="http://schemas.microsoft.com/office/drawing/2014/main" id="{831D0C9C-DDB9-4B3F-BE17-0267C6B29F09}"/>
              </a:ext>
            </a:extLst>
          </p:cNvPr>
          <p:cNvPicPr/>
          <p:nvPr/>
        </p:nvPicPr>
        <p:blipFill rotWithShape="1">
          <a:blip r:embed="rId3"/>
          <a:srcRect l="47977" t="6631" r="1091" b="4626"/>
          <a:stretch/>
        </p:blipFill>
        <p:spPr bwMode="auto">
          <a:xfrm>
            <a:off x="1245704" y="1749287"/>
            <a:ext cx="8282609" cy="4426225"/>
          </a:xfrm>
          <a:prstGeom prst="rect">
            <a:avLst/>
          </a:prstGeom>
          <a:noFill/>
          <a:ln w="9525">
            <a:noFill/>
            <a:miter lim="800000"/>
            <a:headEnd/>
            <a:tailEnd/>
          </a:ln>
        </p:spPr>
      </p:pic>
    </p:spTree>
    <p:extLst>
      <p:ext uri="{BB962C8B-B14F-4D97-AF65-F5344CB8AC3E}">
        <p14:creationId xmlns:p14="http://schemas.microsoft.com/office/powerpoint/2010/main" val="41546126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2E86147D-72A2-4AD6-9AE8-13BF7515ED0D}"/>
              </a:ext>
            </a:extLst>
          </p:cNvPr>
          <p:cNvPicPr>
            <a:picLocks noChangeAspect="1"/>
          </p:cNvPicPr>
          <p:nvPr/>
        </p:nvPicPr>
        <p:blipFill>
          <a:blip r:embed="rId3"/>
          <a:stretch>
            <a:fillRect/>
          </a:stretch>
        </p:blipFill>
        <p:spPr>
          <a:xfrm>
            <a:off x="1718278" y="1395936"/>
            <a:ext cx="7465477" cy="5162481"/>
          </a:xfrm>
          <a:prstGeom prst="rect">
            <a:avLst/>
          </a:prstGeom>
        </p:spPr>
      </p:pic>
      <p:sp>
        <p:nvSpPr>
          <p:cNvPr id="4" name="Tekstvak 3">
            <a:extLst>
              <a:ext uri="{FF2B5EF4-FFF2-40B4-BE49-F238E27FC236}">
                <a16:creationId xmlns:a16="http://schemas.microsoft.com/office/drawing/2014/main" id="{3145BF1E-D479-42EC-B1AF-652B04FA43FF}"/>
              </a:ext>
            </a:extLst>
          </p:cNvPr>
          <p:cNvSpPr txBox="1"/>
          <p:nvPr/>
        </p:nvSpPr>
        <p:spPr>
          <a:xfrm>
            <a:off x="752168" y="811161"/>
            <a:ext cx="9984658" cy="584775"/>
          </a:xfrm>
          <a:prstGeom prst="rect">
            <a:avLst/>
          </a:prstGeom>
          <a:noFill/>
        </p:spPr>
        <p:txBody>
          <a:bodyPr wrap="square" rtlCol="0">
            <a:spAutoFit/>
          </a:bodyPr>
          <a:lstStyle/>
          <a:p>
            <a:r>
              <a:rPr lang="nl-BE" sz="3200" b="1" dirty="0"/>
              <a:t>Mondelinge taal en schriftelijke taal versterken elkaar</a:t>
            </a:r>
          </a:p>
        </p:txBody>
      </p:sp>
      <p:sp>
        <p:nvSpPr>
          <p:cNvPr id="5" name="Tekstvak 4">
            <a:extLst>
              <a:ext uri="{FF2B5EF4-FFF2-40B4-BE49-F238E27FC236}">
                <a16:creationId xmlns:a16="http://schemas.microsoft.com/office/drawing/2014/main" id="{A9C9ABC3-569B-4A03-8B52-97226FEEDE58}"/>
              </a:ext>
            </a:extLst>
          </p:cNvPr>
          <p:cNvSpPr txBox="1"/>
          <p:nvPr/>
        </p:nvSpPr>
        <p:spPr>
          <a:xfrm>
            <a:off x="1748049" y="6558417"/>
            <a:ext cx="8212242" cy="338554"/>
          </a:xfrm>
          <a:prstGeom prst="rect">
            <a:avLst/>
          </a:prstGeom>
          <a:noFill/>
        </p:spPr>
        <p:txBody>
          <a:bodyPr wrap="square" rtlCol="0">
            <a:spAutoFit/>
          </a:bodyPr>
          <a:lstStyle/>
          <a:p>
            <a:r>
              <a:rPr lang="nl-BE" sz="1600" dirty="0"/>
              <a:t>Bron: Teaching at </a:t>
            </a:r>
            <a:r>
              <a:rPr lang="nl-BE" sz="1600" dirty="0" err="1"/>
              <a:t>the</a:t>
            </a:r>
            <a:r>
              <a:rPr lang="nl-BE" sz="1600" dirty="0"/>
              <a:t> </a:t>
            </a:r>
            <a:r>
              <a:rPr lang="nl-BE" sz="1600" dirty="0" err="1"/>
              <a:t>Beginnings</a:t>
            </a:r>
            <a:r>
              <a:rPr lang="nl-BE" sz="1600" dirty="0"/>
              <a:t>. https://www.youtube.com/c/TeachatbOrg/videos</a:t>
            </a:r>
          </a:p>
        </p:txBody>
      </p:sp>
    </p:spTree>
    <p:extLst>
      <p:ext uri="{BB962C8B-B14F-4D97-AF65-F5344CB8AC3E}">
        <p14:creationId xmlns:p14="http://schemas.microsoft.com/office/powerpoint/2010/main" val="22260699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play, building, construction, tower, playing, colorful, toy, education, block, toys, construct, building blocks, toy block">
            <a:extLst>
              <a:ext uri="{FF2B5EF4-FFF2-40B4-BE49-F238E27FC236}">
                <a16:creationId xmlns:a16="http://schemas.microsoft.com/office/drawing/2014/main" id="{EE8F0828-5B5F-4F99-AF72-8793F91EF1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4369" y="0"/>
            <a:ext cx="968326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71051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B09F9B4A-C11B-4AB5-9D1A-74169D0AEE7C}"/>
              </a:ext>
            </a:extLst>
          </p:cNvPr>
          <p:cNvSpPr txBox="1"/>
          <p:nvPr/>
        </p:nvSpPr>
        <p:spPr>
          <a:xfrm>
            <a:off x="752168" y="811161"/>
            <a:ext cx="9984658" cy="584775"/>
          </a:xfrm>
          <a:prstGeom prst="rect">
            <a:avLst/>
          </a:prstGeom>
          <a:noFill/>
        </p:spPr>
        <p:txBody>
          <a:bodyPr wrap="square" rtlCol="0">
            <a:spAutoFit/>
          </a:bodyPr>
          <a:lstStyle/>
          <a:p>
            <a:r>
              <a:rPr lang="nl-BE" sz="3200" b="1" dirty="0"/>
              <a:t>Mondelinge taal en schriftelijke taal versterken elkaar</a:t>
            </a:r>
          </a:p>
        </p:txBody>
      </p:sp>
      <p:pic>
        <p:nvPicPr>
          <p:cNvPr id="3" name="Afbeelding 2">
            <a:extLst>
              <a:ext uri="{FF2B5EF4-FFF2-40B4-BE49-F238E27FC236}">
                <a16:creationId xmlns:a16="http://schemas.microsoft.com/office/drawing/2014/main" id="{C51F211F-15D4-46FB-8201-AF51B9558D05}"/>
              </a:ext>
            </a:extLst>
          </p:cNvPr>
          <p:cNvPicPr>
            <a:picLocks noChangeAspect="1"/>
          </p:cNvPicPr>
          <p:nvPr/>
        </p:nvPicPr>
        <p:blipFill>
          <a:blip r:embed="rId3"/>
          <a:stretch>
            <a:fillRect/>
          </a:stretch>
        </p:blipFill>
        <p:spPr>
          <a:xfrm>
            <a:off x="752168" y="1939504"/>
            <a:ext cx="7110979" cy="4918496"/>
          </a:xfrm>
          <a:prstGeom prst="rect">
            <a:avLst/>
          </a:prstGeom>
        </p:spPr>
      </p:pic>
    </p:spTree>
    <p:extLst>
      <p:ext uri="{BB962C8B-B14F-4D97-AF65-F5344CB8AC3E}">
        <p14:creationId xmlns:p14="http://schemas.microsoft.com/office/powerpoint/2010/main" val="6140427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Stoelen en tafel in de kinderbibliotheek Gratis Foto">
            <a:extLst>
              <a:ext uri="{FF2B5EF4-FFF2-40B4-BE49-F238E27FC236}">
                <a16:creationId xmlns:a16="http://schemas.microsoft.com/office/drawing/2014/main" id="{198CEB73-D0E2-43F1-AEB4-15EBEE754E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8121508"/>
          </a:xfrm>
          <a:prstGeom prst="rect">
            <a:avLst/>
          </a:prstGeom>
          <a:noFill/>
          <a:extLst>
            <a:ext uri="{909E8E84-426E-40DD-AFC4-6F175D3DCCD1}">
              <a14:hiddenFill xmlns:a14="http://schemas.microsoft.com/office/drawing/2010/main">
                <a:solidFill>
                  <a:srgbClr val="FFFFFF"/>
                </a:solidFill>
              </a14:hiddenFill>
            </a:ext>
          </a:extLst>
        </p:spPr>
      </p:pic>
      <p:pic>
        <p:nvPicPr>
          <p:cNvPr id="6" name="Afbeelding 5">
            <a:extLst>
              <a:ext uri="{FF2B5EF4-FFF2-40B4-BE49-F238E27FC236}">
                <a16:creationId xmlns:a16="http://schemas.microsoft.com/office/drawing/2014/main" id="{2E0A89D2-36EA-449C-867B-2A9F08DA24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32605" y="2772507"/>
            <a:ext cx="3385979" cy="3385979"/>
          </a:xfrm>
          <a:prstGeom prst="rect">
            <a:avLst/>
          </a:prstGeom>
          <a:solidFill>
            <a:srgbClr val="FFFFFF">
              <a:alpha val="74902"/>
            </a:srgbClr>
          </a:solidFill>
        </p:spPr>
      </p:pic>
    </p:spTree>
    <p:extLst>
      <p:ext uri="{BB962C8B-B14F-4D97-AF65-F5344CB8AC3E}">
        <p14:creationId xmlns:p14="http://schemas.microsoft.com/office/powerpoint/2010/main" val="25960986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oe letters en cijfers de kleutergroep binnen kwamen tuimelen - Hanneke  Saaltink">
            <a:extLst>
              <a:ext uri="{FF2B5EF4-FFF2-40B4-BE49-F238E27FC236}">
                <a16:creationId xmlns:a16="http://schemas.microsoft.com/office/drawing/2014/main" id="{81981D47-FF36-4006-85BD-504DBE6752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369" y="0"/>
            <a:ext cx="1073785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kstvak 1">
            <a:extLst>
              <a:ext uri="{FF2B5EF4-FFF2-40B4-BE49-F238E27FC236}">
                <a16:creationId xmlns:a16="http://schemas.microsoft.com/office/drawing/2014/main" id="{CE7080FE-AB94-42C5-8DB9-39E4FA77ACC4}"/>
              </a:ext>
            </a:extLst>
          </p:cNvPr>
          <p:cNvSpPr txBox="1"/>
          <p:nvPr/>
        </p:nvSpPr>
        <p:spPr>
          <a:xfrm>
            <a:off x="586154" y="6119446"/>
            <a:ext cx="7573108" cy="646331"/>
          </a:xfrm>
          <a:prstGeom prst="rect">
            <a:avLst/>
          </a:prstGeom>
          <a:noFill/>
        </p:spPr>
        <p:txBody>
          <a:bodyPr wrap="square" rtlCol="0">
            <a:spAutoFit/>
          </a:bodyPr>
          <a:lstStyle/>
          <a:p>
            <a:r>
              <a:rPr lang="nl-BE" dirty="0"/>
              <a:t>Bron foto: https://www.hannekesaaltink.nl/hoe-letters-en-cijfers-de-kleutergroep-binnen-kwamen-tuimelen/ </a:t>
            </a:r>
          </a:p>
        </p:txBody>
      </p:sp>
      <p:sp>
        <p:nvSpPr>
          <p:cNvPr id="3" name="Tekstvak 2">
            <a:extLst>
              <a:ext uri="{FF2B5EF4-FFF2-40B4-BE49-F238E27FC236}">
                <a16:creationId xmlns:a16="http://schemas.microsoft.com/office/drawing/2014/main" id="{24A8B5D4-68DC-4558-84FF-B8DA252366AF}"/>
              </a:ext>
            </a:extLst>
          </p:cNvPr>
          <p:cNvSpPr txBox="1"/>
          <p:nvPr/>
        </p:nvSpPr>
        <p:spPr>
          <a:xfrm>
            <a:off x="10550281" y="810300"/>
            <a:ext cx="1547446" cy="5632311"/>
          </a:xfrm>
          <a:prstGeom prst="rect">
            <a:avLst/>
          </a:prstGeom>
          <a:noFill/>
        </p:spPr>
        <p:txBody>
          <a:bodyPr wrap="square" rtlCol="0">
            <a:spAutoFit/>
          </a:bodyPr>
          <a:lstStyle/>
          <a:p>
            <a:r>
              <a:rPr lang="nl-BE" sz="3600" b="1" dirty="0">
                <a:solidFill>
                  <a:srgbClr val="C00000"/>
                </a:solidFill>
                <a:effectLst>
                  <a:outerShdw blurRad="38100" dist="38100" dir="2700000" algn="tl">
                    <a:srgbClr val="000000">
                      <a:alpha val="43137"/>
                    </a:srgbClr>
                  </a:outerShdw>
                </a:effectLst>
              </a:rPr>
              <a:t>IK</a:t>
            </a:r>
          </a:p>
          <a:p>
            <a:endParaRPr lang="nl-BE" sz="3600" b="1" dirty="0">
              <a:solidFill>
                <a:srgbClr val="C00000"/>
              </a:solidFill>
              <a:effectLst>
                <a:outerShdw blurRad="38100" dist="38100" dir="2700000" algn="tl">
                  <a:srgbClr val="000000">
                    <a:alpha val="43137"/>
                  </a:srgbClr>
                </a:outerShdw>
              </a:effectLst>
            </a:endParaRPr>
          </a:p>
          <a:p>
            <a:endParaRPr lang="nl-BE" sz="3600" b="1" dirty="0">
              <a:solidFill>
                <a:srgbClr val="C00000"/>
              </a:solidFill>
              <a:effectLst>
                <a:outerShdw blurRad="38100" dist="38100" dir="2700000" algn="tl">
                  <a:srgbClr val="000000">
                    <a:alpha val="43137"/>
                  </a:srgbClr>
                </a:outerShdw>
              </a:effectLst>
            </a:endParaRPr>
          </a:p>
          <a:p>
            <a:r>
              <a:rPr lang="nl-BE" sz="3600" b="1" dirty="0">
                <a:solidFill>
                  <a:srgbClr val="C00000"/>
                </a:solidFill>
                <a:effectLst>
                  <a:outerShdw blurRad="38100" dist="38100" dir="2700000" algn="tl">
                    <a:srgbClr val="000000">
                      <a:alpha val="43137"/>
                    </a:srgbClr>
                  </a:outerShdw>
                </a:effectLst>
              </a:rPr>
              <a:t>WIJ</a:t>
            </a:r>
          </a:p>
          <a:p>
            <a:endParaRPr lang="nl-BE" sz="3600" b="1" dirty="0">
              <a:solidFill>
                <a:srgbClr val="C00000"/>
              </a:solidFill>
              <a:effectLst>
                <a:outerShdw blurRad="38100" dist="38100" dir="2700000" algn="tl">
                  <a:srgbClr val="000000">
                    <a:alpha val="43137"/>
                  </a:srgbClr>
                </a:outerShdw>
              </a:effectLst>
            </a:endParaRPr>
          </a:p>
          <a:p>
            <a:endParaRPr lang="nl-BE" sz="3600" b="1" dirty="0">
              <a:solidFill>
                <a:srgbClr val="C00000"/>
              </a:solidFill>
              <a:effectLst>
                <a:outerShdw blurRad="38100" dist="38100" dir="2700000" algn="tl">
                  <a:srgbClr val="000000">
                    <a:alpha val="43137"/>
                  </a:srgbClr>
                </a:outerShdw>
              </a:effectLst>
            </a:endParaRPr>
          </a:p>
          <a:p>
            <a:r>
              <a:rPr lang="nl-BE" sz="3600" b="1" dirty="0">
                <a:solidFill>
                  <a:srgbClr val="C00000"/>
                </a:solidFill>
                <a:effectLst>
                  <a:outerShdw blurRad="38100" dist="38100" dir="2700000" algn="tl">
                    <a:srgbClr val="000000">
                      <a:alpha val="43137"/>
                    </a:srgbClr>
                  </a:outerShdw>
                </a:effectLst>
              </a:rPr>
              <a:t>JULLIE</a:t>
            </a:r>
          </a:p>
          <a:p>
            <a:endParaRPr lang="nl-BE" sz="3600" b="1" dirty="0">
              <a:solidFill>
                <a:srgbClr val="C00000"/>
              </a:solidFill>
              <a:effectLst>
                <a:outerShdw blurRad="38100" dist="38100" dir="2700000" algn="tl">
                  <a:srgbClr val="000000">
                    <a:alpha val="43137"/>
                  </a:srgbClr>
                </a:outerShdw>
              </a:effectLst>
            </a:endParaRPr>
          </a:p>
          <a:p>
            <a:endParaRPr lang="nl-BE" sz="3600" b="1" dirty="0">
              <a:solidFill>
                <a:srgbClr val="C00000"/>
              </a:solidFill>
              <a:effectLst>
                <a:outerShdw blurRad="38100" dist="38100" dir="2700000" algn="tl">
                  <a:srgbClr val="000000">
                    <a:alpha val="43137"/>
                  </a:srgbClr>
                </a:outerShdw>
              </a:effectLst>
            </a:endParaRPr>
          </a:p>
          <a:p>
            <a:r>
              <a:rPr lang="nl-BE" sz="3600" b="1" dirty="0">
                <a:solidFill>
                  <a:srgbClr val="C00000"/>
                </a:solidFill>
                <a:effectLst>
                  <a:outerShdw blurRad="38100" dist="38100" dir="2700000" algn="tl">
                    <a:srgbClr val="000000">
                      <a:alpha val="43137"/>
                    </a:srgbClr>
                  </a:outerShdw>
                </a:effectLst>
              </a:rPr>
              <a:t>JIJ</a:t>
            </a:r>
            <a:endParaRPr lang="nl-BE" b="1" dirty="0">
              <a:solidFill>
                <a:srgbClr val="C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09607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219B5259-9BD9-4D58-899A-A586D1F1C774}"/>
              </a:ext>
            </a:extLst>
          </p:cNvPr>
          <p:cNvPicPr>
            <a:picLocks noGrp="1" noChangeAspect="1"/>
          </p:cNvPicPr>
          <p:nvPr>
            <p:ph type="pic" sz="quarter" idx="17"/>
          </p:nvPr>
        </p:nvPicPr>
        <p:blipFill rotWithShape="1">
          <a:blip r:embed="rId3"/>
          <a:srcRect l="448" r="448" b="13206"/>
          <a:stretch/>
        </p:blipFill>
        <p:spPr>
          <a:xfrm>
            <a:off x="1169581" y="690018"/>
            <a:ext cx="10477627" cy="5115359"/>
          </a:xfrm>
        </p:spPr>
      </p:pic>
    </p:spTree>
    <p:extLst>
      <p:ext uri="{BB962C8B-B14F-4D97-AF65-F5344CB8AC3E}">
        <p14:creationId xmlns:p14="http://schemas.microsoft.com/office/powerpoint/2010/main" val="40574131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18A3DA67-24C9-4445-A3DE-0A3708A23484}"/>
              </a:ext>
            </a:extLst>
          </p:cNvPr>
          <p:cNvSpPr txBox="1"/>
          <p:nvPr/>
        </p:nvSpPr>
        <p:spPr>
          <a:xfrm>
            <a:off x="752168" y="811161"/>
            <a:ext cx="10891192" cy="646331"/>
          </a:xfrm>
          <a:prstGeom prst="rect">
            <a:avLst/>
          </a:prstGeom>
          <a:noFill/>
        </p:spPr>
        <p:txBody>
          <a:bodyPr wrap="square" rtlCol="0">
            <a:spAutoFit/>
          </a:bodyPr>
          <a:lstStyle/>
          <a:p>
            <a:r>
              <a:rPr lang="nl-BE" sz="3600" b="1" dirty="0">
                <a:solidFill>
                  <a:srgbClr val="002060"/>
                </a:solidFill>
              </a:rPr>
              <a:t>Modelleren: hoe maak ik een vriendje?</a:t>
            </a:r>
          </a:p>
        </p:txBody>
      </p:sp>
      <p:pic>
        <p:nvPicPr>
          <p:cNvPr id="3" name="Onlinemedia 2">
            <a:hlinkClick r:id="" action="ppaction://media"/>
            <a:extLst>
              <a:ext uri="{FF2B5EF4-FFF2-40B4-BE49-F238E27FC236}">
                <a16:creationId xmlns:a16="http://schemas.microsoft.com/office/drawing/2014/main" id="{93436FA0-C9F3-4225-BB1B-3AF1EBDF3DA6}"/>
              </a:ext>
            </a:extLst>
          </p:cNvPr>
          <p:cNvPicPr>
            <a:picLocks noRot="1" noChangeAspect="1"/>
          </p:cNvPicPr>
          <p:nvPr>
            <a:videoFile r:link="rId1"/>
          </p:nvPr>
        </p:nvPicPr>
        <p:blipFill>
          <a:blip r:embed="rId4"/>
          <a:stretch>
            <a:fillRect/>
          </a:stretch>
        </p:blipFill>
        <p:spPr>
          <a:xfrm>
            <a:off x="752168" y="1449648"/>
            <a:ext cx="8583218" cy="4828060"/>
          </a:xfrm>
          <a:prstGeom prst="rect">
            <a:avLst/>
          </a:prstGeom>
        </p:spPr>
      </p:pic>
    </p:spTree>
    <p:extLst>
      <p:ext uri="{BB962C8B-B14F-4D97-AF65-F5344CB8AC3E}">
        <p14:creationId xmlns:p14="http://schemas.microsoft.com/office/powerpoint/2010/main" val="24198372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334B5EEC-128D-4B9D-AA86-A89E9DFF60E9}"/>
              </a:ext>
            </a:extLst>
          </p:cNvPr>
          <p:cNvSpPr txBox="1"/>
          <p:nvPr/>
        </p:nvSpPr>
        <p:spPr>
          <a:xfrm>
            <a:off x="591652" y="3521677"/>
            <a:ext cx="9997690" cy="2308324"/>
          </a:xfrm>
          <a:prstGeom prst="rect">
            <a:avLst/>
          </a:prstGeom>
          <a:noFill/>
          <a:ln>
            <a:solidFill>
              <a:schemeClr val="bg1"/>
            </a:solidFill>
          </a:ln>
        </p:spPr>
        <p:txBody>
          <a:bodyPr wrap="square" rtlCol="0">
            <a:spAutoFit/>
          </a:bodyPr>
          <a:lstStyle/>
          <a:p>
            <a:pPr marL="444500"/>
            <a:endParaRPr lang="nl-BE" dirty="0">
              <a:solidFill>
                <a:srgbClr val="002C65"/>
              </a:solidFill>
            </a:endParaRPr>
          </a:p>
          <a:p>
            <a:pPr marL="444500"/>
            <a:r>
              <a:rPr lang="nl-BE" dirty="0">
                <a:solidFill>
                  <a:srgbClr val="002C65"/>
                </a:solidFill>
              </a:rPr>
              <a:t>Geef expliciete instructie</a:t>
            </a:r>
          </a:p>
          <a:p>
            <a:pPr marL="444500"/>
            <a:endParaRPr lang="nl-BE" dirty="0">
              <a:solidFill>
                <a:srgbClr val="002C65"/>
              </a:solidFill>
            </a:endParaRPr>
          </a:p>
          <a:p>
            <a:pPr marL="444500"/>
            <a:r>
              <a:rPr lang="nl-BE" dirty="0">
                <a:solidFill>
                  <a:srgbClr val="002C65"/>
                </a:solidFill>
              </a:rPr>
              <a:t>Laat leerlingen van en met elkaar leren</a:t>
            </a:r>
          </a:p>
          <a:p>
            <a:pPr marL="444500"/>
            <a:endParaRPr lang="nl-BE" dirty="0">
              <a:solidFill>
                <a:srgbClr val="002C65"/>
              </a:solidFill>
            </a:endParaRPr>
          </a:p>
          <a:p>
            <a:pPr marL="444500"/>
            <a:r>
              <a:rPr lang="nl-BE" dirty="0">
                <a:solidFill>
                  <a:srgbClr val="002C65"/>
                </a:solidFill>
              </a:rPr>
              <a:t>Geef sterke feedback</a:t>
            </a:r>
          </a:p>
          <a:p>
            <a:pPr marL="444500"/>
            <a:endParaRPr lang="nl-BE" dirty="0">
              <a:solidFill>
                <a:srgbClr val="002C65"/>
              </a:solidFill>
            </a:endParaRPr>
          </a:p>
          <a:p>
            <a:endParaRPr lang="nl-BE" dirty="0">
              <a:solidFill>
                <a:srgbClr val="002C65"/>
              </a:solidFill>
            </a:endParaRPr>
          </a:p>
        </p:txBody>
      </p:sp>
      <p:pic>
        <p:nvPicPr>
          <p:cNvPr id="8" name="Afbeelding 7">
            <a:extLst>
              <a:ext uri="{FF2B5EF4-FFF2-40B4-BE49-F238E27FC236}">
                <a16:creationId xmlns:a16="http://schemas.microsoft.com/office/drawing/2014/main" id="{71407510-9C8F-41A4-94A8-E2791825B82B}"/>
              </a:ext>
            </a:extLst>
          </p:cNvPr>
          <p:cNvPicPr>
            <a:picLocks noChangeAspect="1"/>
          </p:cNvPicPr>
          <p:nvPr/>
        </p:nvPicPr>
        <p:blipFill>
          <a:blip r:embed="rId3"/>
          <a:stretch>
            <a:fillRect/>
          </a:stretch>
        </p:blipFill>
        <p:spPr>
          <a:xfrm>
            <a:off x="5148697" y="498771"/>
            <a:ext cx="1496400" cy="919967"/>
          </a:xfrm>
          <a:prstGeom prst="rect">
            <a:avLst/>
          </a:prstGeom>
        </p:spPr>
      </p:pic>
      <p:sp>
        <p:nvSpPr>
          <p:cNvPr id="5" name="Google Shape;384;p5">
            <a:extLst>
              <a:ext uri="{FF2B5EF4-FFF2-40B4-BE49-F238E27FC236}">
                <a16:creationId xmlns:a16="http://schemas.microsoft.com/office/drawing/2014/main" id="{8921B399-EB16-4D85-952F-1A8E324EDDBD}"/>
              </a:ext>
            </a:extLst>
          </p:cNvPr>
          <p:cNvSpPr/>
          <p:nvPr/>
        </p:nvSpPr>
        <p:spPr>
          <a:xfrm>
            <a:off x="0" y="0"/>
            <a:ext cx="12192000" cy="3336324"/>
          </a:xfrm>
          <a:prstGeom prst="rect">
            <a:avLst/>
          </a:prstGeom>
          <a:solidFill>
            <a:srgbClr val="72B840"/>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Nunito"/>
              <a:ea typeface="Nunito"/>
              <a:cs typeface="Nunito"/>
              <a:sym typeface="Nunito"/>
            </a:endParaRPr>
          </a:p>
          <a:p>
            <a:pPr marL="0" marR="0" lvl="0" indent="0" algn="ctr" rtl="0">
              <a:spcBef>
                <a:spcPts val="0"/>
              </a:spcBef>
              <a:spcAft>
                <a:spcPts val="0"/>
              </a:spcAft>
              <a:buNone/>
            </a:pPr>
            <a:endParaRPr sz="1800" dirty="0">
              <a:solidFill>
                <a:schemeClr val="lt1"/>
              </a:solidFill>
              <a:latin typeface="Nunito"/>
              <a:ea typeface="Nunito"/>
              <a:cs typeface="Nunito"/>
              <a:sym typeface="Nunito"/>
            </a:endParaRPr>
          </a:p>
          <a:p>
            <a:pPr marL="0" marR="0" lvl="0" indent="0" algn="ctr" rtl="0">
              <a:spcBef>
                <a:spcPts val="0"/>
              </a:spcBef>
              <a:spcAft>
                <a:spcPts val="0"/>
              </a:spcAft>
              <a:buNone/>
            </a:pPr>
            <a:endParaRPr sz="1800" dirty="0">
              <a:solidFill>
                <a:schemeClr val="lt1"/>
              </a:solidFill>
              <a:latin typeface="Nunito"/>
              <a:ea typeface="Nunito"/>
              <a:cs typeface="Nunito"/>
              <a:sym typeface="Nunito"/>
            </a:endParaRPr>
          </a:p>
          <a:p>
            <a:pPr marL="0" marR="0" lvl="0" indent="0" algn="ctr" rtl="0">
              <a:spcBef>
                <a:spcPts val="0"/>
              </a:spcBef>
              <a:spcAft>
                <a:spcPts val="0"/>
              </a:spcAft>
              <a:buNone/>
            </a:pPr>
            <a:endParaRPr sz="1800" dirty="0">
              <a:solidFill>
                <a:schemeClr val="lt1"/>
              </a:solidFill>
              <a:latin typeface="Nunito"/>
              <a:ea typeface="Nunito"/>
              <a:cs typeface="Nunito"/>
              <a:sym typeface="Nunito"/>
            </a:endParaRPr>
          </a:p>
          <a:p>
            <a:pPr marL="0" marR="0" lvl="0" indent="0" algn="ctr" rtl="0">
              <a:spcBef>
                <a:spcPts val="0"/>
              </a:spcBef>
              <a:spcAft>
                <a:spcPts val="0"/>
              </a:spcAft>
              <a:buNone/>
            </a:pPr>
            <a:endParaRPr sz="1800" dirty="0">
              <a:solidFill>
                <a:schemeClr val="lt1"/>
              </a:solidFill>
              <a:latin typeface="Nunito"/>
              <a:ea typeface="Nunito"/>
              <a:cs typeface="Nunito"/>
              <a:sym typeface="Nunito"/>
            </a:endParaRPr>
          </a:p>
          <a:p>
            <a:pPr marL="0" marR="0" lvl="0" indent="0" algn="ctr" rtl="0">
              <a:spcBef>
                <a:spcPts val="0"/>
              </a:spcBef>
              <a:spcAft>
                <a:spcPts val="0"/>
              </a:spcAft>
              <a:buNone/>
            </a:pPr>
            <a:r>
              <a:rPr lang="nl-BE" sz="4000" dirty="0">
                <a:solidFill>
                  <a:schemeClr val="lt1"/>
                </a:solidFill>
                <a:latin typeface="Poppins" panose="00000500000000000000" pitchFamily="2" charset="0"/>
                <a:ea typeface="Nunito"/>
                <a:cs typeface="Poppins" panose="00000500000000000000" pitchFamily="2" charset="0"/>
                <a:sym typeface="Nunito"/>
              </a:rPr>
              <a:t>Bouwsteen 5</a:t>
            </a:r>
            <a:endParaRPr sz="4000" dirty="0">
              <a:latin typeface="Poppins" panose="00000500000000000000" pitchFamily="2" charset="0"/>
              <a:cs typeface="Poppins" panose="00000500000000000000" pitchFamily="2" charset="0"/>
            </a:endParaRPr>
          </a:p>
          <a:p>
            <a:pPr marL="0" marR="0" lvl="0" indent="0" algn="ctr" rtl="0">
              <a:spcBef>
                <a:spcPts val="0"/>
              </a:spcBef>
              <a:spcAft>
                <a:spcPts val="0"/>
              </a:spcAft>
              <a:buNone/>
            </a:pPr>
            <a:endParaRPr sz="1800" dirty="0">
              <a:solidFill>
                <a:schemeClr val="lt1"/>
              </a:solidFill>
              <a:latin typeface="Nunito"/>
              <a:ea typeface="Nunito"/>
              <a:cs typeface="Nunito"/>
              <a:sym typeface="Nunito"/>
            </a:endParaRPr>
          </a:p>
          <a:p>
            <a:pPr marL="0" marR="0" lvl="0" indent="0" algn="ctr" rtl="0">
              <a:spcBef>
                <a:spcPts val="0"/>
              </a:spcBef>
              <a:spcAft>
                <a:spcPts val="0"/>
              </a:spcAft>
              <a:buNone/>
            </a:pPr>
            <a:r>
              <a:rPr lang="nl-BE" sz="3000" dirty="0">
                <a:solidFill>
                  <a:schemeClr val="lt1"/>
                </a:solidFill>
                <a:latin typeface="Poppins" panose="00000500000000000000" pitchFamily="2" charset="0"/>
                <a:ea typeface="Nunito"/>
                <a:cs typeface="Poppins" panose="00000500000000000000" pitchFamily="2" charset="0"/>
                <a:sym typeface="Nunito"/>
              </a:rPr>
              <a:t>Verzorg de kwaliteit van je instructie</a:t>
            </a:r>
            <a:endParaRPr sz="3000" dirty="0">
              <a:latin typeface="Poppins" panose="00000500000000000000" pitchFamily="2" charset="0"/>
              <a:cs typeface="Poppins" panose="00000500000000000000" pitchFamily="2" charset="0"/>
            </a:endParaRPr>
          </a:p>
          <a:p>
            <a:pPr marL="0" marR="0" lvl="0" indent="0" algn="ctr" rtl="0">
              <a:spcBef>
                <a:spcPts val="0"/>
              </a:spcBef>
              <a:spcAft>
                <a:spcPts val="0"/>
              </a:spcAft>
              <a:buNone/>
            </a:pPr>
            <a:endParaRPr sz="1800" dirty="0">
              <a:solidFill>
                <a:schemeClr val="lt1"/>
              </a:solidFill>
              <a:latin typeface="Nunito"/>
              <a:ea typeface="Nunito"/>
              <a:cs typeface="Nunito"/>
              <a:sym typeface="Nunito"/>
            </a:endParaRPr>
          </a:p>
          <a:p>
            <a:pPr marL="0" marR="0" lvl="0" indent="0" algn="ctr" rtl="0">
              <a:spcBef>
                <a:spcPts val="0"/>
              </a:spcBef>
              <a:spcAft>
                <a:spcPts val="0"/>
              </a:spcAft>
              <a:buNone/>
            </a:pPr>
            <a:endParaRPr sz="1800" dirty="0">
              <a:solidFill>
                <a:schemeClr val="lt1"/>
              </a:solidFill>
              <a:latin typeface="Nunito"/>
              <a:ea typeface="Nunito"/>
              <a:cs typeface="Nunito"/>
              <a:sym typeface="Nunito"/>
            </a:endParaRPr>
          </a:p>
        </p:txBody>
      </p:sp>
      <p:pic>
        <p:nvPicPr>
          <p:cNvPr id="6" name="Picture 3" descr="Icon&#10;&#10;Description automatically generated">
            <a:extLst>
              <a:ext uri="{FF2B5EF4-FFF2-40B4-BE49-F238E27FC236}">
                <a16:creationId xmlns:a16="http://schemas.microsoft.com/office/drawing/2014/main" id="{0991C8F2-2FB8-4518-AF28-5CF27D58FFD7}"/>
              </a:ext>
            </a:extLst>
          </p:cNvPr>
          <p:cNvPicPr>
            <a:picLocks noChangeAspect="1"/>
          </p:cNvPicPr>
          <p:nvPr/>
        </p:nvPicPr>
        <p:blipFill>
          <a:blip r:embed="rId4"/>
          <a:stretch>
            <a:fillRect/>
          </a:stretch>
        </p:blipFill>
        <p:spPr>
          <a:xfrm>
            <a:off x="5288038" y="-13925"/>
            <a:ext cx="1615923" cy="1615923"/>
          </a:xfrm>
          <a:prstGeom prst="rect">
            <a:avLst/>
          </a:prstGeom>
        </p:spPr>
      </p:pic>
    </p:spTree>
    <p:extLst>
      <p:ext uri="{BB962C8B-B14F-4D97-AF65-F5344CB8AC3E}">
        <p14:creationId xmlns:p14="http://schemas.microsoft.com/office/powerpoint/2010/main" val="34411531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334B5EEC-128D-4B9D-AA86-A89E9DFF60E9}"/>
              </a:ext>
            </a:extLst>
          </p:cNvPr>
          <p:cNvSpPr txBox="1"/>
          <p:nvPr/>
        </p:nvSpPr>
        <p:spPr>
          <a:xfrm>
            <a:off x="591652" y="3521677"/>
            <a:ext cx="9997690" cy="3416320"/>
          </a:xfrm>
          <a:prstGeom prst="rect">
            <a:avLst/>
          </a:prstGeom>
          <a:noFill/>
          <a:ln>
            <a:solidFill>
              <a:schemeClr val="bg1"/>
            </a:solidFill>
          </a:ln>
        </p:spPr>
        <p:txBody>
          <a:bodyPr wrap="square" rtlCol="0">
            <a:spAutoFit/>
          </a:bodyPr>
          <a:lstStyle/>
          <a:p>
            <a:pPr marL="444500"/>
            <a:endParaRPr lang="nl-BE" dirty="0">
              <a:solidFill>
                <a:srgbClr val="002C65"/>
              </a:solidFill>
            </a:endParaRPr>
          </a:p>
          <a:p>
            <a:pPr marL="444500"/>
            <a:r>
              <a:rPr lang="nl-BE" dirty="0">
                <a:solidFill>
                  <a:srgbClr val="002C65"/>
                </a:solidFill>
              </a:rPr>
              <a:t>Geef expliciete instructie</a:t>
            </a:r>
          </a:p>
          <a:p>
            <a:pPr marL="444500"/>
            <a:endParaRPr lang="nl-BE" dirty="0">
              <a:solidFill>
                <a:srgbClr val="002C65"/>
              </a:solidFill>
            </a:endParaRPr>
          </a:p>
          <a:p>
            <a:pPr marL="444500"/>
            <a:r>
              <a:rPr lang="nl-BE" dirty="0">
                <a:solidFill>
                  <a:srgbClr val="002C65"/>
                </a:solidFill>
              </a:rPr>
              <a:t>Laat leerlingen van en met elkaar leren</a:t>
            </a:r>
          </a:p>
          <a:p>
            <a:pPr marL="444500"/>
            <a:endParaRPr lang="nl-BE" dirty="0">
              <a:solidFill>
                <a:srgbClr val="002C65"/>
              </a:solidFill>
            </a:endParaRPr>
          </a:p>
          <a:p>
            <a:pPr marL="444500"/>
            <a:r>
              <a:rPr lang="nl-BE" dirty="0">
                <a:solidFill>
                  <a:srgbClr val="002C65"/>
                </a:solidFill>
              </a:rPr>
              <a:t>Geef sterke feedback</a:t>
            </a:r>
          </a:p>
          <a:p>
            <a:pPr marL="444500"/>
            <a:endParaRPr lang="nl-BE" dirty="0">
              <a:solidFill>
                <a:srgbClr val="002C65"/>
              </a:solidFill>
            </a:endParaRPr>
          </a:p>
          <a:p>
            <a:pPr marL="444500"/>
            <a:r>
              <a:rPr lang="nl-BE" dirty="0">
                <a:solidFill>
                  <a:srgbClr val="002C65"/>
                </a:solidFill>
              </a:rPr>
              <a:t>Integreer technologie op een wijze manier in je lessen</a:t>
            </a:r>
          </a:p>
          <a:p>
            <a:pPr marL="444500"/>
            <a:endParaRPr lang="nl-BE" dirty="0">
              <a:solidFill>
                <a:srgbClr val="002C65"/>
              </a:solidFill>
            </a:endParaRPr>
          </a:p>
          <a:p>
            <a:pPr marL="444500"/>
            <a:r>
              <a:rPr lang="nl-BE" dirty="0">
                <a:solidFill>
                  <a:srgbClr val="002C65"/>
                </a:solidFill>
              </a:rPr>
              <a:t>Hou rekening met de taalachtergrond van leerlingen om je instructie te versterken</a:t>
            </a:r>
          </a:p>
          <a:p>
            <a:pPr marL="444500"/>
            <a:endParaRPr lang="nl-BE" dirty="0">
              <a:solidFill>
                <a:srgbClr val="002C65"/>
              </a:solidFill>
            </a:endParaRPr>
          </a:p>
          <a:p>
            <a:endParaRPr lang="nl-BE" dirty="0">
              <a:solidFill>
                <a:srgbClr val="002C65"/>
              </a:solidFill>
            </a:endParaRPr>
          </a:p>
        </p:txBody>
      </p:sp>
      <p:sp>
        <p:nvSpPr>
          <p:cNvPr id="5" name="Google Shape;384;p5">
            <a:extLst>
              <a:ext uri="{FF2B5EF4-FFF2-40B4-BE49-F238E27FC236}">
                <a16:creationId xmlns:a16="http://schemas.microsoft.com/office/drawing/2014/main" id="{5AD03032-9599-4B94-9D8F-DB35D606589C}"/>
              </a:ext>
            </a:extLst>
          </p:cNvPr>
          <p:cNvSpPr/>
          <p:nvPr/>
        </p:nvSpPr>
        <p:spPr>
          <a:xfrm>
            <a:off x="0" y="0"/>
            <a:ext cx="12192000" cy="3336324"/>
          </a:xfrm>
          <a:prstGeom prst="rect">
            <a:avLst/>
          </a:prstGeom>
          <a:solidFill>
            <a:srgbClr val="72B840"/>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Nunito"/>
              <a:ea typeface="Nunito"/>
              <a:cs typeface="Nunito"/>
              <a:sym typeface="Nunito"/>
            </a:endParaRPr>
          </a:p>
          <a:p>
            <a:pPr marL="0" marR="0" lvl="0" indent="0" algn="ctr" rtl="0">
              <a:spcBef>
                <a:spcPts val="0"/>
              </a:spcBef>
              <a:spcAft>
                <a:spcPts val="0"/>
              </a:spcAft>
              <a:buNone/>
            </a:pPr>
            <a:endParaRPr sz="1800" dirty="0">
              <a:solidFill>
                <a:schemeClr val="lt1"/>
              </a:solidFill>
              <a:latin typeface="Nunito"/>
              <a:ea typeface="Nunito"/>
              <a:cs typeface="Nunito"/>
              <a:sym typeface="Nunito"/>
            </a:endParaRPr>
          </a:p>
          <a:p>
            <a:pPr marL="0" marR="0" lvl="0" indent="0" algn="ctr" rtl="0">
              <a:spcBef>
                <a:spcPts val="0"/>
              </a:spcBef>
              <a:spcAft>
                <a:spcPts val="0"/>
              </a:spcAft>
              <a:buNone/>
            </a:pPr>
            <a:endParaRPr sz="1800" dirty="0">
              <a:solidFill>
                <a:schemeClr val="lt1"/>
              </a:solidFill>
              <a:latin typeface="Nunito"/>
              <a:ea typeface="Nunito"/>
              <a:cs typeface="Nunito"/>
              <a:sym typeface="Nunito"/>
            </a:endParaRPr>
          </a:p>
          <a:p>
            <a:pPr marL="0" marR="0" lvl="0" indent="0" algn="ctr" rtl="0">
              <a:spcBef>
                <a:spcPts val="0"/>
              </a:spcBef>
              <a:spcAft>
                <a:spcPts val="0"/>
              </a:spcAft>
              <a:buNone/>
            </a:pPr>
            <a:endParaRPr sz="1800" dirty="0">
              <a:solidFill>
                <a:schemeClr val="lt1"/>
              </a:solidFill>
              <a:latin typeface="Nunito"/>
              <a:ea typeface="Nunito"/>
              <a:cs typeface="Nunito"/>
              <a:sym typeface="Nunito"/>
            </a:endParaRPr>
          </a:p>
          <a:p>
            <a:pPr marL="0" marR="0" lvl="0" indent="0" algn="ctr" rtl="0">
              <a:spcBef>
                <a:spcPts val="0"/>
              </a:spcBef>
              <a:spcAft>
                <a:spcPts val="0"/>
              </a:spcAft>
              <a:buNone/>
            </a:pPr>
            <a:endParaRPr sz="1800" dirty="0">
              <a:solidFill>
                <a:schemeClr val="lt1"/>
              </a:solidFill>
              <a:latin typeface="Nunito"/>
              <a:ea typeface="Nunito"/>
              <a:cs typeface="Nunito"/>
              <a:sym typeface="Nunito"/>
            </a:endParaRPr>
          </a:p>
          <a:p>
            <a:pPr marL="0" marR="0" lvl="0" indent="0" algn="ctr" rtl="0">
              <a:spcBef>
                <a:spcPts val="0"/>
              </a:spcBef>
              <a:spcAft>
                <a:spcPts val="0"/>
              </a:spcAft>
              <a:buNone/>
            </a:pPr>
            <a:r>
              <a:rPr lang="nl-BE" sz="4000" dirty="0">
                <a:solidFill>
                  <a:schemeClr val="lt1"/>
                </a:solidFill>
                <a:latin typeface="Poppins" panose="00000500000000000000" pitchFamily="2" charset="0"/>
                <a:ea typeface="Nunito"/>
                <a:cs typeface="Poppins" panose="00000500000000000000" pitchFamily="2" charset="0"/>
                <a:sym typeface="Nunito"/>
              </a:rPr>
              <a:t>Bouwsteen 5</a:t>
            </a:r>
            <a:endParaRPr sz="4000" dirty="0">
              <a:latin typeface="Poppins" panose="00000500000000000000" pitchFamily="2" charset="0"/>
              <a:cs typeface="Poppins" panose="00000500000000000000" pitchFamily="2" charset="0"/>
            </a:endParaRPr>
          </a:p>
          <a:p>
            <a:pPr marL="0" marR="0" lvl="0" indent="0" algn="ctr" rtl="0">
              <a:spcBef>
                <a:spcPts val="0"/>
              </a:spcBef>
              <a:spcAft>
                <a:spcPts val="0"/>
              </a:spcAft>
              <a:buNone/>
            </a:pPr>
            <a:endParaRPr sz="1800" dirty="0">
              <a:solidFill>
                <a:schemeClr val="lt1"/>
              </a:solidFill>
              <a:latin typeface="Nunito"/>
              <a:ea typeface="Nunito"/>
              <a:cs typeface="Nunito"/>
              <a:sym typeface="Nunito"/>
            </a:endParaRPr>
          </a:p>
          <a:p>
            <a:pPr marL="0" marR="0" lvl="0" indent="0" algn="ctr" rtl="0">
              <a:spcBef>
                <a:spcPts val="0"/>
              </a:spcBef>
              <a:spcAft>
                <a:spcPts val="0"/>
              </a:spcAft>
              <a:buNone/>
            </a:pPr>
            <a:r>
              <a:rPr lang="nl-BE" sz="3000" dirty="0">
                <a:solidFill>
                  <a:schemeClr val="lt1"/>
                </a:solidFill>
                <a:latin typeface="Poppins" panose="00000500000000000000" pitchFamily="2" charset="0"/>
                <a:ea typeface="Nunito"/>
                <a:cs typeface="Poppins" panose="00000500000000000000" pitchFamily="2" charset="0"/>
                <a:sym typeface="Nunito"/>
              </a:rPr>
              <a:t>Verzorg de kwaliteit van je instructie</a:t>
            </a:r>
            <a:endParaRPr sz="3000" dirty="0">
              <a:latin typeface="Poppins" panose="00000500000000000000" pitchFamily="2" charset="0"/>
              <a:cs typeface="Poppins" panose="00000500000000000000" pitchFamily="2" charset="0"/>
            </a:endParaRPr>
          </a:p>
          <a:p>
            <a:pPr marL="0" marR="0" lvl="0" indent="0" algn="ctr" rtl="0">
              <a:spcBef>
                <a:spcPts val="0"/>
              </a:spcBef>
              <a:spcAft>
                <a:spcPts val="0"/>
              </a:spcAft>
              <a:buNone/>
            </a:pPr>
            <a:endParaRPr sz="1800" dirty="0">
              <a:solidFill>
                <a:schemeClr val="lt1"/>
              </a:solidFill>
              <a:latin typeface="Nunito"/>
              <a:ea typeface="Nunito"/>
              <a:cs typeface="Nunito"/>
              <a:sym typeface="Nunito"/>
            </a:endParaRPr>
          </a:p>
          <a:p>
            <a:pPr marL="0" marR="0" lvl="0" indent="0" algn="ctr" rtl="0">
              <a:spcBef>
                <a:spcPts val="0"/>
              </a:spcBef>
              <a:spcAft>
                <a:spcPts val="0"/>
              </a:spcAft>
              <a:buNone/>
            </a:pPr>
            <a:endParaRPr sz="1800" dirty="0">
              <a:solidFill>
                <a:schemeClr val="lt1"/>
              </a:solidFill>
              <a:latin typeface="Nunito"/>
              <a:ea typeface="Nunito"/>
              <a:cs typeface="Nunito"/>
              <a:sym typeface="Nunito"/>
            </a:endParaRPr>
          </a:p>
        </p:txBody>
      </p:sp>
      <p:pic>
        <p:nvPicPr>
          <p:cNvPr id="6" name="Picture 3" descr="Icon&#10;&#10;Description automatically generated">
            <a:extLst>
              <a:ext uri="{FF2B5EF4-FFF2-40B4-BE49-F238E27FC236}">
                <a16:creationId xmlns:a16="http://schemas.microsoft.com/office/drawing/2014/main" id="{0767DD78-3DFF-43D9-8466-FB44CDDC1A73}"/>
              </a:ext>
            </a:extLst>
          </p:cNvPr>
          <p:cNvPicPr>
            <a:picLocks noChangeAspect="1"/>
          </p:cNvPicPr>
          <p:nvPr/>
        </p:nvPicPr>
        <p:blipFill>
          <a:blip r:embed="rId3"/>
          <a:stretch>
            <a:fillRect/>
          </a:stretch>
        </p:blipFill>
        <p:spPr>
          <a:xfrm>
            <a:off x="5288038" y="-13925"/>
            <a:ext cx="1615923" cy="1615923"/>
          </a:xfrm>
          <a:prstGeom prst="rect">
            <a:avLst/>
          </a:prstGeom>
        </p:spPr>
      </p:pic>
    </p:spTree>
    <p:extLst>
      <p:ext uri="{BB962C8B-B14F-4D97-AF65-F5344CB8AC3E}">
        <p14:creationId xmlns:p14="http://schemas.microsoft.com/office/powerpoint/2010/main" val="8021546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4" descr="https://kleutergewijs.files.wordpress.com/2021/09/foto-7.jpg?w=768">
            <a:extLst>
              <a:ext uri="{FF2B5EF4-FFF2-40B4-BE49-F238E27FC236}">
                <a16:creationId xmlns:a16="http://schemas.microsoft.com/office/drawing/2014/main" id="{108CF200-DFD7-4172-BC02-19ADD59073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3737" y="0"/>
            <a:ext cx="5148263"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kstvak 1">
            <a:extLst>
              <a:ext uri="{FF2B5EF4-FFF2-40B4-BE49-F238E27FC236}">
                <a16:creationId xmlns:a16="http://schemas.microsoft.com/office/drawing/2014/main" id="{FDD58E4D-72D3-4F41-8183-F25F19A0BD29}"/>
              </a:ext>
            </a:extLst>
          </p:cNvPr>
          <p:cNvSpPr txBox="1"/>
          <p:nvPr/>
        </p:nvSpPr>
        <p:spPr>
          <a:xfrm>
            <a:off x="164123" y="6307015"/>
            <a:ext cx="6189785" cy="369332"/>
          </a:xfrm>
          <a:prstGeom prst="rect">
            <a:avLst/>
          </a:prstGeom>
          <a:noFill/>
        </p:spPr>
        <p:txBody>
          <a:bodyPr wrap="square" rtlCol="0">
            <a:spAutoFit/>
          </a:bodyPr>
          <a:lstStyle/>
          <a:p>
            <a:r>
              <a:rPr lang="nl-BE" dirty="0"/>
              <a:t>Bron foto: Kirsten </a:t>
            </a:r>
            <a:r>
              <a:rPr lang="nl-BE" dirty="0" err="1"/>
              <a:t>Luyckx</a:t>
            </a:r>
            <a:r>
              <a:rPr lang="nl-BE" dirty="0"/>
              <a:t> op </a:t>
            </a:r>
            <a:r>
              <a:rPr lang="nl-BE" dirty="0" err="1">
                <a:hlinkClick r:id="rId4"/>
              </a:rPr>
              <a:t>kleutergewijs</a:t>
            </a:r>
            <a:endParaRPr lang="nl-BE" dirty="0"/>
          </a:p>
        </p:txBody>
      </p:sp>
      <p:sp>
        <p:nvSpPr>
          <p:cNvPr id="7" name="Tekstvak 6">
            <a:extLst>
              <a:ext uri="{FF2B5EF4-FFF2-40B4-BE49-F238E27FC236}">
                <a16:creationId xmlns:a16="http://schemas.microsoft.com/office/drawing/2014/main" id="{6A4D1745-4468-41C3-BAD6-9FD027255DDC}"/>
              </a:ext>
            </a:extLst>
          </p:cNvPr>
          <p:cNvSpPr txBox="1"/>
          <p:nvPr/>
        </p:nvSpPr>
        <p:spPr>
          <a:xfrm>
            <a:off x="650404" y="969478"/>
            <a:ext cx="5703504" cy="1200329"/>
          </a:xfrm>
          <a:prstGeom prst="rect">
            <a:avLst/>
          </a:prstGeom>
          <a:noFill/>
        </p:spPr>
        <p:txBody>
          <a:bodyPr wrap="square" rtlCol="0">
            <a:spAutoFit/>
          </a:bodyPr>
          <a:lstStyle/>
          <a:p>
            <a:r>
              <a:rPr lang="nl-BE" sz="3600" b="1" dirty="0">
                <a:solidFill>
                  <a:srgbClr val="002060"/>
                </a:solidFill>
              </a:rPr>
              <a:t>Integreer technologie op een wijze manier in jouw lessen</a:t>
            </a:r>
          </a:p>
        </p:txBody>
      </p:sp>
    </p:spTree>
    <p:extLst>
      <p:ext uri="{BB962C8B-B14F-4D97-AF65-F5344CB8AC3E}">
        <p14:creationId xmlns:p14="http://schemas.microsoft.com/office/powerpoint/2010/main" val="926364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4" descr="https://kleutergewijs.files.wordpress.com/2021/09/foto-7.jpg?w=768">
            <a:extLst>
              <a:ext uri="{FF2B5EF4-FFF2-40B4-BE49-F238E27FC236}">
                <a16:creationId xmlns:a16="http://schemas.microsoft.com/office/drawing/2014/main" id="{108CF200-DFD7-4172-BC02-19ADD59073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3737" y="0"/>
            <a:ext cx="5148263"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kstvak 1">
            <a:extLst>
              <a:ext uri="{FF2B5EF4-FFF2-40B4-BE49-F238E27FC236}">
                <a16:creationId xmlns:a16="http://schemas.microsoft.com/office/drawing/2014/main" id="{FDD58E4D-72D3-4F41-8183-F25F19A0BD29}"/>
              </a:ext>
            </a:extLst>
          </p:cNvPr>
          <p:cNvSpPr txBox="1"/>
          <p:nvPr/>
        </p:nvSpPr>
        <p:spPr>
          <a:xfrm>
            <a:off x="164123" y="6307015"/>
            <a:ext cx="618978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dirty="0">
                <a:ln>
                  <a:noFill/>
                </a:ln>
                <a:solidFill>
                  <a:prstClr val="black"/>
                </a:solidFill>
                <a:effectLst/>
                <a:uLnTx/>
                <a:uFillTx/>
                <a:latin typeface="Calibri" panose="020F0502020204030204"/>
                <a:ea typeface="+mn-ea"/>
                <a:cs typeface="+mn-cs"/>
              </a:rPr>
              <a:t>Bron foto: Kirsten </a:t>
            </a:r>
            <a:r>
              <a:rPr kumimoji="0" lang="nl-BE" sz="1800" b="0" i="0" u="none" strike="noStrike" kern="1200" cap="none" spc="0" normalizeH="0" baseline="0" noProof="0" dirty="0" err="1">
                <a:ln>
                  <a:noFill/>
                </a:ln>
                <a:solidFill>
                  <a:prstClr val="black"/>
                </a:solidFill>
                <a:effectLst/>
                <a:uLnTx/>
                <a:uFillTx/>
                <a:latin typeface="Calibri" panose="020F0502020204030204"/>
                <a:ea typeface="+mn-ea"/>
                <a:cs typeface="+mn-cs"/>
              </a:rPr>
              <a:t>Luyckx</a:t>
            </a:r>
            <a:r>
              <a:rPr kumimoji="0" lang="nl-BE" sz="1800" b="0" i="0" u="none" strike="noStrike" kern="1200" cap="none" spc="0" normalizeH="0" baseline="0" noProof="0" dirty="0">
                <a:ln>
                  <a:noFill/>
                </a:ln>
                <a:solidFill>
                  <a:prstClr val="black"/>
                </a:solidFill>
                <a:effectLst/>
                <a:uLnTx/>
                <a:uFillTx/>
                <a:latin typeface="Calibri" panose="020F0502020204030204"/>
                <a:ea typeface="+mn-ea"/>
                <a:cs typeface="+mn-cs"/>
              </a:rPr>
              <a:t> op </a:t>
            </a:r>
            <a:r>
              <a:rPr kumimoji="0" lang="nl-BE" sz="1800" b="0" i="0" u="none" strike="noStrike" kern="1200" cap="none" spc="0" normalizeH="0" baseline="0" noProof="0" dirty="0" err="1">
                <a:ln>
                  <a:noFill/>
                </a:ln>
                <a:solidFill>
                  <a:prstClr val="black"/>
                </a:solidFill>
                <a:effectLst/>
                <a:uLnTx/>
                <a:uFillTx/>
                <a:latin typeface="Calibri" panose="020F0502020204030204"/>
                <a:ea typeface="+mn-ea"/>
                <a:cs typeface="+mn-cs"/>
                <a:hlinkClick r:id="rId4"/>
              </a:rPr>
              <a:t>kleutergewijs</a:t>
            </a:r>
            <a:endParaRPr kumimoji="0" lang="nl-BE"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kstvak 6">
            <a:extLst>
              <a:ext uri="{FF2B5EF4-FFF2-40B4-BE49-F238E27FC236}">
                <a16:creationId xmlns:a16="http://schemas.microsoft.com/office/drawing/2014/main" id="{6A4D1745-4468-41C3-BAD6-9FD027255DDC}"/>
              </a:ext>
            </a:extLst>
          </p:cNvPr>
          <p:cNvSpPr txBox="1"/>
          <p:nvPr/>
        </p:nvSpPr>
        <p:spPr>
          <a:xfrm>
            <a:off x="650404" y="969478"/>
            <a:ext cx="5703504"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3600" b="1" i="0" u="none" strike="noStrike" kern="1200" cap="none" spc="0" normalizeH="0" baseline="0" noProof="0" dirty="0">
                <a:ln>
                  <a:noFill/>
                </a:ln>
                <a:solidFill>
                  <a:srgbClr val="002060"/>
                </a:solidFill>
                <a:effectLst/>
                <a:uLnTx/>
                <a:uFillTx/>
                <a:latin typeface="Calibri" panose="020F0502020204030204"/>
                <a:ea typeface="+mn-ea"/>
                <a:cs typeface="+mn-cs"/>
              </a:rPr>
              <a:t>Integreer technologie op een wijze manier in jouw lessen</a:t>
            </a:r>
          </a:p>
        </p:txBody>
      </p:sp>
      <p:pic>
        <p:nvPicPr>
          <p:cNvPr id="5" name="Picture 2" descr="boy, white, black, striped, shirt, holding, tablet computer, child, tablet,  technology | Pxfuel">
            <a:extLst>
              <a:ext uri="{FF2B5EF4-FFF2-40B4-BE49-F238E27FC236}">
                <a16:creationId xmlns:a16="http://schemas.microsoft.com/office/drawing/2014/main" id="{F2778251-A09B-47F2-8A9C-E14EF20154E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4840" r="15334"/>
          <a:stretch/>
        </p:blipFill>
        <p:spPr bwMode="auto">
          <a:xfrm>
            <a:off x="7043738" y="0"/>
            <a:ext cx="514826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32021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3D36160C-A02A-4A1F-83C8-A91323BC4B02}"/>
              </a:ext>
            </a:extLst>
          </p:cNvPr>
          <p:cNvSpPr txBox="1"/>
          <p:nvPr/>
        </p:nvSpPr>
        <p:spPr>
          <a:xfrm>
            <a:off x="392496" y="899139"/>
            <a:ext cx="5703504" cy="2308324"/>
          </a:xfrm>
          <a:prstGeom prst="rect">
            <a:avLst/>
          </a:prstGeom>
          <a:noFill/>
        </p:spPr>
        <p:txBody>
          <a:bodyPr wrap="square" rtlCol="0">
            <a:spAutoFit/>
          </a:bodyPr>
          <a:lstStyle/>
          <a:p>
            <a:pPr algn="r"/>
            <a:r>
              <a:rPr lang="nl-BE" sz="3600" b="1" dirty="0">
                <a:solidFill>
                  <a:srgbClr val="002060"/>
                </a:solidFill>
              </a:rPr>
              <a:t>Hou rekening met de taalachtergrond van jouw leerlingen om de instructie te versterken</a:t>
            </a:r>
          </a:p>
        </p:txBody>
      </p:sp>
      <p:pic>
        <p:nvPicPr>
          <p:cNvPr id="4" name="Afbeelding 3">
            <a:extLst>
              <a:ext uri="{FF2B5EF4-FFF2-40B4-BE49-F238E27FC236}">
                <a16:creationId xmlns:a16="http://schemas.microsoft.com/office/drawing/2014/main" id="{AEB17F6C-32C0-40E0-B663-6F8D24B68000}"/>
              </a:ext>
            </a:extLst>
          </p:cNvPr>
          <p:cNvPicPr>
            <a:picLocks noChangeAspect="1"/>
          </p:cNvPicPr>
          <p:nvPr/>
        </p:nvPicPr>
        <p:blipFill>
          <a:blip r:embed="rId3"/>
          <a:stretch>
            <a:fillRect/>
          </a:stretch>
        </p:blipFill>
        <p:spPr>
          <a:xfrm>
            <a:off x="6383044" y="899139"/>
            <a:ext cx="5416460" cy="3745557"/>
          </a:xfrm>
          <a:prstGeom prst="rect">
            <a:avLst/>
          </a:prstGeom>
        </p:spPr>
      </p:pic>
      <p:sp>
        <p:nvSpPr>
          <p:cNvPr id="6" name="Tekstvak 5">
            <a:extLst>
              <a:ext uri="{FF2B5EF4-FFF2-40B4-BE49-F238E27FC236}">
                <a16:creationId xmlns:a16="http://schemas.microsoft.com/office/drawing/2014/main" id="{2EC86C06-B059-4AF6-AE96-CB2A88D5FC6C}"/>
              </a:ext>
            </a:extLst>
          </p:cNvPr>
          <p:cNvSpPr txBox="1"/>
          <p:nvPr/>
        </p:nvSpPr>
        <p:spPr>
          <a:xfrm>
            <a:off x="392496" y="6351004"/>
            <a:ext cx="8212242" cy="369332"/>
          </a:xfrm>
          <a:prstGeom prst="rect">
            <a:avLst/>
          </a:prstGeom>
          <a:noFill/>
        </p:spPr>
        <p:txBody>
          <a:bodyPr wrap="square" rtlCol="0">
            <a:spAutoFit/>
          </a:bodyPr>
          <a:lstStyle/>
          <a:p>
            <a:r>
              <a:rPr lang="nl-BE" dirty="0"/>
              <a:t>Bron: Teaching at </a:t>
            </a:r>
            <a:r>
              <a:rPr lang="nl-BE" dirty="0" err="1"/>
              <a:t>the</a:t>
            </a:r>
            <a:r>
              <a:rPr lang="nl-BE" dirty="0"/>
              <a:t> </a:t>
            </a:r>
            <a:r>
              <a:rPr lang="nl-BE" dirty="0" err="1"/>
              <a:t>Beginnings</a:t>
            </a:r>
            <a:r>
              <a:rPr lang="nl-BE" dirty="0"/>
              <a:t>. https://www.youtube.com/c/TeachatbOrg/videos</a:t>
            </a:r>
          </a:p>
        </p:txBody>
      </p:sp>
    </p:spTree>
    <p:extLst>
      <p:ext uri="{BB962C8B-B14F-4D97-AF65-F5344CB8AC3E}">
        <p14:creationId xmlns:p14="http://schemas.microsoft.com/office/powerpoint/2010/main" val="4318883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p3"/>
          <p:cNvSpPr/>
          <p:nvPr/>
        </p:nvSpPr>
        <p:spPr>
          <a:xfrm>
            <a:off x="1524" y="0"/>
            <a:ext cx="12188952"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65" name="Google Shape;365;p3" descr="Timeline&#10;&#10;Description automatically generated"/>
          <p:cNvPicPr preferRelativeResize="0"/>
          <p:nvPr/>
        </p:nvPicPr>
        <p:blipFill rotWithShape="1">
          <a:blip r:embed="rId3">
            <a:alphaModFix/>
          </a:blip>
          <a:srcRect t="1" b="62291"/>
          <a:stretch/>
        </p:blipFill>
        <p:spPr>
          <a:xfrm>
            <a:off x="20" y="1282"/>
            <a:ext cx="12191980" cy="3114746"/>
          </a:xfrm>
          <a:prstGeom prst="rect">
            <a:avLst/>
          </a:prstGeom>
          <a:noFill/>
          <a:ln>
            <a:noFill/>
          </a:ln>
        </p:spPr>
      </p:pic>
      <p:pic>
        <p:nvPicPr>
          <p:cNvPr id="4" name="Picture 3" descr="Shape&#10;&#10;Description automatically generated">
            <a:extLst>
              <a:ext uri="{FF2B5EF4-FFF2-40B4-BE49-F238E27FC236}">
                <a16:creationId xmlns:a16="http://schemas.microsoft.com/office/drawing/2014/main" id="{22168A60-F317-4D76-9FC9-6BF3CE089741}"/>
              </a:ext>
            </a:extLst>
          </p:cNvPr>
          <p:cNvPicPr>
            <a:picLocks noChangeAspect="1"/>
          </p:cNvPicPr>
          <p:nvPr/>
        </p:nvPicPr>
        <p:blipFill>
          <a:blip r:embed="rId4"/>
          <a:stretch>
            <a:fillRect/>
          </a:stretch>
        </p:blipFill>
        <p:spPr>
          <a:xfrm>
            <a:off x="174427" y="3741972"/>
            <a:ext cx="1801372" cy="1801372"/>
          </a:xfrm>
          <a:prstGeom prst="rect">
            <a:avLst/>
          </a:prstGeom>
        </p:spPr>
      </p:pic>
      <p:pic>
        <p:nvPicPr>
          <p:cNvPr id="6" name="Picture 5" descr="Icon&#10;&#10;Description automatically generated">
            <a:extLst>
              <a:ext uri="{FF2B5EF4-FFF2-40B4-BE49-F238E27FC236}">
                <a16:creationId xmlns:a16="http://schemas.microsoft.com/office/drawing/2014/main" id="{4DC5A8DD-D068-4A42-AE11-FF6D36F1CF0A}"/>
              </a:ext>
            </a:extLst>
          </p:cNvPr>
          <p:cNvPicPr>
            <a:picLocks noChangeAspect="1"/>
          </p:cNvPicPr>
          <p:nvPr/>
        </p:nvPicPr>
        <p:blipFill>
          <a:blip r:embed="rId5"/>
          <a:stretch>
            <a:fillRect/>
          </a:stretch>
        </p:blipFill>
        <p:spPr>
          <a:xfrm>
            <a:off x="1975799" y="3741972"/>
            <a:ext cx="1804420" cy="1801372"/>
          </a:xfrm>
          <a:prstGeom prst="rect">
            <a:avLst/>
          </a:prstGeom>
        </p:spPr>
      </p:pic>
      <p:pic>
        <p:nvPicPr>
          <p:cNvPr id="8" name="Picture 7" descr="Icon&#10;&#10;Description automatically generated">
            <a:extLst>
              <a:ext uri="{FF2B5EF4-FFF2-40B4-BE49-F238E27FC236}">
                <a16:creationId xmlns:a16="http://schemas.microsoft.com/office/drawing/2014/main" id="{A80AB512-D6C8-4389-AFAA-C4C47D18ABF5}"/>
              </a:ext>
            </a:extLst>
          </p:cNvPr>
          <p:cNvPicPr>
            <a:picLocks noChangeAspect="1"/>
          </p:cNvPicPr>
          <p:nvPr/>
        </p:nvPicPr>
        <p:blipFill>
          <a:blip r:embed="rId6"/>
          <a:stretch>
            <a:fillRect/>
          </a:stretch>
        </p:blipFill>
        <p:spPr>
          <a:xfrm>
            <a:off x="4126025" y="3741972"/>
            <a:ext cx="1804420" cy="1801372"/>
          </a:xfrm>
          <a:prstGeom prst="rect">
            <a:avLst/>
          </a:prstGeom>
        </p:spPr>
      </p:pic>
      <p:pic>
        <p:nvPicPr>
          <p:cNvPr id="10" name="Picture 9" descr="Icon&#10;&#10;Description automatically generated">
            <a:extLst>
              <a:ext uri="{FF2B5EF4-FFF2-40B4-BE49-F238E27FC236}">
                <a16:creationId xmlns:a16="http://schemas.microsoft.com/office/drawing/2014/main" id="{16430D83-B6A2-4E3E-9E1C-27B02BDBCF3A}"/>
              </a:ext>
            </a:extLst>
          </p:cNvPr>
          <p:cNvPicPr>
            <a:picLocks noChangeAspect="1"/>
          </p:cNvPicPr>
          <p:nvPr/>
        </p:nvPicPr>
        <p:blipFill>
          <a:blip r:embed="rId7"/>
          <a:stretch>
            <a:fillRect/>
          </a:stretch>
        </p:blipFill>
        <p:spPr>
          <a:xfrm>
            <a:off x="6261557" y="3738924"/>
            <a:ext cx="1801372" cy="1804420"/>
          </a:xfrm>
          <a:prstGeom prst="rect">
            <a:avLst/>
          </a:prstGeom>
        </p:spPr>
      </p:pic>
      <p:pic>
        <p:nvPicPr>
          <p:cNvPr id="12" name="Picture 11" descr="Icon&#10;&#10;Description automatically generated">
            <a:extLst>
              <a:ext uri="{FF2B5EF4-FFF2-40B4-BE49-F238E27FC236}">
                <a16:creationId xmlns:a16="http://schemas.microsoft.com/office/drawing/2014/main" id="{1978B7AD-F0AC-4CC9-AE03-A49E56446D41}"/>
              </a:ext>
            </a:extLst>
          </p:cNvPr>
          <p:cNvPicPr>
            <a:picLocks noChangeAspect="1"/>
          </p:cNvPicPr>
          <p:nvPr/>
        </p:nvPicPr>
        <p:blipFill>
          <a:blip r:embed="rId8"/>
          <a:stretch>
            <a:fillRect/>
          </a:stretch>
        </p:blipFill>
        <p:spPr>
          <a:xfrm>
            <a:off x="8408735" y="3738924"/>
            <a:ext cx="1804420" cy="1804420"/>
          </a:xfrm>
          <a:prstGeom prst="rect">
            <a:avLst/>
          </a:prstGeom>
        </p:spPr>
      </p:pic>
      <p:pic>
        <p:nvPicPr>
          <p:cNvPr id="14" name="Picture 13" descr="Icon&#10;&#10;Description automatically generated">
            <a:extLst>
              <a:ext uri="{FF2B5EF4-FFF2-40B4-BE49-F238E27FC236}">
                <a16:creationId xmlns:a16="http://schemas.microsoft.com/office/drawing/2014/main" id="{C4D37084-78E3-485C-A586-02991FB0DE06}"/>
              </a:ext>
            </a:extLst>
          </p:cNvPr>
          <p:cNvPicPr>
            <a:picLocks noChangeAspect="1"/>
          </p:cNvPicPr>
          <p:nvPr/>
        </p:nvPicPr>
        <p:blipFill>
          <a:blip r:embed="rId9"/>
          <a:stretch>
            <a:fillRect/>
          </a:stretch>
        </p:blipFill>
        <p:spPr>
          <a:xfrm>
            <a:off x="10384532" y="3738924"/>
            <a:ext cx="1804420" cy="1804420"/>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3D36160C-A02A-4A1F-83C8-A91323BC4B02}"/>
              </a:ext>
            </a:extLst>
          </p:cNvPr>
          <p:cNvSpPr txBox="1"/>
          <p:nvPr/>
        </p:nvSpPr>
        <p:spPr>
          <a:xfrm>
            <a:off x="392496" y="899139"/>
            <a:ext cx="5703504" cy="2308324"/>
          </a:xfrm>
          <a:prstGeom prst="rect">
            <a:avLst/>
          </a:prstGeom>
          <a:noFill/>
        </p:spPr>
        <p:txBody>
          <a:bodyPr wrap="square" rtlCol="0">
            <a:spAutoFit/>
          </a:bodyPr>
          <a:lstStyle/>
          <a:p>
            <a:pPr algn="r"/>
            <a:r>
              <a:rPr lang="nl-BE" sz="3600" b="1" dirty="0">
                <a:solidFill>
                  <a:srgbClr val="002060"/>
                </a:solidFill>
              </a:rPr>
              <a:t>Hou rekening met de taalachtergrond van jouw leerlingen om de instructie te versterken</a:t>
            </a:r>
          </a:p>
        </p:txBody>
      </p:sp>
      <p:pic>
        <p:nvPicPr>
          <p:cNvPr id="5" name="Afbeelding 4">
            <a:extLst>
              <a:ext uri="{FF2B5EF4-FFF2-40B4-BE49-F238E27FC236}">
                <a16:creationId xmlns:a16="http://schemas.microsoft.com/office/drawing/2014/main" id="{A622953A-8BD0-4146-84F2-C0CCA3635F3F}"/>
              </a:ext>
            </a:extLst>
          </p:cNvPr>
          <p:cNvPicPr>
            <a:picLocks noChangeAspect="1"/>
          </p:cNvPicPr>
          <p:nvPr/>
        </p:nvPicPr>
        <p:blipFill>
          <a:blip r:embed="rId3"/>
          <a:stretch>
            <a:fillRect/>
          </a:stretch>
        </p:blipFill>
        <p:spPr>
          <a:xfrm>
            <a:off x="6348218" y="734710"/>
            <a:ext cx="6061537" cy="3271417"/>
          </a:xfrm>
          <a:prstGeom prst="rect">
            <a:avLst/>
          </a:prstGeom>
        </p:spPr>
      </p:pic>
      <p:sp>
        <p:nvSpPr>
          <p:cNvPr id="6" name="Tekstvak 5">
            <a:extLst>
              <a:ext uri="{FF2B5EF4-FFF2-40B4-BE49-F238E27FC236}">
                <a16:creationId xmlns:a16="http://schemas.microsoft.com/office/drawing/2014/main" id="{2EC86C06-B059-4AF6-AE96-CB2A88D5FC6C}"/>
              </a:ext>
            </a:extLst>
          </p:cNvPr>
          <p:cNvSpPr txBox="1"/>
          <p:nvPr/>
        </p:nvSpPr>
        <p:spPr>
          <a:xfrm>
            <a:off x="392496" y="6351004"/>
            <a:ext cx="8212242" cy="369332"/>
          </a:xfrm>
          <a:prstGeom prst="rect">
            <a:avLst/>
          </a:prstGeom>
          <a:noFill/>
        </p:spPr>
        <p:txBody>
          <a:bodyPr wrap="square" rtlCol="0">
            <a:spAutoFit/>
          </a:bodyPr>
          <a:lstStyle/>
          <a:p>
            <a:r>
              <a:rPr lang="nl-BE" dirty="0"/>
              <a:t>Bron: Teaching at </a:t>
            </a:r>
            <a:r>
              <a:rPr lang="nl-BE" dirty="0" err="1"/>
              <a:t>the</a:t>
            </a:r>
            <a:r>
              <a:rPr lang="nl-BE" dirty="0"/>
              <a:t> </a:t>
            </a:r>
            <a:r>
              <a:rPr lang="nl-BE" dirty="0" err="1"/>
              <a:t>Beginnings</a:t>
            </a:r>
            <a:r>
              <a:rPr lang="nl-BE" dirty="0"/>
              <a:t>. https://www.youtube.com/c/TeachatbOrg/videos</a:t>
            </a:r>
          </a:p>
        </p:txBody>
      </p:sp>
    </p:spTree>
    <p:extLst>
      <p:ext uri="{BB962C8B-B14F-4D97-AF65-F5344CB8AC3E}">
        <p14:creationId xmlns:p14="http://schemas.microsoft.com/office/powerpoint/2010/main" val="259028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4" name="Google Shape;384;p5"/>
          <p:cNvSpPr/>
          <p:nvPr/>
        </p:nvSpPr>
        <p:spPr>
          <a:xfrm>
            <a:off x="0" y="0"/>
            <a:ext cx="12192000" cy="3336324"/>
          </a:xfrm>
          <a:prstGeom prst="rect">
            <a:avLst/>
          </a:prstGeom>
          <a:solidFill>
            <a:srgbClr val="E76426"/>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Nunito"/>
              <a:ea typeface="Nunito"/>
              <a:cs typeface="Nunito"/>
              <a:sym typeface="Nunito"/>
            </a:endParaRPr>
          </a:p>
          <a:p>
            <a:pPr marL="0" marR="0" lvl="0" indent="0" algn="ctr" rtl="0">
              <a:spcBef>
                <a:spcPts val="0"/>
              </a:spcBef>
              <a:spcAft>
                <a:spcPts val="0"/>
              </a:spcAft>
              <a:buNone/>
            </a:pPr>
            <a:endParaRPr sz="1800" dirty="0">
              <a:solidFill>
                <a:schemeClr val="lt1"/>
              </a:solidFill>
              <a:latin typeface="Nunito"/>
              <a:ea typeface="Nunito"/>
              <a:cs typeface="Nunito"/>
              <a:sym typeface="Nunito"/>
            </a:endParaRPr>
          </a:p>
          <a:p>
            <a:pPr marL="0" marR="0" lvl="0" indent="0" algn="ctr" rtl="0">
              <a:spcBef>
                <a:spcPts val="0"/>
              </a:spcBef>
              <a:spcAft>
                <a:spcPts val="0"/>
              </a:spcAft>
              <a:buNone/>
            </a:pPr>
            <a:endParaRPr sz="1800" dirty="0">
              <a:solidFill>
                <a:schemeClr val="lt1"/>
              </a:solidFill>
              <a:latin typeface="Nunito"/>
              <a:ea typeface="Nunito"/>
              <a:cs typeface="Nunito"/>
              <a:sym typeface="Nunito"/>
            </a:endParaRPr>
          </a:p>
          <a:p>
            <a:pPr marL="0" marR="0" lvl="0" indent="0" algn="ctr" rtl="0">
              <a:spcBef>
                <a:spcPts val="0"/>
              </a:spcBef>
              <a:spcAft>
                <a:spcPts val="0"/>
              </a:spcAft>
              <a:buNone/>
            </a:pPr>
            <a:endParaRPr sz="1800" dirty="0">
              <a:solidFill>
                <a:schemeClr val="lt1"/>
              </a:solidFill>
              <a:latin typeface="Nunito"/>
              <a:ea typeface="Nunito"/>
              <a:cs typeface="Nunito"/>
              <a:sym typeface="Nunito"/>
            </a:endParaRPr>
          </a:p>
          <a:p>
            <a:pPr marL="0" marR="0" lvl="0" indent="0" algn="ctr" rtl="0">
              <a:spcBef>
                <a:spcPts val="0"/>
              </a:spcBef>
              <a:spcAft>
                <a:spcPts val="0"/>
              </a:spcAft>
              <a:buNone/>
            </a:pPr>
            <a:endParaRPr sz="1800" dirty="0">
              <a:solidFill>
                <a:schemeClr val="lt1"/>
              </a:solidFill>
              <a:latin typeface="Nunito"/>
              <a:ea typeface="Nunito"/>
              <a:cs typeface="Nunito"/>
              <a:sym typeface="Nunito"/>
            </a:endParaRPr>
          </a:p>
          <a:p>
            <a:pPr marL="0" marR="0" lvl="0" indent="0" algn="ctr" rtl="0">
              <a:spcBef>
                <a:spcPts val="0"/>
              </a:spcBef>
              <a:spcAft>
                <a:spcPts val="0"/>
              </a:spcAft>
              <a:buNone/>
            </a:pPr>
            <a:r>
              <a:rPr lang="nl-BE" sz="4000" dirty="0">
                <a:solidFill>
                  <a:schemeClr val="lt1"/>
                </a:solidFill>
                <a:latin typeface="Poppins" panose="00000500000000000000" pitchFamily="2" charset="0"/>
                <a:ea typeface="Nunito"/>
                <a:cs typeface="Poppins" panose="00000500000000000000" pitchFamily="2" charset="0"/>
                <a:sym typeface="Nunito"/>
              </a:rPr>
              <a:t>Bouwsteen 6</a:t>
            </a:r>
            <a:endParaRPr sz="4000" dirty="0">
              <a:latin typeface="Poppins" panose="00000500000000000000" pitchFamily="2" charset="0"/>
              <a:cs typeface="Poppins" panose="00000500000000000000" pitchFamily="2" charset="0"/>
            </a:endParaRPr>
          </a:p>
          <a:p>
            <a:pPr marL="0" marR="0" lvl="0" indent="0" algn="ctr" rtl="0">
              <a:spcBef>
                <a:spcPts val="0"/>
              </a:spcBef>
              <a:spcAft>
                <a:spcPts val="0"/>
              </a:spcAft>
              <a:buNone/>
            </a:pPr>
            <a:endParaRPr sz="1800" dirty="0">
              <a:solidFill>
                <a:schemeClr val="lt1"/>
              </a:solidFill>
              <a:latin typeface="Nunito"/>
              <a:ea typeface="Nunito"/>
              <a:cs typeface="Nunito"/>
              <a:sym typeface="Nunito"/>
            </a:endParaRPr>
          </a:p>
          <a:p>
            <a:pPr marL="0" marR="0" lvl="0" indent="0" algn="ctr" rtl="0">
              <a:spcBef>
                <a:spcPts val="0"/>
              </a:spcBef>
              <a:spcAft>
                <a:spcPts val="0"/>
              </a:spcAft>
              <a:buNone/>
            </a:pPr>
            <a:r>
              <a:rPr lang="nl-BE" sz="3000" dirty="0">
                <a:solidFill>
                  <a:schemeClr val="lt1"/>
                </a:solidFill>
                <a:latin typeface="Poppins" panose="00000500000000000000" pitchFamily="2" charset="0"/>
                <a:ea typeface="Nunito"/>
                <a:cs typeface="Poppins" panose="00000500000000000000" pitchFamily="2" charset="0"/>
                <a:sym typeface="Nunito"/>
              </a:rPr>
              <a:t>Monitor je leerlingen en laat je ondersteunen</a:t>
            </a:r>
            <a:endParaRPr sz="3000" dirty="0">
              <a:latin typeface="Poppins" panose="00000500000000000000" pitchFamily="2" charset="0"/>
              <a:cs typeface="Poppins" panose="00000500000000000000" pitchFamily="2" charset="0"/>
            </a:endParaRPr>
          </a:p>
          <a:p>
            <a:pPr marL="0" marR="0" lvl="0" indent="0" algn="ctr" rtl="0">
              <a:spcBef>
                <a:spcPts val="0"/>
              </a:spcBef>
              <a:spcAft>
                <a:spcPts val="0"/>
              </a:spcAft>
              <a:buNone/>
            </a:pPr>
            <a:endParaRPr sz="1800" dirty="0">
              <a:solidFill>
                <a:schemeClr val="lt1"/>
              </a:solidFill>
              <a:latin typeface="Nunito"/>
              <a:ea typeface="Nunito"/>
              <a:cs typeface="Nunito"/>
              <a:sym typeface="Nunito"/>
            </a:endParaRPr>
          </a:p>
          <a:p>
            <a:pPr marL="0" marR="0" lvl="0" indent="0" algn="ctr" rtl="0">
              <a:spcBef>
                <a:spcPts val="0"/>
              </a:spcBef>
              <a:spcAft>
                <a:spcPts val="0"/>
              </a:spcAft>
              <a:buNone/>
            </a:pPr>
            <a:endParaRPr sz="1800" dirty="0">
              <a:solidFill>
                <a:schemeClr val="lt1"/>
              </a:solidFill>
              <a:latin typeface="Nunito"/>
              <a:ea typeface="Nunito"/>
              <a:cs typeface="Nunito"/>
              <a:sym typeface="Nunito"/>
            </a:endParaRPr>
          </a:p>
        </p:txBody>
      </p:sp>
      <p:pic>
        <p:nvPicPr>
          <p:cNvPr id="3" name="Picture 2" descr="Text, icon&#10;&#10;Description automatically generated">
            <a:extLst>
              <a:ext uri="{FF2B5EF4-FFF2-40B4-BE49-F238E27FC236}">
                <a16:creationId xmlns:a16="http://schemas.microsoft.com/office/drawing/2014/main" id="{FCD98B8D-4BD6-44BD-B554-3DC4853E6996}"/>
              </a:ext>
            </a:extLst>
          </p:cNvPr>
          <p:cNvPicPr>
            <a:picLocks noChangeAspect="1"/>
          </p:cNvPicPr>
          <p:nvPr/>
        </p:nvPicPr>
        <p:blipFill>
          <a:blip r:embed="rId3"/>
          <a:stretch>
            <a:fillRect/>
          </a:stretch>
        </p:blipFill>
        <p:spPr>
          <a:xfrm>
            <a:off x="5385490" y="-13925"/>
            <a:ext cx="1421019" cy="1421019"/>
          </a:xfrm>
          <a:prstGeom prst="rect">
            <a:avLst/>
          </a:prstGeom>
        </p:spPr>
      </p:pic>
    </p:spTree>
    <p:extLst>
      <p:ext uri="{BB962C8B-B14F-4D97-AF65-F5344CB8AC3E}">
        <p14:creationId xmlns:p14="http://schemas.microsoft.com/office/powerpoint/2010/main" val="40724648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ounting IIII (cc) | zählen. creative commons by marfis75 | Martin Fisch |  Flickr">
            <a:extLst>
              <a:ext uri="{FF2B5EF4-FFF2-40B4-BE49-F238E27FC236}">
                <a16:creationId xmlns:a16="http://schemas.microsoft.com/office/drawing/2014/main" id="{AB711264-91D9-40B8-ACAD-CFB1C7E778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6693" y="0"/>
            <a:ext cx="921861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370675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artslag, ECG (ecg), hartslag Gratis Stock Foto - Public Domain Pictures">
            <a:extLst>
              <a:ext uri="{FF2B5EF4-FFF2-40B4-BE49-F238E27FC236}">
                <a16:creationId xmlns:a16="http://schemas.microsoft.com/office/drawing/2014/main" id="{F7C1FBA0-8D67-4C8F-8EA5-00D04290B1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9188" y="0"/>
            <a:ext cx="74136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50525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artslag, ECG (ecg), hartslag Gratis Stock Foto - Public Domain Pictures">
            <a:extLst>
              <a:ext uri="{FF2B5EF4-FFF2-40B4-BE49-F238E27FC236}">
                <a16:creationId xmlns:a16="http://schemas.microsoft.com/office/drawing/2014/main" id="{F7C1FBA0-8D67-4C8F-8EA5-00D04290B1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9188" y="0"/>
            <a:ext cx="7413625"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kstvak 1">
            <a:extLst>
              <a:ext uri="{FF2B5EF4-FFF2-40B4-BE49-F238E27FC236}">
                <a16:creationId xmlns:a16="http://schemas.microsoft.com/office/drawing/2014/main" id="{A7E04F49-CB15-4E90-A7DB-15286936364A}"/>
              </a:ext>
            </a:extLst>
          </p:cNvPr>
          <p:cNvSpPr txBox="1"/>
          <p:nvPr/>
        </p:nvSpPr>
        <p:spPr>
          <a:xfrm>
            <a:off x="0" y="867508"/>
            <a:ext cx="3141785" cy="1384995"/>
          </a:xfrm>
          <a:prstGeom prst="rect">
            <a:avLst/>
          </a:prstGeom>
          <a:noFill/>
        </p:spPr>
        <p:txBody>
          <a:bodyPr wrap="square" rtlCol="0">
            <a:spAutoFit/>
          </a:bodyPr>
          <a:lstStyle/>
          <a:p>
            <a:r>
              <a:rPr lang="nl-BE" sz="2800" b="1" dirty="0"/>
              <a:t>Kind-</a:t>
            </a:r>
            <a:r>
              <a:rPr lang="nl-BE" sz="2800" b="1" dirty="0" err="1"/>
              <a:t>kindinteracties</a:t>
            </a:r>
            <a:r>
              <a:rPr lang="nl-BE" sz="2800" b="1" dirty="0"/>
              <a:t> observeren</a:t>
            </a:r>
          </a:p>
        </p:txBody>
      </p:sp>
      <p:sp>
        <p:nvSpPr>
          <p:cNvPr id="4" name="Tekstvak 3">
            <a:extLst>
              <a:ext uri="{FF2B5EF4-FFF2-40B4-BE49-F238E27FC236}">
                <a16:creationId xmlns:a16="http://schemas.microsoft.com/office/drawing/2014/main" id="{3716AC13-D464-4BE9-845C-FBDBE964518D}"/>
              </a:ext>
            </a:extLst>
          </p:cNvPr>
          <p:cNvSpPr txBox="1"/>
          <p:nvPr/>
        </p:nvSpPr>
        <p:spPr>
          <a:xfrm>
            <a:off x="9296400" y="4677508"/>
            <a:ext cx="3141785" cy="1384995"/>
          </a:xfrm>
          <a:prstGeom prst="rect">
            <a:avLst/>
          </a:prstGeom>
          <a:noFill/>
        </p:spPr>
        <p:txBody>
          <a:bodyPr wrap="square" rtlCol="0">
            <a:spAutoFit/>
          </a:bodyPr>
          <a:lstStyle/>
          <a:p>
            <a:r>
              <a:rPr lang="nl-BE" sz="2800" b="1" dirty="0"/>
              <a:t>Portfolio om interesses te documenteren</a:t>
            </a:r>
          </a:p>
        </p:txBody>
      </p:sp>
      <p:sp>
        <p:nvSpPr>
          <p:cNvPr id="5" name="Tekstvak 4">
            <a:extLst>
              <a:ext uri="{FF2B5EF4-FFF2-40B4-BE49-F238E27FC236}">
                <a16:creationId xmlns:a16="http://schemas.microsoft.com/office/drawing/2014/main" id="{75EDEA2F-3208-44D5-A942-C8C88C80A39F}"/>
              </a:ext>
            </a:extLst>
          </p:cNvPr>
          <p:cNvSpPr txBox="1"/>
          <p:nvPr/>
        </p:nvSpPr>
        <p:spPr>
          <a:xfrm>
            <a:off x="9802812" y="666543"/>
            <a:ext cx="2635373" cy="1384995"/>
          </a:xfrm>
          <a:prstGeom prst="rect">
            <a:avLst/>
          </a:prstGeom>
          <a:noFill/>
        </p:spPr>
        <p:txBody>
          <a:bodyPr wrap="square" rtlCol="0">
            <a:spAutoFit/>
          </a:bodyPr>
          <a:lstStyle/>
          <a:p>
            <a:r>
              <a:rPr lang="nl-BE" sz="2800" b="1" dirty="0"/>
              <a:t>Eigen leerdoelen evalueren </a:t>
            </a:r>
          </a:p>
        </p:txBody>
      </p:sp>
      <p:sp>
        <p:nvSpPr>
          <p:cNvPr id="6" name="Tekstvak 5">
            <a:extLst>
              <a:ext uri="{FF2B5EF4-FFF2-40B4-BE49-F238E27FC236}">
                <a16:creationId xmlns:a16="http://schemas.microsoft.com/office/drawing/2014/main" id="{A5498762-A009-4684-8D25-59E691882388}"/>
              </a:ext>
            </a:extLst>
          </p:cNvPr>
          <p:cNvSpPr txBox="1"/>
          <p:nvPr/>
        </p:nvSpPr>
        <p:spPr>
          <a:xfrm>
            <a:off x="985934" y="5152906"/>
            <a:ext cx="3141785" cy="1384995"/>
          </a:xfrm>
          <a:prstGeom prst="rect">
            <a:avLst/>
          </a:prstGeom>
          <a:noFill/>
        </p:spPr>
        <p:txBody>
          <a:bodyPr wrap="square" rtlCol="0">
            <a:spAutoFit/>
          </a:bodyPr>
          <a:lstStyle/>
          <a:p>
            <a:r>
              <a:rPr lang="nl-BE" sz="2800" b="1" dirty="0"/>
              <a:t>Heel af en toe een gestandaardiseerde screening</a:t>
            </a:r>
          </a:p>
        </p:txBody>
      </p:sp>
      <p:sp>
        <p:nvSpPr>
          <p:cNvPr id="3" name="Tekstvak 2">
            <a:extLst>
              <a:ext uri="{FF2B5EF4-FFF2-40B4-BE49-F238E27FC236}">
                <a16:creationId xmlns:a16="http://schemas.microsoft.com/office/drawing/2014/main" id="{F6C4A528-02D5-426C-A326-A6E67CB2FE36}"/>
              </a:ext>
            </a:extLst>
          </p:cNvPr>
          <p:cNvSpPr txBox="1"/>
          <p:nvPr/>
        </p:nvSpPr>
        <p:spPr>
          <a:xfrm>
            <a:off x="7690339" y="6378190"/>
            <a:ext cx="4478216" cy="369332"/>
          </a:xfrm>
          <a:prstGeom prst="rect">
            <a:avLst/>
          </a:prstGeom>
          <a:noFill/>
        </p:spPr>
        <p:txBody>
          <a:bodyPr wrap="square" rtlCol="0">
            <a:spAutoFit/>
          </a:bodyPr>
          <a:lstStyle/>
          <a:p>
            <a:r>
              <a:rPr lang="nl-BE" dirty="0"/>
              <a:t>(</a:t>
            </a:r>
            <a:r>
              <a:rPr lang="nl-BE" dirty="0" err="1"/>
              <a:t>nuestros</a:t>
            </a:r>
            <a:r>
              <a:rPr lang="nl-BE" dirty="0"/>
              <a:t> </a:t>
            </a:r>
            <a:r>
              <a:rPr lang="nl-BE" dirty="0" err="1"/>
              <a:t>niños</a:t>
            </a:r>
            <a:r>
              <a:rPr lang="nl-BE" dirty="0"/>
              <a:t>: Castro et al., 2017)</a:t>
            </a:r>
          </a:p>
        </p:txBody>
      </p:sp>
      <p:sp>
        <p:nvSpPr>
          <p:cNvPr id="8" name="Tekstvak 7">
            <a:extLst>
              <a:ext uri="{FF2B5EF4-FFF2-40B4-BE49-F238E27FC236}">
                <a16:creationId xmlns:a16="http://schemas.microsoft.com/office/drawing/2014/main" id="{2E59AB17-A6BF-4EFB-BAC4-011BCCB769E9}"/>
              </a:ext>
            </a:extLst>
          </p:cNvPr>
          <p:cNvSpPr txBox="1"/>
          <p:nvPr/>
        </p:nvSpPr>
        <p:spPr>
          <a:xfrm>
            <a:off x="23446" y="3120011"/>
            <a:ext cx="2389187" cy="1384995"/>
          </a:xfrm>
          <a:prstGeom prst="rect">
            <a:avLst/>
          </a:prstGeom>
          <a:noFill/>
        </p:spPr>
        <p:txBody>
          <a:bodyPr wrap="square" rtlCol="0">
            <a:spAutoFit/>
          </a:bodyPr>
          <a:lstStyle/>
          <a:p>
            <a:r>
              <a:rPr lang="nl-BE" sz="2800" b="1" dirty="0" err="1"/>
              <a:t>Taal-ontwikkeling</a:t>
            </a:r>
            <a:r>
              <a:rPr lang="nl-BE" sz="2800" b="1" dirty="0"/>
              <a:t> in de thuistaal</a:t>
            </a:r>
          </a:p>
        </p:txBody>
      </p:sp>
    </p:spTree>
    <p:extLst>
      <p:ext uri="{BB962C8B-B14F-4D97-AF65-F5344CB8AC3E}">
        <p14:creationId xmlns:p14="http://schemas.microsoft.com/office/powerpoint/2010/main" val="59430177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CBC3BACD-2D94-4D3E-9D60-F53DC7324596}"/>
              </a:ext>
            </a:extLst>
          </p:cNvPr>
          <p:cNvSpPr txBox="1"/>
          <p:nvPr/>
        </p:nvSpPr>
        <p:spPr>
          <a:xfrm>
            <a:off x="913001" y="1099519"/>
            <a:ext cx="8584441" cy="369332"/>
          </a:xfrm>
          <a:prstGeom prst="rect">
            <a:avLst/>
          </a:prstGeom>
          <a:noFill/>
        </p:spPr>
        <p:txBody>
          <a:bodyPr wrap="square" rtlCol="0">
            <a:spAutoFit/>
          </a:bodyPr>
          <a:lstStyle/>
          <a:p>
            <a:endParaRPr lang="nl-BE" dirty="0"/>
          </a:p>
        </p:txBody>
      </p:sp>
      <p:graphicFrame>
        <p:nvGraphicFramePr>
          <p:cNvPr id="3" name="Tabel 2">
            <a:extLst>
              <a:ext uri="{FF2B5EF4-FFF2-40B4-BE49-F238E27FC236}">
                <a16:creationId xmlns:a16="http://schemas.microsoft.com/office/drawing/2014/main" id="{DEB3857D-6053-46EE-BD1A-13866900FA4A}"/>
              </a:ext>
            </a:extLst>
          </p:cNvPr>
          <p:cNvGraphicFramePr>
            <a:graphicFrameLocks noGrp="1"/>
          </p:cNvGraphicFramePr>
          <p:nvPr>
            <p:extLst>
              <p:ext uri="{D42A27DB-BD31-4B8C-83A1-F6EECF244321}">
                <p14:modId xmlns:p14="http://schemas.microsoft.com/office/powerpoint/2010/main" val="3218576027"/>
              </p:ext>
            </p:extLst>
          </p:nvPr>
        </p:nvGraphicFramePr>
        <p:xfrm>
          <a:off x="1168574" y="1468852"/>
          <a:ext cx="9733888" cy="3952242"/>
        </p:xfrm>
        <a:graphic>
          <a:graphicData uri="http://schemas.openxmlformats.org/drawingml/2006/table">
            <a:tbl>
              <a:tblPr bandRow="1">
                <a:tableStyleId>{5C22544A-7EE6-4342-B048-85BDC9FD1C3A}</a:tableStyleId>
              </a:tblPr>
              <a:tblGrid>
                <a:gridCol w="4866944">
                  <a:extLst>
                    <a:ext uri="{9D8B030D-6E8A-4147-A177-3AD203B41FA5}">
                      <a16:colId xmlns:a16="http://schemas.microsoft.com/office/drawing/2014/main" val="1423185808"/>
                    </a:ext>
                  </a:extLst>
                </a:gridCol>
                <a:gridCol w="4866944">
                  <a:extLst>
                    <a:ext uri="{9D8B030D-6E8A-4147-A177-3AD203B41FA5}">
                      <a16:colId xmlns:a16="http://schemas.microsoft.com/office/drawing/2014/main" val="14807581"/>
                    </a:ext>
                  </a:extLst>
                </a:gridCol>
              </a:tblGrid>
              <a:tr h="1290321">
                <a:tc>
                  <a:txBody>
                    <a:bodyPr/>
                    <a:lstStyle/>
                    <a:p>
                      <a:r>
                        <a:rPr lang="nl-BE" sz="2800" dirty="0"/>
                        <a:t>Formele gestandaardiseerde instrumenten</a:t>
                      </a:r>
                    </a:p>
                  </a:txBody>
                  <a:tcPr/>
                </a:tc>
                <a:tc>
                  <a:txBody>
                    <a:bodyPr/>
                    <a:lstStyle/>
                    <a:p>
                      <a:r>
                        <a:rPr lang="nl-BE" sz="2800" dirty="0"/>
                        <a:t>Vb. Koala, maar niet Koala2</a:t>
                      </a:r>
                    </a:p>
                  </a:txBody>
                  <a:tcPr/>
                </a:tc>
                <a:extLst>
                  <a:ext uri="{0D108BD9-81ED-4DB2-BD59-A6C34878D82A}">
                    <a16:rowId xmlns:a16="http://schemas.microsoft.com/office/drawing/2014/main" val="3188108068"/>
                  </a:ext>
                </a:extLst>
              </a:tr>
              <a:tr h="1290321">
                <a:tc>
                  <a:txBody>
                    <a:bodyPr/>
                    <a:lstStyle/>
                    <a:p>
                      <a:r>
                        <a:rPr lang="nl-BE" sz="2800" dirty="0"/>
                        <a:t>Eigen kijkwijzers die aansluiten bij het eigen programma</a:t>
                      </a:r>
                    </a:p>
                  </a:txBody>
                  <a:tcPr/>
                </a:tc>
                <a:tc>
                  <a:txBody>
                    <a:bodyPr/>
                    <a:lstStyle/>
                    <a:p>
                      <a:r>
                        <a:rPr lang="nl-BE" sz="2800" dirty="0"/>
                        <a:t>Vb. doel uit leerlijn vertellen, enkele doelwoorden</a:t>
                      </a:r>
                    </a:p>
                  </a:txBody>
                  <a:tcPr/>
                </a:tc>
                <a:extLst>
                  <a:ext uri="{0D108BD9-81ED-4DB2-BD59-A6C34878D82A}">
                    <a16:rowId xmlns:a16="http://schemas.microsoft.com/office/drawing/2014/main" val="121849864"/>
                  </a:ext>
                </a:extLst>
              </a:tr>
              <a:tr h="1290321">
                <a:tc>
                  <a:txBody>
                    <a:bodyPr/>
                    <a:lstStyle/>
                    <a:p>
                      <a:r>
                        <a:rPr lang="nl-BE" sz="2800" dirty="0"/>
                        <a:t>Observaties in verschillende situaties en portfolio</a:t>
                      </a:r>
                    </a:p>
                  </a:txBody>
                  <a:tcPr/>
                </a:tc>
                <a:tc>
                  <a:txBody>
                    <a:bodyPr/>
                    <a:lstStyle/>
                    <a:p>
                      <a:r>
                        <a:rPr lang="nl-BE" sz="2800" dirty="0"/>
                        <a:t>Vb. interesses, kind-kind-interacties, socio-emotionele ontwikkeling</a:t>
                      </a:r>
                    </a:p>
                  </a:txBody>
                  <a:tcPr/>
                </a:tc>
                <a:extLst>
                  <a:ext uri="{0D108BD9-81ED-4DB2-BD59-A6C34878D82A}">
                    <a16:rowId xmlns:a16="http://schemas.microsoft.com/office/drawing/2014/main" val="663365228"/>
                  </a:ext>
                </a:extLst>
              </a:tr>
            </a:tbl>
          </a:graphicData>
        </a:graphic>
      </p:graphicFrame>
      <p:sp>
        <p:nvSpPr>
          <p:cNvPr id="4" name="Tekstvak 3">
            <a:extLst>
              <a:ext uri="{FF2B5EF4-FFF2-40B4-BE49-F238E27FC236}">
                <a16:creationId xmlns:a16="http://schemas.microsoft.com/office/drawing/2014/main" id="{16D3F508-9915-4E67-9DE6-B088ED42B437}"/>
              </a:ext>
            </a:extLst>
          </p:cNvPr>
          <p:cNvSpPr txBox="1"/>
          <p:nvPr/>
        </p:nvSpPr>
        <p:spPr>
          <a:xfrm>
            <a:off x="7690339" y="6378190"/>
            <a:ext cx="4478216" cy="369332"/>
          </a:xfrm>
          <a:prstGeom prst="rect">
            <a:avLst/>
          </a:prstGeom>
          <a:noFill/>
        </p:spPr>
        <p:txBody>
          <a:bodyPr wrap="square" rtlCol="0">
            <a:spAutoFit/>
          </a:bodyPr>
          <a:lstStyle/>
          <a:p>
            <a:r>
              <a:rPr lang="nl-BE" dirty="0"/>
              <a:t>(</a:t>
            </a:r>
            <a:r>
              <a:rPr lang="nl-BE" dirty="0" err="1"/>
              <a:t>nuestros</a:t>
            </a:r>
            <a:r>
              <a:rPr lang="nl-BE" dirty="0"/>
              <a:t> </a:t>
            </a:r>
            <a:r>
              <a:rPr lang="nl-BE" dirty="0" err="1"/>
              <a:t>niños</a:t>
            </a:r>
            <a:r>
              <a:rPr lang="nl-BE" dirty="0"/>
              <a:t>: Castro et al., 2017)</a:t>
            </a:r>
          </a:p>
        </p:txBody>
      </p:sp>
    </p:spTree>
    <p:extLst>
      <p:ext uri="{BB962C8B-B14F-4D97-AF65-F5344CB8AC3E}">
        <p14:creationId xmlns:p14="http://schemas.microsoft.com/office/powerpoint/2010/main" val="185057665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8D527011-68E5-4E93-B556-85818D57DE69}"/>
              </a:ext>
            </a:extLst>
          </p:cNvPr>
          <p:cNvPicPr>
            <a:picLocks noChangeAspect="1"/>
          </p:cNvPicPr>
          <p:nvPr/>
        </p:nvPicPr>
        <p:blipFill>
          <a:blip r:embed="rId3"/>
          <a:stretch>
            <a:fillRect/>
          </a:stretch>
        </p:blipFill>
        <p:spPr>
          <a:xfrm flipH="1">
            <a:off x="1125416" y="-1"/>
            <a:ext cx="10433539" cy="6025355"/>
          </a:xfrm>
          <a:prstGeom prst="rect">
            <a:avLst/>
          </a:prstGeom>
        </p:spPr>
      </p:pic>
      <p:sp>
        <p:nvSpPr>
          <p:cNvPr id="4" name="Tekstvak 3">
            <a:extLst>
              <a:ext uri="{FF2B5EF4-FFF2-40B4-BE49-F238E27FC236}">
                <a16:creationId xmlns:a16="http://schemas.microsoft.com/office/drawing/2014/main" id="{7F01ACA7-91F8-4B80-BA70-E257729F8BAD}"/>
              </a:ext>
            </a:extLst>
          </p:cNvPr>
          <p:cNvSpPr txBox="1"/>
          <p:nvPr/>
        </p:nvSpPr>
        <p:spPr>
          <a:xfrm>
            <a:off x="1701721" y="3012677"/>
            <a:ext cx="3751385" cy="646331"/>
          </a:xfrm>
          <a:prstGeom prst="rect">
            <a:avLst/>
          </a:prstGeom>
          <a:noFill/>
        </p:spPr>
        <p:txBody>
          <a:bodyPr wrap="square" rtlCol="0">
            <a:spAutoFit/>
          </a:bodyPr>
          <a:lstStyle/>
          <a:p>
            <a:r>
              <a:rPr lang="nl-BE" sz="3600" b="1" dirty="0">
                <a:solidFill>
                  <a:schemeClr val="bg1"/>
                </a:solidFill>
              </a:rPr>
              <a:t>training</a:t>
            </a:r>
            <a:endParaRPr lang="nl-BE" b="1" dirty="0">
              <a:solidFill>
                <a:schemeClr val="bg1"/>
              </a:solidFill>
            </a:endParaRPr>
          </a:p>
        </p:txBody>
      </p:sp>
      <p:sp>
        <p:nvSpPr>
          <p:cNvPr id="6" name="Tekstvak 5">
            <a:extLst>
              <a:ext uri="{FF2B5EF4-FFF2-40B4-BE49-F238E27FC236}">
                <a16:creationId xmlns:a16="http://schemas.microsoft.com/office/drawing/2014/main" id="{69A1A366-B527-419B-BEF6-AEF1CFB6E86D}"/>
              </a:ext>
            </a:extLst>
          </p:cNvPr>
          <p:cNvSpPr txBox="1"/>
          <p:nvPr/>
        </p:nvSpPr>
        <p:spPr>
          <a:xfrm rot="21227903">
            <a:off x="8629665" y="1396851"/>
            <a:ext cx="2105806" cy="4524315"/>
          </a:xfrm>
          <a:prstGeom prst="rect">
            <a:avLst/>
          </a:prstGeom>
          <a:noFill/>
        </p:spPr>
        <p:txBody>
          <a:bodyPr wrap="square" rtlCol="0">
            <a:spAutoFit/>
          </a:bodyPr>
          <a:lstStyle/>
          <a:p>
            <a:r>
              <a:rPr lang="nl-BE" sz="2400" b="1" dirty="0">
                <a:solidFill>
                  <a:schemeClr val="bg1"/>
                </a:solidFill>
              </a:rPr>
              <a:t>Handleidingen, </a:t>
            </a:r>
          </a:p>
          <a:p>
            <a:endParaRPr lang="nl-BE" sz="2400" b="1" dirty="0">
              <a:solidFill>
                <a:schemeClr val="bg1"/>
              </a:solidFill>
            </a:endParaRPr>
          </a:p>
          <a:p>
            <a:r>
              <a:rPr lang="nl-BE" sz="2400" b="1" dirty="0">
                <a:solidFill>
                  <a:schemeClr val="bg1"/>
                </a:solidFill>
              </a:rPr>
              <a:t>Methoden</a:t>
            </a:r>
          </a:p>
          <a:p>
            <a:endParaRPr lang="nl-BE" sz="2400" b="1" dirty="0">
              <a:solidFill>
                <a:schemeClr val="bg1"/>
              </a:solidFill>
            </a:endParaRPr>
          </a:p>
          <a:p>
            <a:r>
              <a:rPr lang="nl-BE" sz="2400" b="1" dirty="0">
                <a:solidFill>
                  <a:schemeClr val="bg1"/>
                </a:solidFill>
              </a:rPr>
              <a:t>Inspiratie-gidsen</a:t>
            </a:r>
          </a:p>
          <a:p>
            <a:endParaRPr lang="nl-BE" sz="2400" b="1" dirty="0">
              <a:solidFill>
                <a:schemeClr val="bg1"/>
              </a:solidFill>
            </a:endParaRPr>
          </a:p>
          <a:p>
            <a:r>
              <a:rPr lang="nl-BE" sz="2400" b="1" dirty="0">
                <a:solidFill>
                  <a:schemeClr val="bg1"/>
                </a:solidFill>
              </a:rPr>
              <a:t>Voorbereidings-sjablonen</a:t>
            </a:r>
          </a:p>
          <a:p>
            <a:endParaRPr lang="nl-BE" sz="2400" b="1" dirty="0">
              <a:solidFill>
                <a:schemeClr val="bg1"/>
              </a:solidFill>
            </a:endParaRPr>
          </a:p>
          <a:p>
            <a:r>
              <a:rPr lang="nl-BE" sz="2400" b="1" dirty="0">
                <a:solidFill>
                  <a:schemeClr val="bg1"/>
                </a:solidFill>
              </a:rPr>
              <a:t>en andere materialen</a:t>
            </a:r>
            <a:endParaRPr lang="nl-BE" sz="1200" b="1" dirty="0">
              <a:solidFill>
                <a:schemeClr val="bg1"/>
              </a:solidFill>
            </a:endParaRPr>
          </a:p>
        </p:txBody>
      </p:sp>
      <p:sp>
        <p:nvSpPr>
          <p:cNvPr id="7" name="Tekstvak 6">
            <a:extLst>
              <a:ext uri="{FF2B5EF4-FFF2-40B4-BE49-F238E27FC236}">
                <a16:creationId xmlns:a16="http://schemas.microsoft.com/office/drawing/2014/main" id="{1564A82B-5D91-4AE7-B328-D9C3D92B913D}"/>
              </a:ext>
            </a:extLst>
          </p:cNvPr>
          <p:cNvSpPr txBox="1"/>
          <p:nvPr/>
        </p:nvSpPr>
        <p:spPr>
          <a:xfrm>
            <a:off x="5148306" y="1644425"/>
            <a:ext cx="3751385" cy="646331"/>
          </a:xfrm>
          <a:prstGeom prst="rect">
            <a:avLst/>
          </a:prstGeom>
          <a:noFill/>
        </p:spPr>
        <p:txBody>
          <a:bodyPr wrap="square" rtlCol="0">
            <a:spAutoFit/>
          </a:bodyPr>
          <a:lstStyle/>
          <a:p>
            <a:r>
              <a:rPr lang="nl-BE" sz="3600" b="1" dirty="0">
                <a:solidFill>
                  <a:schemeClr val="bg1"/>
                </a:solidFill>
              </a:rPr>
              <a:t>coaching</a:t>
            </a:r>
            <a:endParaRPr lang="nl-BE" b="1" dirty="0">
              <a:solidFill>
                <a:schemeClr val="bg1"/>
              </a:solidFill>
            </a:endParaRPr>
          </a:p>
        </p:txBody>
      </p:sp>
      <p:sp>
        <p:nvSpPr>
          <p:cNvPr id="8" name="Tekstvak 7">
            <a:extLst>
              <a:ext uri="{FF2B5EF4-FFF2-40B4-BE49-F238E27FC236}">
                <a16:creationId xmlns:a16="http://schemas.microsoft.com/office/drawing/2014/main" id="{447CF615-2B9E-448F-8441-D24E920EFD9A}"/>
              </a:ext>
            </a:extLst>
          </p:cNvPr>
          <p:cNvSpPr txBox="1"/>
          <p:nvPr/>
        </p:nvSpPr>
        <p:spPr>
          <a:xfrm>
            <a:off x="4466492" y="2612566"/>
            <a:ext cx="3751385" cy="461665"/>
          </a:xfrm>
          <a:prstGeom prst="rect">
            <a:avLst/>
          </a:prstGeom>
          <a:noFill/>
        </p:spPr>
        <p:txBody>
          <a:bodyPr wrap="square" rtlCol="0">
            <a:spAutoFit/>
          </a:bodyPr>
          <a:lstStyle/>
          <a:p>
            <a:r>
              <a:rPr lang="nl-BE" sz="2400" b="1" dirty="0">
                <a:solidFill>
                  <a:schemeClr val="bg1"/>
                </a:solidFill>
              </a:rPr>
              <a:t>individueel</a:t>
            </a:r>
            <a:endParaRPr lang="nl-BE" sz="1200" b="1" dirty="0">
              <a:solidFill>
                <a:schemeClr val="bg1"/>
              </a:solidFill>
            </a:endParaRPr>
          </a:p>
        </p:txBody>
      </p:sp>
      <p:sp>
        <p:nvSpPr>
          <p:cNvPr id="9" name="Tekstvak 8">
            <a:extLst>
              <a:ext uri="{FF2B5EF4-FFF2-40B4-BE49-F238E27FC236}">
                <a16:creationId xmlns:a16="http://schemas.microsoft.com/office/drawing/2014/main" id="{346C522C-13BB-4B96-B972-98BB87A330A2}"/>
              </a:ext>
            </a:extLst>
          </p:cNvPr>
          <p:cNvSpPr txBox="1"/>
          <p:nvPr/>
        </p:nvSpPr>
        <p:spPr>
          <a:xfrm>
            <a:off x="6695310" y="2674122"/>
            <a:ext cx="3751385" cy="461665"/>
          </a:xfrm>
          <a:prstGeom prst="rect">
            <a:avLst/>
          </a:prstGeom>
          <a:noFill/>
        </p:spPr>
        <p:txBody>
          <a:bodyPr wrap="square" rtlCol="0">
            <a:spAutoFit/>
          </a:bodyPr>
          <a:lstStyle/>
          <a:p>
            <a:r>
              <a:rPr lang="nl-BE" sz="2400" b="1" dirty="0">
                <a:solidFill>
                  <a:schemeClr val="bg1"/>
                </a:solidFill>
              </a:rPr>
              <a:t>groep</a:t>
            </a:r>
            <a:endParaRPr lang="nl-BE" sz="1100" b="1" dirty="0">
              <a:solidFill>
                <a:schemeClr val="bg1"/>
              </a:solidFill>
            </a:endParaRPr>
          </a:p>
        </p:txBody>
      </p:sp>
    </p:spTree>
    <p:extLst>
      <p:ext uri="{BB962C8B-B14F-4D97-AF65-F5344CB8AC3E}">
        <p14:creationId xmlns:p14="http://schemas.microsoft.com/office/powerpoint/2010/main" val="11272112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D wallpaper: team signage, teamwork, together, strategy, cooperation,  community | Wallpaper Flare">
            <a:extLst>
              <a:ext uri="{FF2B5EF4-FFF2-40B4-BE49-F238E27FC236}">
                <a16:creationId xmlns:a16="http://schemas.microsoft.com/office/drawing/2014/main" id="{A91A97F7-6BB9-4F63-B022-74042FD60C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2125" y="1552575"/>
            <a:ext cx="8667750" cy="3752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72784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p3"/>
          <p:cNvSpPr/>
          <p:nvPr/>
        </p:nvSpPr>
        <p:spPr>
          <a:xfrm>
            <a:off x="1524" y="0"/>
            <a:ext cx="12188952"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65" name="Google Shape;365;p3" descr="Timeline&#10;&#10;Description automatically generated"/>
          <p:cNvPicPr preferRelativeResize="0"/>
          <p:nvPr/>
        </p:nvPicPr>
        <p:blipFill rotWithShape="1">
          <a:blip r:embed="rId3">
            <a:alphaModFix/>
          </a:blip>
          <a:srcRect t="1" b="62291"/>
          <a:stretch/>
        </p:blipFill>
        <p:spPr>
          <a:xfrm>
            <a:off x="20" y="1282"/>
            <a:ext cx="12191980" cy="3114746"/>
          </a:xfrm>
          <a:prstGeom prst="rect">
            <a:avLst/>
          </a:prstGeom>
          <a:noFill/>
          <a:ln>
            <a:noFill/>
          </a:ln>
        </p:spPr>
      </p:pic>
      <p:pic>
        <p:nvPicPr>
          <p:cNvPr id="4" name="Picture 3" descr="Shape&#10;&#10;Description automatically generated">
            <a:extLst>
              <a:ext uri="{FF2B5EF4-FFF2-40B4-BE49-F238E27FC236}">
                <a16:creationId xmlns:a16="http://schemas.microsoft.com/office/drawing/2014/main" id="{22168A60-F317-4D76-9FC9-6BF3CE089741}"/>
              </a:ext>
            </a:extLst>
          </p:cNvPr>
          <p:cNvPicPr>
            <a:picLocks noChangeAspect="1"/>
          </p:cNvPicPr>
          <p:nvPr/>
        </p:nvPicPr>
        <p:blipFill>
          <a:blip r:embed="rId4"/>
          <a:stretch>
            <a:fillRect/>
          </a:stretch>
        </p:blipFill>
        <p:spPr>
          <a:xfrm>
            <a:off x="174427" y="3741972"/>
            <a:ext cx="1801372" cy="1801372"/>
          </a:xfrm>
          <a:prstGeom prst="rect">
            <a:avLst/>
          </a:prstGeom>
        </p:spPr>
      </p:pic>
      <p:pic>
        <p:nvPicPr>
          <p:cNvPr id="6" name="Picture 5" descr="Icon&#10;&#10;Description automatically generated">
            <a:extLst>
              <a:ext uri="{FF2B5EF4-FFF2-40B4-BE49-F238E27FC236}">
                <a16:creationId xmlns:a16="http://schemas.microsoft.com/office/drawing/2014/main" id="{4DC5A8DD-D068-4A42-AE11-FF6D36F1CF0A}"/>
              </a:ext>
            </a:extLst>
          </p:cNvPr>
          <p:cNvPicPr>
            <a:picLocks noChangeAspect="1"/>
          </p:cNvPicPr>
          <p:nvPr/>
        </p:nvPicPr>
        <p:blipFill>
          <a:blip r:embed="rId5"/>
          <a:stretch>
            <a:fillRect/>
          </a:stretch>
        </p:blipFill>
        <p:spPr>
          <a:xfrm>
            <a:off x="1975799" y="3741972"/>
            <a:ext cx="1804420" cy="1801372"/>
          </a:xfrm>
          <a:prstGeom prst="rect">
            <a:avLst/>
          </a:prstGeom>
        </p:spPr>
      </p:pic>
      <p:pic>
        <p:nvPicPr>
          <p:cNvPr id="8" name="Picture 7" descr="Icon&#10;&#10;Description automatically generated">
            <a:extLst>
              <a:ext uri="{FF2B5EF4-FFF2-40B4-BE49-F238E27FC236}">
                <a16:creationId xmlns:a16="http://schemas.microsoft.com/office/drawing/2014/main" id="{A80AB512-D6C8-4389-AFAA-C4C47D18ABF5}"/>
              </a:ext>
            </a:extLst>
          </p:cNvPr>
          <p:cNvPicPr>
            <a:picLocks noChangeAspect="1"/>
          </p:cNvPicPr>
          <p:nvPr/>
        </p:nvPicPr>
        <p:blipFill>
          <a:blip r:embed="rId6"/>
          <a:stretch>
            <a:fillRect/>
          </a:stretch>
        </p:blipFill>
        <p:spPr>
          <a:xfrm>
            <a:off x="4126025" y="3741972"/>
            <a:ext cx="1804420" cy="1801372"/>
          </a:xfrm>
          <a:prstGeom prst="rect">
            <a:avLst/>
          </a:prstGeom>
        </p:spPr>
      </p:pic>
      <p:pic>
        <p:nvPicPr>
          <p:cNvPr id="10" name="Picture 9" descr="Icon&#10;&#10;Description automatically generated">
            <a:extLst>
              <a:ext uri="{FF2B5EF4-FFF2-40B4-BE49-F238E27FC236}">
                <a16:creationId xmlns:a16="http://schemas.microsoft.com/office/drawing/2014/main" id="{16430D83-B6A2-4E3E-9E1C-27B02BDBCF3A}"/>
              </a:ext>
            </a:extLst>
          </p:cNvPr>
          <p:cNvPicPr>
            <a:picLocks noChangeAspect="1"/>
          </p:cNvPicPr>
          <p:nvPr/>
        </p:nvPicPr>
        <p:blipFill>
          <a:blip r:embed="rId7"/>
          <a:stretch>
            <a:fillRect/>
          </a:stretch>
        </p:blipFill>
        <p:spPr>
          <a:xfrm>
            <a:off x="6261557" y="3738924"/>
            <a:ext cx="1801372" cy="1804420"/>
          </a:xfrm>
          <a:prstGeom prst="rect">
            <a:avLst/>
          </a:prstGeom>
        </p:spPr>
      </p:pic>
      <p:pic>
        <p:nvPicPr>
          <p:cNvPr id="12" name="Picture 11" descr="Icon&#10;&#10;Description automatically generated">
            <a:extLst>
              <a:ext uri="{FF2B5EF4-FFF2-40B4-BE49-F238E27FC236}">
                <a16:creationId xmlns:a16="http://schemas.microsoft.com/office/drawing/2014/main" id="{1978B7AD-F0AC-4CC9-AE03-A49E56446D41}"/>
              </a:ext>
            </a:extLst>
          </p:cNvPr>
          <p:cNvPicPr>
            <a:picLocks noChangeAspect="1"/>
          </p:cNvPicPr>
          <p:nvPr/>
        </p:nvPicPr>
        <p:blipFill>
          <a:blip r:embed="rId8"/>
          <a:stretch>
            <a:fillRect/>
          </a:stretch>
        </p:blipFill>
        <p:spPr>
          <a:xfrm>
            <a:off x="8408735" y="3738924"/>
            <a:ext cx="1804420" cy="1804420"/>
          </a:xfrm>
          <a:prstGeom prst="rect">
            <a:avLst/>
          </a:prstGeom>
        </p:spPr>
      </p:pic>
      <p:pic>
        <p:nvPicPr>
          <p:cNvPr id="14" name="Picture 13" descr="Icon&#10;&#10;Description automatically generated">
            <a:extLst>
              <a:ext uri="{FF2B5EF4-FFF2-40B4-BE49-F238E27FC236}">
                <a16:creationId xmlns:a16="http://schemas.microsoft.com/office/drawing/2014/main" id="{C4D37084-78E3-485C-A586-02991FB0DE06}"/>
              </a:ext>
            </a:extLst>
          </p:cNvPr>
          <p:cNvPicPr>
            <a:picLocks noChangeAspect="1"/>
          </p:cNvPicPr>
          <p:nvPr/>
        </p:nvPicPr>
        <p:blipFill>
          <a:blip r:embed="rId9"/>
          <a:stretch>
            <a:fillRect/>
          </a:stretch>
        </p:blipFill>
        <p:spPr>
          <a:xfrm>
            <a:off x="10384532" y="3738924"/>
            <a:ext cx="1804420" cy="1804420"/>
          </a:xfrm>
          <a:prstGeom prst="rect">
            <a:avLst/>
          </a:prstGeom>
        </p:spPr>
      </p:pic>
    </p:spTree>
    <p:extLst>
      <p:ext uri="{BB962C8B-B14F-4D97-AF65-F5344CB8AC3E}">
        <p14:creationId xmlns:p14="http://schemas.microsoft.com/office/powerpoint/2010/main" val="330237162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2CD1C1B5-85B0-4FE5-9DAD-9644167DF2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2168" y="3388456"/>
            <a:ext cx="1801372" cy="1801372"/>
          </a:xfrm>
          <a:prstGeom prst="rect">
            <a:avLst/>
          </a:prstGeom>
        </p:spPr>
      </p:pic>
      <p:pic>
        <p:nvPicPr>
          <p:cNvPr id="8" name="Afbeelding 7">
            <a:extLst>
              <a:ext uri="{FF2B5EF4-FFF2-40B4-BE49-F238E27FC236}">
                <a16:creationId xmlns:a16="http://schemas.microsoft.com/office/drawing/2014/main" id="{99CB7852-1FF4-4674-8BA9-6BA62AAD0F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6655" y="261210"/>
            <a:ext cx="1804420" cy="1801372"/>
          </a:xfrm>
          <a:prstGeom prst="rect">
            <a:avLst/>
          </a:prstGeom>
        </p:spPr>
      </p:pic>
      <p:pic>
        <p:nvPicPr>
          <p:cNvPr id="10" name="Graphic 9">
            <a:extLst>
              <a:ext uri="{FF2B5EF4-FFF2-40B4-BE49-F238E27FC236}">
                <a16:creationId xmlns:a16="http://schemas.microsoft.com/office/drawing/2014/main" id="{C87CE35B-0A54-491E-8A7F-42D5AEEC7BF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681964" y="278358"/>
            <a:ext cx="1352550" cy="1352550"/>
          </a:xfrm>
          <a:prstGeom prst="rect">
            <a:avLst/>
          </a:prstGeom>
        </p:spPr>
      </p:pic>
      <p:pic>
        <p:nvPicPr>
          <p:cNvPr id="15" name="Graphic 14">
            <a:extLst>
              <a:ext uri="{FF2B5EF4-FFF2-40B4-BE49-F238E27FC236}">
                <a16:creationId xmlns:a16="http://schemas.microsoft.com/office/drawing/2014/main" id="{F5B6398B-3582-423E-93F9-A4109080E57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246821" y="360085"/>
            <a:ext cx="1352550" cy="1352550"/>
          </a:xfrm>
          <a:prstGeom prst="rect">
            <a:avLst/>
          </a:prstGeom>
        </p:spPr>
      </p:pic>
      <p:pic>
        <p:nvPicPr>
          <p:cNvPr id="18" name="Graphic 17">
            <a:extLst>
              <a:ext uri="{FF2B5EF4-FFF2-40B4-BE49-F238E27FC236}">
                <a16:creationId xmlns:a16="http://schemas.microsoft.com/office/drawing/2014/main" id="{E9D1724D-3A8B-4A59-86A5-4F5C7AF6FB1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569695" y="3736778"/>
            <a:ext cx="1352550" cy="1352550"/>
          </a:xfrm>
          <a:prstGeom prst="rect">
            <a:avLst/>
          </a:prstGeom>
        </p:spPr>
      </p:pic>
      <p:pic>
        <p:nvPicPr>
          <p:cNvPr id="21" name="Graphic 20">
            <a:extLst>
              <a:ext uri="{FF2B5EF4-FFF2-40B4-BE49-F238E27FC236}">
                <a16:creationId xmlns:a16="http://schemas.microsoft.com/office/drawing/2014/main" id="{9C96BF0C-2F99-4131-A978-9901ED93B2D9}"/>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701161" y="4578534"/>
            <a:ext cx="1352550" cy="1352550"/>
          </a:xfrm>
          <a:prstGeom prst="rect">
            <a:avLst/>
          </a:prstGeom>
        </p:spPr>
      </p:pic>
      <p:sp>
        <p:nvSpPr>
          <p:cNvPr id="23" name="Tekstvak 22">
            <a:extLst>
              <a:ext uri="{FF2B5EF4-FFF2-40B4-BE49-F238E27FC236}">
                <a16:creationId xmlns:a16="http://schemas.microsoft.com/office/drawing/2014/main" id="{C113C159-B8B4-4019-AD39-4F74C32F1ACD}"/>
              </a:ext>
            </a:extLst>
          </p:cNvPr>
          <p:cNvSpPr txBox="1"/>
          <p:nvPr/>
        </p:nvSpPr>
        <p:spPr>
          <a:xfrm>
            <a:off x="3262303" y="3028058"/>
            <a:ext cx="6033072" cy="1384995"/>
          </a:xfrm>
          <a:prstGeom prst="rect">
            <a:avLst/>
          </a:prstGeom>
          <a:noFill/>
        </p:spPr>
        <p:txBody>
          <a:bodyPr wrap="square" rtlCol="0">
            <a:spAutoFit/>
          </a:bodyPr>
          <a:lstStyle/>
          <a:p>
            <a:pPr algn="ctr"/>
            <a:r>
              <a:rPr lang="nl-BE" sz="2800" b="1" dirty="0">
                <a:solidFill>
                  <a:schemeClr val="tx2"/>
                </a:solidFill>
              </a:rPr>
              <a:t>ALLE ZES BOUWSTENEN ZIJN NODIG VOOR RIJKE TAALSTIMULERENDE INTERACTIE</a:t>
            </a:r>
          </a:p>
        </p:txBody>
      </p:sp>
    </p:spTree>
    <p:extLst>
      <p:ext uri="{BB962C8B-B14F-4D97-AF65-F5344CB8AC3E}">
        <p14:creationId xmlns:p14="http://schemas.microsoft.com/office/powerpoint/2010/main" val="1464434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estand:374844934 cb21e817e0.jpg - Wikipedia">
            <a:extLst>
              <a:ext uri="{FF2B5EF4-FFF2-40B4-BE49-F238E27FC236}">
                <a16:creationId xmlns:a16="http://schemas.microsoft.com/office/drawing/2014/main" id="{85FDF9D5-EBF8-41B1-8B81-99FE13817C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2192001" cy="8976815"/>
          </a:xfrm>
          <a:prstGeom prst="rect">
            <a:avLst/>
          </a:prstGeom>
          <a:noFill/>
          <a:extLst>
            <a:ext uri="{909E8E84-426E-40DD-AFC4-6F175D3DCCD1}">
              <a14:hiddenFill xmlns:a14="http://schemas.microsoft.com/office/drawing/2010/main">
                <a:solidFill>
                  <a:srgbClr val="FFFFFF"/>
                </a:solidFill>
              </a14:hiddenFill>
            </a:ext>
          </a:extLst>
        </p:spPr>
      </p:pic>
      <p:sp>
        <p:nvSpPr>
          <p:cNvPr id="2" name="Tekstvak 1">
            <a:extLst>
              <a:ext uri="{FF2B5EF4-FFF2-40B4-BE49-F238E27FC236}">
                <a16:creationId xmlns:a16="http://schemas.microsoft.com/office/drawing/2014/main" id="{2899CE70-F896-41D1-BACD-5DA224BDF40F}"/>
              </a:ext>
            </a:extLst>
          </p:cNvPr>
          <p:cNvSpPr txBox="1"/>
          <p:nvPr/>
        </p:nvSpPr>
        <p:spPr>
          <a:xfrm>
            <a:off x="491319" y="409433"/>
            <a:ext cx="4572000" cy="954107"/>
          </a:xfrm>
          <a:prstGeom prst="rect">
            <a:avLst/>
          </a:prstGeom>
          <a:noFill/>
        </p:spPr>
        <p:txBody>
          <a:bodyPr wrap="square" rtlCol="0">
            <a:spAutoFit/>
          </a:bodyPr>
          <a:lstStyle/>
          <a:p>
            <a:r>
              <a:rPr lang="nl-BE" sz="2800" dirty="0">
                <a:solidFill>
                  <a:schemeClr val="bg1"/>
                </a:solidFill>
              </a:rPr>
              <a:t>Welke manier van organiseren is de beste?</a:t>
            </a:r>
          </a:p>
        </p:txBody>
      </p:sp>
    </p:spTree>
    <p:extLst>
      <p:ext uri="{BB962C8B-B14F-4D97-AF65-F5344CB8AC3E}">
        <p14:creationId xmlns:p14="http://schemas.microsoft.com/office/powerpoint/2010/main" val="67795294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gefad4deb08_2_92"/>
          <p:cNvSpPr txBox="1">
            <a:spLocks noGrp="1"/>
          </p:cNvSpPr>
          <p:nvPr>
            <p:ph type="sldNum" idx="12"/>
          </p:nvPr>
        </p:nvSpPr>
        <p:spPr>
          <a:xfrm>
            <a:off x="1519644" y="6602881"/>
            <a:ext cx="461700" cy="257400"/>
          </a:xfrm>
          <a:prstGeom prst="rect">
            <a:avLst/>
          </a:prstGeom>
          <a:noFill/>
          <a:ln>
            <a:noFill/>
          </a:ln>
        </p:spPr>
        <p:txBody>
          <a:bodyPr spcFirstLastPara="1" wrap="square" lIns="91424" tIns="45703" rIns="91424" bIns="45703" anchor="ctr" anchorCtr="0">
            <a:noAutofit/>
          </a:bodyPr>
          <a:lstStyle/>
          <a:p>
            <a:fld id="{00000000-1234-1234-1234-123412341234}" type="slidenum">
              <a:rPr lang="en-US" sz="1406"/>
              <a:pPr/>
              <a:t>50</a:t>
            </a:fld>
            <a:endParaRPr sz="1406"/>
          </a:p>
        </p:txBody>
      </p:sp>
      <p:sp>
        <p:nvSpPr>
          <p:cNvPr id="162" name="Google Shape;162;gefad4deb08_2_92"/>
          <p:cNvSpPr txBox="1">
            <a:spLocks noGrp="1"/>
          </p:cNvSpPr>
          <p:nvPr>
            <p:ph type="ctrTitle" idx="4294967295"/>
          </p:nvPr>
        </p:nvSpPr>
        <p:spPr>
          <a:xfrm>
            <a:off x="1722036" y="516907"/>
            <a:ext cx="9605606" cy="849875"/>
          </a:xfrm>
          <a:prstGeom prst="rect">
            <a:avLst/>
          </a:prstGeom>
          <a:noFill/>
          <a:ln>
            <a:noFill/>
          </a:ln>
        </p:spPr>
        <p:txBody>
          <a:bodyPr spcFirstLastPara="1" wrap="square" lIns="72000" tIns="36000" rIns="72000" bIns="36000" anchor="b" anchorCtr="0">
            <a:noAutofit/>
          </a:bodyPr>
          <a:lstStyle/>
          <a:p>
            <a:pPr>
              <a:lnSpc>
                <a:spcPct val="100000"/>
              </a:lnSpc>
              <a:buClr>
                <a:schemeClr val="dk2"/>
              </a:buClr>
              <a:buSzPts val="5100"/>
            </a:pPr>
            <a:r>
              <a:rPr lang="nl-BE" sz="2800" b="1" cap="none" dirty="0">
                <a:solidFill>
                  <a:srgbClr val="002C65"/>
                </a:solidFill>
                <a:latin typeface="Nunito" pitchFamily="2" charset="0"/>
                <a:ea typeface="Calibri"/>
                <a:cs typeface="Calibri"/>
                <a:sym typeface="Calibri"/>
              </a:rPr>
              <a:t>Dank voor jullie aandacht!</a:t>
            </a:r>
            <a:br>
              <a:rPr lang="nl-BE" sz="2800" b="1" cap="none" dirty="0">
                <a:solidFill>
                  <a:srgbClr val="002C65"/>
                </a:solidFill>
                <a:latin typeface="Nunito" pitchFamily="2" charset="0"/>
                <a:ea typeface="Calibri"/>
                <a:cs typeface="Calibri"/>
                <a:sym typeface="Calibri"/>
              </a:rPr>
            </a:br>
            <a:r>
              <a:rPr lang="nl-BE" sz="2800" b="1" cap="none" dirty="0">
                <a:solidFill>
                  <a:srgbClr val="002C65"/>
                </a:solidFill>
                <a:latin typeface="Nunito" pitchFamily="2" charset="0"/>
                <a:ea typeface="Calibri"/>
                <a:cs typeface="Calibri"/>
                <a:sym typeface="Calibri"/>
              </a:rPr>
              <a:t>Voor meer inspiratie: www.taaltrajecten.be</a:t>
            </a:r>
          </a:p>
        </p:txBody>
      </p:sp>
      <p:pic>
        <p:nvPicPr>
          <p:cNvPr id="164" name="Google Shape;164;gefad4deb08_2_92"/>
          <p:cNvPicPr preferRelativeResize="0"/>
          <p:nvPr/>
        </p:nvPicPr>
        <p:blipFill rotWithShape="1">
          <a:blip r:embed="rId3">
            <a:alphaModFix/>
          </a:blip>
          <a:srcRect/>
          <a:stretch/>
        </p:blipFill>
        <p:spPr>
          <a:xfrm>
            <a:off x="5428182" y="5566575"/>
            <a:ext cx="1934005" cy="849875"/>
          </a:xfrm>
          <a:prstGeom prst="rect">
            <a:avLst/>
          </a:prstGeom>
          <a:noFill/>
          <a:ln>
            <a:noFill/>
          </a:ln>
        </p:spPr>
      </p:pic>
      <p:pic>
        <p:nvPicPr>
          <p:cNvPr id="165" name="Google Shape;165;gefad4deb08_2_92"/>
          <p:cNvPicPr preferRelativeResize="0"/>
          <p:nvPr/>
        </p:nvPicPr>
        <p:blipFill rotWithShape="1">
          <a:blip r:embed="rId4">
            <a:alphaModFix/>
          </a:blip>
          <a:srcRect/>
          <a:stretch/>
        </p:blipFill>
        <p:spPr>
          <a:xfrm>
            <a:off x="8261453" y="5685637"/>
            <a:ext cx="1592040" cy="611750"/>
          </a:xfrm>
          <a:prstGeom prst="rect">
            <a:avLst/>
          </a:prstGeom>
          <a:noFill/>
          <a:ln>
            <a:noFill/>
          </a:ln>
        </p:spPr>
      </p:pic>
      <p:pic>
        <p:nvPicPr>
          <p:cNvPr id="166" name="Google Shape;166;gefad4deb08_2_92"/>
          <p:cNvPicPr preferRelativeResize="0"/>
          <p:nvPr/>
        </p:nvPicPr>
        <p:blipFill rotWithShape="1">
          <a:blip r:embed="rId5">
            <a:alphaModFix/>
          </a:blip>
          <a:srcRect/>
          <a:stretch/>
        </p:blipFill>
        <p:spPr>
          <a:xfrm>
            <a:off x="1512185" y="5106932"/>
            <a:ext cx="3538325" cy="1769163"/>
          </a:xfrm>
          <a:prstGeom prst="rect">
            <a:avLst/>
          </a:prstGeom>
          <a:noFill/>
          <a:ln>
            <a:noFill/>
          </a:ln>
        </p:spPr>
      </p:pic>
      <p:sp>
        <p:nvSpPr>
          <p:cNvPr id="163" name="Google Shape;163;gefad4deb08_2_92"/>
          <p:cNvSpPr txBox="1">
            <a:spLocks noGrp="1"/>
          </p:cNvSpPr>
          <p:nvPr>
            <p:ph type="subTitle" idx="4294967295"/>
          </p:nvPr>
        </p:nvSpPr>
        <p:spPr>
          <a:xfrm>
            <a:off x="1722036" y="1612849"/>
            <a:ext cx="9346298" cy="3648023"/>
          </a:xfrm>
          <a:prstGeom prst="rect">
            <a:avLst/>
          </a:prstGeom>
          <a:noFill/>
          <a:ln>
            <a:noFill/>
          </a:ln>
        </p:spPr>
        <p:txBody>
          <a:bodyPr spcFirstLastPara="1" wrap="square" lIns="72000" tIns="36000" rIns="72000" bIns="36000" anchor="t" anchorCtr="0">
            <a:noAutofit/>
          </a:bodyPr>
          <a:lstStyle/>
          <a:p>
            <a:pPr marL="0" indent="0">
              <a:lnSpc>
                <a:spcPct val="100000"/>
              </a:lnSpc>
              <a:buClr>
                <a:schemeClr val="dk1"/>
              </a:buClr>
              <a:buSzPts val="1600"/>
              <a:buNone/>
            </a:pPr>
            <a:r>
              <a:rPr lang="en-US" sz="1800" dirty="0">
                <a:solidFill>
                  <a:schemeClr val="dk1"/>
                </a:solidFill>
                <a:latin typeface="Nunito" pitchFamily="2" charset="0"/>
                <a:ea typeface="Calibri"/>
                <a:cs typeface="Calibri"/>
                <a:sym typeface="Calibri"/>
              </a:rPr>
              <a:t>Prof. Dr. Jordi Casteleyn, Prof. Dr. Tom Smits &amp; Prof. Dr. Mathea Simons (Universiteit Antwerpen)</a:t>
            </a:r>
            <a:br>
              <a:rPr lang="en-US" sz="1800" dirty="0">
                <a:solidFill>
                  <a:schemeClr val="dk1"/>
                </a:solidFill>
                <a:latin typeface="Nunito" pitchFamily="2" charset="0"/>
                <a:ea typeface="Calibri"/>
                <a:cs typeface="Calibri"/>
                <a:sym typeface="Calibri"/>
              </a:rPr>
            </a:br>
            <a:r>
              <a:rPr lang="en-US" sz="1800" i="1" dirty="0" err="1">
                <a:solidFill>
                  <a:schemeClr val="dk1"/>
                </a:solidFill>
                <a:latin typeface="Nunito" pitchFamily="2" charset="0"/>
                <a:ea typeface="Calibri"/>
                <a:cs typeface="Calibri"/>
                <a:sym typeface="Calibri"/>
              </a:rPr>
              <a:t>Promotoren</a:t>
            </a:r>
            <a:br>
              <a:rPr lang="en-US" sz="1800" i="1" dirty="0">
                <a:solidFill>
                  <a:schemeClr val="dk1"/>
                </a:solidFill>
                <a:latin typeface="Nunito" pitchFamily="2" charset="0"/>
                <a:ea typeface="Calibri"/>
                <a:cs typeface="Calibri"/>
                <a:sym typeface="Calibri"/>
              </a:rPr>
            </a:br>
            <a:endParaRPr lang="en-US" sz="1800" i="1" dirty="0">
              <a:solidFill>
                <a:schemeClr val="dk1"/>
              </a:solidFill>
              <a:latin typeface="Nunito" pitchFamily="2" charset="0"/>
              <a:ea typeface="Calibri"/>
              <a:cs typeface="Calibri"/>
              <a:sym typeface="Calibri"/>
            </a:endParaRPr>
          </a:p>
          <a:p>
            <a:pPr marL="0" indent="0">
              <a:lnSpc>
                <a:spcPct val="100000"/>
              </a:lnSpc>
              <a:buClr>
                <a:schemeClr val="dk1"/>
              </a:buClr>
              <a:buSzPts val="1600"/>
              <a:buNone/>
            </a:pPr>
            <a:r>
              <a:rPr lang="en-US" sz="1800" dirty="0">
                <a:solidFill>
                  <a:schemeClr val="dk1"/>
                </a:solidFill>
                <a:latin typeface="Nunito" pitchFamily="2" charset="0"/>
                <a:ea typeface="Calibri"/>
                <a:cs typeface="Calibri"/>
                <a:sym typeface="Calibri"/>
              </a:rPr>
              <a:t>Marit Trioen (Universiteit </a:t>
            </a:r>
            <a:r>
              <a:rPr lang="en-US" sz="1800" dirty="0" err="1">
                <a:solidFill>
                  <a:schemeClr val="dk1"/>
                </a:solidFill>
                <a:latin typeface="Nunito" pitchFamily="2" charset="0"/>
                <a:ea typeface="Calibri"/>
                <a:cs typeface="Calibri"/>
                <a:sym typeface="Calibri"/>
              </a:rPr>
              <a:t>Antwerpen</a:t>
            </a:r>
            <a:r>
              <a:rPr lang="en-US" sz="1800" dirty="0">
                <a:solidFill>
                  <a:schemeClr val="dk1"/>
                </a:solidFill>
                <a:latin typeface="Nunito" pitchFamily="2" charset="0"/>
                <a:ea typeface="Calibri"/>
                <a:cs typeface="Calibri"/>
                <a:sym typeface="Calibri"/>
              </a:rPr>
              <a:t>), Dr. Helena Taelman (</a:t>
            </a:r>
            <a:r>
              <a:rPr lang="en-US" sz="1800" dirty="0" err="1">
                <a:solidFill>
                  <a:schemeClr val="dk1"/>
                </a:solidFill>
                <a:latin typeface="Nunito" pitchFamily="2" charset="0"/>
                <a:ea typeface="Calibri"/>
                <a:cs typeface="Calibri"/>
                <a:sym typeface="Calibri"/>
              </a:rPr>
              <a:t>Odisee</a:t>
            </a:r>
            <a:r>
              <a:rPr lang="en-US" sz="1800" dirty="0">
                <a:solidFill>
                  <a:schemeClr val="dk1"/>
                </a:solidFill>
                <a:latin typeface="Nunito" pitchFamily="2" charset="0"/>
                <a:ea typeface="Calibri"/>
                <a:cs typeface="Calibri"/>
                <a:sym typeface="Calibri"/>
              </a:rPr>
              <a:t>), </a:t>
            </a:r>
            <a:br>
              <a:rPr lang="en-US" sz="1800" dirty="0">
                <a:solidFill>
                  <a:schemeClr val="dk1"/>
                </a:solidFill>
                <a:latin typeface="Nunito" pitchFamily="2" charset="0"/>
                <a:ea typeface="Calibri"/>
                <a:cs typeface="Calibri"/>
                <a:sym typeface="Calibri"/>
              </a:rPr>
            </a:br>
            <a:r>
              <a:rPr lang="en-US" sz="1800" dirty="0">
                <a:solidFill>
                  <a:schemeClr val="dk1"/>
                </a:solidFill>
                <a:latin typeface="Nunito" pitchFamily="2" charset="0"/>
                <a:ea typeface="Calibri"/>
                <a:cs typeface="Calibri"/>
                <a:sym typeface="Calibri"/>
              </a:rPr>
              <a:t>Dr. Kirsten Schraeyen, Dr. Astrid Geudens (Thomas More), </a:t>
            </a:r>
            <a:br>
              <a:rPr lang="en-US" sz="1800" dirty="0">
                <a:solidFill>
                  <a:schemeClr val="dk1"/>
                </a:solidFill>
                <a:latin typeface="Nunito" pitchFamily="2" charset="0"/>
                <a:ea typeface="Calibri"/>
                <a:cs typeface="Calibri"/>
                <a:sym typeface="Calibri"/>
              </a:rPr>
            </a:br>
            <a:r>
              <a:rPr lang="en-US" sz="1800" dirty="0">
                <a:solidFill>
                  <a:schemeClr val="dk1"/>
                </a:solidFill>
                <a:latin typeface="Nunito" pitchFamily="2" charset="0"/>
                <a:ea typeface="Calibri"/>
                <a:cs typeface="Calibri"/>
                <a:sym typeface="Calibri"/>
              </a:rPr>
              <a:t>Liese </a:t>
            </a:r>
            <a:r>
              <a:rPr lang="en-US" sz="1800" dirty="0" err="1">
                <a:solidFill>
                  <a:schemeClr val="dk1"/>
                </a:solidFill>
                <a:latin typeface="Nunito" pitchFamily="2" charset="0"/>
                <a:ea typeface="Calibri"/>
                <a:cs typeface="Calibri"/>
                <a:sym typeface="Calibri"/>
              </a:rPr>
              <a:t>Missine</a:t>
            </a:r>
            <a:r>
              <a:rPr lang="en-US" sz="1800" dirty="0">
                <a:solidFill>
                  <a:schemeClr val="dk1"/>
                </a:solidFill>
                <a:latin typeface="Nunito" pitchFamily="2" charset="0"/>
                <a:ea typeface="Calibri"/>
                <a:cs typeface="Calibri"/>
                <a:sym typeface="Calibri"/>
              </a:rPr>
              <a:t> (Universiteit </a:t>
            </a:r>
            <a:r>
              <a:rPr lang="en-US" sz="1800" dirty="0" err="1">
                <a:solidFill>
                  <a:schemeClr val="dk1"/>
                </a:solidFill>
                <a:latin typeface="Nunito" pitchFamily="2" charset="0"/>
                <a:ea typeface="Calibri"/>
                <a:cs typeface="Calibri"/>
                <a:sym typeface="Calibri"/>
              </a:rPr>
              <a:t>Antwerpen</a:t>
            </a:r>
            <a:r>
              <a:rPr lang="en-US" sz="1800" dirty="0">
                <a:solidFill>
                  <a:schemeClr val="dk1"/>
                </a:solidFill>
                <a:latin typeface="Nunito" pitchFamily="2" charset="0"/>
                <a:ea typeface="Calibri"/>
                <a:cs typeface="Calibri"/>
                <a:sym typeface="Calibri"/>
              </a:rPr>
              <a:t>)</a:t>
            </a:r>
            <a:br>
              <a:rPr lang="en-US" sz="1800" dirty="0">
                <a:solidFill>
                  <a:schemeClr val="dk1"/>
                </a:solidFill>
                <a:latin typeface="Nunito" pitchFamily="2" charset="0"/>
                <a:ea typeface="Calibri"/>
                <a:cs typeface="Calibri"/>
                <a:sym typeface="Calibri"/>
              </a:rPr>
            </a:br>
            <a:r>
              <a:rPr lang="en-US" sz="1800" i="1" dirty="0" err="1">
                <a:solidFill>
                  <a:schemeClr val="dk1"/>
                </a:solidFill>
                <a:latin typeface="Nunito" pitchFamily="2" charset="0"/>
                <a:ea typeface="Calibri"/>
                <a:cs typeface="Calibri"/>
                <a:sym typeface="Calibri"/>
              </a:rPr>
              <a:t>Projectmedewerkers</a:t>
            </a:r>
            <a:endParaRPr lang="en-US" sz="1800" i="1" dirty="0">
              <a:solidFill>
                <a:schemeClr val="dk1"/>
              </a:solidFill>
              <a:latin typeface="Nunito" pitchFamily="2" charset="0"/>
              <a:ea typeface="Calibri"/>
              <a:cs typeface="Calibri"/>
              <a:sym typeface="Calibri"/>
            </a:endParaRPr>
          </a:p>
          <a:p>
            <a:pPr marL="0" indent="0">
              <a:lnSpc>
                <a:spcPct val="100000"/>
              </a:lnSpc>
              <a:buClr>
                <a:schemeClr val="dk1"/>
              </a:buClr>
              <a:buSzPts val="1600"/>
            </a:pPr>
            <a:endParaRPr lang="en-US" sz="1800" i="1" dirty="0">
              <a:solidFill>
                <a:schemeClr val="dk1"/>
              </a:solidFill>
              <a:latin typeface="Nunito" pitchFamily="2" charset="0"/>
              <a:ea typeface="Calibri"/>
              <a:cs typeface="Calibri"/>
              <a:sym typeface="Calibri"/>
            </a:endParaRPr>
          </a:p>
          <a:p>
            <a:pPr marL="0" indent="0">
              <a:lnSpc>
                <a:spcPct val="100000"/>
              </a:lnSpc>
              <a:buClr>
                <a:schemeClr val="dk1"/>
              </a:buClr>
              <a:buSzPts val="1600"/>
              <a:buNone/>
            </a:pPr>
            <a:r>
              <a:rPr lang="en-US" sz="1800" i="1" dirty="0">
                <a:solidFill>
                  <a:srgbClr val="FF0000"/>
                </a:solidFill>
                <a:latin typeface="Nunito" pitchFamily="2" charset="0"/>
                <a:ea typeface="Calibri"/>
                <a:cs typeface="Calibri"/>
                <a:sym typeface="Calibri"/>
              </a:rPr>
              <a:t>Met </a:t>
            </a:r>
            <a:r>
              <a:rPr lang="en-US" sz="1800" i="1" dirty="0" err="1">
                <a:solidFill>
                  <a:srgbClr val="FF0000"/>
                </a:solidFill>
                <a:latin typeface="Nunito" pitchFamily="2" charset="0"/>
                <a:ea typeface="Calibri"/>
                <a:cs typeface="Calibri"/>
                <a:sym typeface="Calibri"/>
              </a:rPr>
              <a:t>warme</a:t>
            </a:r>
            <a:r>
              <a:rPr lang="en-US" sz="1800" i="1" dirty="0">
                <a:solidFill>
                  <a:srgbClr val="FF0000"/>
                </a:solidFill>
                <a:latin typeface="Nunito" pitchFamily="2" charset="0"/>
                <a:ea typeface="Calibri"/>
                <a:cs typeface="Calibri"/>
                <a:sym typeface="Calibri"/>
              </a:rPr>
              <a:t> dank </a:t>
            </a:r>
            <a:r>
              <a:rPr lang="en-US" sz="1800" i="1" dirty="0" err="1">
                <a:solidFill>
                  <a:srgbClr val="FF0000"/>
                </a:solidFill>
                <a:latin typeface="Nunito" pitchFamily="2" charset="0"/>
                <a:ea typeface="Calibri"/>
                <a:cs typeface="Calibri"/>
                <a:sym typeface="Calibri"/>
              </a:rPr>
              <a:t>aan</a:t>
            </a:r>
            <a:r>
              <a:rPr lang="en-US" sz="1800" i="1" dirty="0">
                <a:solidFill>
                  <a:srgbClr val="FF0000"/>
                </a:solidFill>
                <a:latin typeface="Nunito" pitchFamily="2" charset="0"/>
                <a:ea typeface="Calibri"/>
                <a:cs typeface="Calibri"/>
                <a:sym typeface="Calibri"/>
              </a:rPr>
              <a:t> het </a:t>
            </a:r>
            <a:r>
              <a:rPr lang="en-US" sz="1800" i="1" dirty="0" err="1">
                <a:solidFill>
                  <a:srgbClr val="FF0000"/>
                </a:solidFill>
                <a:latin typeface="Nunito" pitchFamily="2" charset="0"/>
                <a:ea typeface="Calibri"/>
                <a:cs typeface="Calibri"/>
                <a:sym typeface="Calibri"/>
              </a:rPr>
              <a:t>Departement</a:t>
            </a:r>
            <a:r>
              <a:rPr lang="en-US" sz="1800" i="1" dirty="0">
                <a:solidFill>
                  <a:srgbClr val="FF0000"/>
                </a:solidFill>
                <a:latin typeface="Nunito" pitchFamily="2" charset="0"/>
                <a:ea typeface="Calibri"/>
                <a:cs typeface="Calibri"/>
                <a:sym typeface="Calibri"/>
              </a:rPr>
              <a:t> </a:t>
            </a:r>
            <a:r>
              <a:rPr lang="en-US" sz="1800" i="1" dirty="0" err="1">
                <a:solidFill>
                  <a:srgbClr val="FF0000"/>
                </a:solidFill>
                <a:latin typeface="Nunito" pitchFamily="2" charset="0"/>
                <a:ea typeface="Calibri"/>
                <a:cs typeface="Calibri"/>
                <a:sym typeface="Calibri"/>
              </a:rPr>
              <a:t>Onderwijs</a:t>
            </a:r>
            <a:r>
              <a:rPr lang="en-US" sz="1800" i="1" dirty="0">
                <a:solidFill>
                  <a:srgbClr val="FF0000"/>
                </a:solidFill>
                <a:latin typeface="Nunito" pitchFamily="2" charset="0"/>
                <a:ea typeface="Calibri"/>
                <a:cs typeface="Calibri"/>
                <a:sym typeface="Calibri"/>
              </a:rPr>
              <a:t> </a:t>
            </a:r>
            <a:r>
              <a:rPr lang="en-US" sz="1800" i="1" dirty="0" err="1">
                <a:solidFill>
                  <a:srgbClr val="FF0000"/>
                </a:solidFill>
                <a:latin typeface="Nunito" pitchFamily="2" charset="0"/>
                <a:ea typeface="Calibri"/>
                <a:cs typeface="Calibri"/>
                <a:sym typeface="Calibri"/>
              </a:rPr>
              <a:t>Vlaanderen</a:t>
            </a:r>
            <a:r>
              <a:rPr lang="en-US" sz="1800" i="1" dirty="0">
                <a:solidFill>
                  <a:srgbClr val="FF0000"/>
                </a:solidFill>
                <a:latin typeface="Nunito" pitchFamily="2" charset="0"/>
                <a:ea typeface="Calibri"/>
                <a:cs typeface="Calibri"/>
                <a:sym typeface="Calibri"/>
              </a:rPr>
              <a:t> en de </a:t>
            </a:r>
            <a:r>
              <a:rPr lang="en-US" sz="1800" i="1" dirty="0" err="1">
                <a:solidFill>
                  <a:srgbClr val="FF0000"/>
                </a:solidFill>
                <a:latin typeface="Nunito" pitchFamily="2" charset="0"/>
                <a:ea typeface="Calibri"/>
                <a:cs typeface="Calibri"/>
                <a:sym typeface="Calibri"/>
              </a:rPr>
              <a:t>stuurgroep</a:t>
            </a:r>
            <a:r>
              <a:rPr lang="en-US" sz="1800" i="1" dirty="0">
                <a:solidFill>
                  <a:srgbClr val="FF0000"/>
                </a:solidFill>
                <a:latin typeface="Nunito" pitchFamily="2" charset="0"/>
                <a:ea typeface="Calibri"/>
                <a:cs typeface="Calibri"/>
                <a:sym typeface="Calibri"/>
              </a:rPr>
              <a:t>, alle </a:t>
            </a:r>
            <a:r>
              <a:rPr lang="en-US" sz="1800" i="1" dirty="0" err="1">
                <a:solidFill>
                  <a:srgbClr val="FF0000"/>
                </a:solidFill>
                <a:latin typeface="Nunito" pitchFamily="2" charset="0"/>
                <a:ea typeface="Calibri"/>
                <a:cs typeface="Calibri"/>
                <a:sym typeface="Calibri"/>
              </a:rPr>
              <a:t>scholen</a:t>
            </a:r>
            <a:r>
              <a:rPr lang="en-US" sz="1800" i="1" dirty="0">
                <a:solidFill>
                  <a:srgbClr val="FF0000"/>
                </a:solidFill>
                <a:latin typeface="Nunito" pitchFamily="2" charset="0"/>
                <a:ea typeface="Calibri"/>
                <a:cs typeface="Calibri"/>
                <a:sym typeface="Calibri"/>
              </a:rPr>
              <a:t> die </a:t>
            </a:r>
            <a:r>
              <a:rPr lang="en-US" sz="1800" i="1" dirty="0" err="1">
                <a:solidFill>
                  <a:srgbClr val="FF0000"/>
                </a:solidFill>
                <a:latin typeface="Nunito" pitchFamily="2" charset="0"/>
                <a:ea typeface="Calibri"/>
                <a:cs typeface="Calibri"/>
                <a:sym typeface="Calibri"/>
              </a:rPr>
              <a:t>hun</a:t>
            </a:r>
            <a:r>
              <a:rPr lang="en-US" sz="1800" i="1" dirty="0">
                <a:solidFill>
                  <a:srgbClr val="FF0000"/>
                </a:solidFill>
                <a:latin typeface="Nunito" pitchFamily="2" charset="0"/>
                <a:ea typeface="Calibri"/>
                <a:cs typeface="Calibri"/>
                <a:sym typeface="Calibri"/>
              </a:rPr>
              <a:t> </a:t>
            </a:r>
            <a:r>
              <a:rPr lang="en-US" sz="1800" i="1" dirty="0" err="1">
                <a:solidFill>
                  <a:srgbClr val="FF0000"/>
                </a:solidFill>
                <a:latin typeface="Nunito" pitchFamily="2" charset="0"/>
                <a:ea typeface="Calibri"/>
                <a:cs typeface="Calibri"/>
                <a:sym typeface="Calibri"/>
              </a:rPr>
              <a:t>inspirerende</a:t>
            </a:r>
            <a:r>
              <a:rPr lang="en-US" sz="1800" i="1" dirty="0">
                <a:solidFill>
                  <a:srgbClr val="FF0000"/>
                </a:solidFill>
                <a:latin typeface="Nunito" pitchFamily="2" charset="0"/>
                <a:ea typeface="Calibri"/>
                <a:cs typeface="Calibri"/>
                <a:sym typeface="Calibri"/>
              </a:rPr>
              <a:t> </a:t>
            </a:r>
            <a:r>
              <a:rPr lang="en-US" sz="1800" i="1" dirty="0" err="1">
                <a:solidFill>
                  <a:srgbClr val="FF0000"/>
                </a:solidFill>
                <a:latin typeface="Nunito" pitchFamily="2" charset="0"/>
                <a:ea typeface="Calibri"/>
                <a:cs typeface="Calibri"/>
                <a:sym typeface="Calibri"/>
              </a:rPr>
              <a:t>aanpak</a:t>
            </a:r>
            <a:r>
              <a:rPr lang="en-US" sz="1800" i="1" dirty="0">
                <a:solidFill>
                  <a:srgbClr val="FF0000"/>
                </a:solidFill>
                <a:latin typeface="Nunito" pitchFamily="2" charset="0"/>
                <a:ea typeface="Calibri"/>
                <a:cs typeface="Calibri"/>
                <a:sym typeface="Calibri"/>
              </a:rPr>
              <a:t> met </a:t>
            </a:r>
            <a:r>
              <a:rPr lang="en-US" sz="1800" i="1" dirty="0" err="1">
                <a:solidFill>
                  <a:srgbClr val="FF0000"/>
                </a:solidFill>
                <a:latin typeface="Nunito" pitchFamily="2" charset="0"/>
                <a:ea typeface="Calibri"/>
                <a:cs typeface="Calibri"/>
                <a:sym typeface="Calibri"/>
              </a:rPr>
              <a:t>ons</a:t>
            </a:r>
            <a:r>
              <a:rPr lang="en-US" sz="1800" i="1" dirty="0">
                <a:solidFill>
                  <a:srgbClr val="FF0000"/>
                </a:solidFill>
                <a:latin typeface="Nunito" pitchFamily="2" charset="0"/>
                <a:ea typeface="Calibri"/>
                <a:cs typeface="Calibri"/>
                <a:sym typeface="Calibri"/>
              </a:rPr>
              <a:t> </a:t>
            </a:r>
            <a:r>
              <a:rPr lang="en-US" sz="1800" i="1" dirty="0" err="1">
                <a:solidFill>
                  <a:srgbClr val="FF0000"/>
                </a:solidFill>
                <a:latin typeface="Nunito" pitchFamily="2" charset="0"/>
                <a:ea typeface="Calibri"/>
                <a:cs typeface="Calibri"/>
                <a:sym typeface="Calibri"/>
              </a:rPr>
              <a:t>deelden</a:t>
            </a:r>
            <a:r>
              <a:rPr lang="en-US" sz="1800" i="1" dirty="0">
                <a:solidFill>
                  <a:srgbClr val="FF0000"/>
                </a:solidFill>
                <a:latin typeface="Nunito" pitchFamily="2" charset="0"/>
                <a:ea typeface="Calibri"/>
                <a:cs typeface="Calibri"/>
                <a:sym typeface="Calibri"/>
              </a:rPr>
              <a:t>, </a:t>
            </a:r>
            <a:r>
              <a:rPr lang="en-US" sz="1800" i="1" dirty="0" err="1">
                <a:solidFill>
                  <a:srgbClr val="FF0000"/>
                </a:solidFill>
                <a:latin typeface="Nunito" pitchFamily="2" charset="0"/>
                <a:ea typeface="Calibri"/>
                <a:cs typeface="Calibri"/>
                <a:sym typeface="Calibri"/>
              </a:rPr>
              <a:t>ondersteuners</a:t>
            </a:r>
            <a:r>
              <a:rPr lang="en-US" sz="1800" i="1" dirty="0">
                <a:solidFill>
                  <a:srgbClr val="FF0000"/>
                </a:solidFill>
                <a:latin typeface="Nunito" pitchFamily="2" charset="0"/>
                <a:ea typeface="Calibri"/>
                <a:cs typeface="Calibri"/>
                <a:sym typeface="Calibri"/>
              </a:rPr>
              <a:t> en </a:t>
            </a:r>
            <a:r>
              <a:rPr lang="en-US" sz="1800" i="1" dirty="0" err="1">
                <a:solidFill>
                  <a:srgbClr val="FF0000"/>
                </a:solidFill>
                <a:latin typeface="Nunito" pitchFamily="2" charset="0"/>
                <a:ea typeface="Calibri"/>
                <a:cs typeface="Calibri"/>
                <a:sym typeface="Calibri"/>
              </a:rPr>
              <a:t>leerkrachten</a:t>
            </a:r>
            <a:r>
              <a:rPr lang="en-US" sz="1800" i="1" dirty="0">
                <a:solidFill>
                  <a:srgbClr val="FF0000"/>
                </a:solidFill>
                <a:latin typeface="Nunito" pitchFamily="2" charset="0"/>
                <a:ea typeface="Calibri"/>
                <a:cs typeface="Calibri"/>
                <a:sym typeface="Calibri"/>
              </a:rPr>
              <a:t> </a:t>
            </a:r>
            <a:r>
              <a:rPr lang="en-US" sz="1800" i="1" dirty="0" err="1">
                <a:solidFill>
                  <a:srgbClr val="FF0000"/>
                </a:solidFill>
                <a:latin typeface="Nunito" pitchFamily="2" charset="0"/>
                <a:ea typeface="Calibri"/>
                <a:cs typeface="Calibri"/>
                <a:sym typeface="Calibri"/>
              </a:rPr>
              <a:t>voor</a:t>
            </a:r>
            <a:r>
              <a:rPr lang="en-US" sz="1800" i="1" dirty="0">
                <a:solidFill>
                  <a:srgbClr val="FF0000"/>
                </a:solidFill>
                <a:latin typeface="Nunito" pitchFamily="2" charset="0"/>
                <a:ea typeface="Calibri"/>
                <a:cs typeface="Calibri"/>
                <a:sym typeface="Calibri"/>
              </a:rPr>
              <a:t> de </a:t>
            </a:r>
            <a:r>
              <a:rPr lang="en-US" sz="1800" i="1" dirty="0" err="1">
                <a:solidFill>
                  <a:srgbClr val="FF0000"/>
                </a:solidFill>
                <a:latin typeface="Nunito" pitchFamily="2" charset="0"/>
                <a:ea typeface="Calibri"/>
                <a:cs typeface="Calibri"/>
                <a:sym typeface="Calibri"/>
              </a:rPr>
              <a:t>waardevolle</a:t>
            </a:r>
            <a:r>
              <a:rPr lang="en-US" sz="1800" i="1" dirty="0">
                <a:solidFill>
                  <a:srgbClr val="FF0000"/>
                </a:solidFill>
                <a:latin typeface="Nunito" pitchFamily="2" charset="0"/>
                <a:ea typeface="Calibri"/>
                <a:cs typeface="Calibri"/>
                <a:sym typeface="Calibri"/>
              </a:rPr>
              <a:t> </a:t>
            </a:r>
            <a:r>
              <a:rPr lang="en-US" sz="1800" i="1" dirty="0" err="1">
                <a:solidFill>
                  <a:srgbClr val="FF0000"/>
                </a:solidFill>
                <a:latin typeface="Nunito" pitchFamily="2" charset="0"/>
                <a:ea typeface="Calibri"/>
                <a:cs typeface="Calibri"/>
                <a:sym typeface="Calibri"/>
              </a:rPr>
              <a:t>adviezen</a:t>
            </a:r>
            <a:r>
              <a:rPr lang="en-US" sz="1800" i="1" dirty="0">
                <a:solidFill>
                  <a:srgbClr val="FF0000"/>
                </a:solidFill>
                <a:latin typeface="Nunito" pitchFamily="2" charset="0"/>
                <a:ea typeface="Calibri"/>
                <a:cs typeface="Calibri"/>
                <a:sym typeface="Calibri"/>
              </a:rPr>
              <a:t> en </a:t>
            </a:r>
            <a:r>
              <a:rPr lang="en-US" sz="1800" i="1" dirty="0" err="1">
                <a:solidFill>
                  <a:srgbClr val="FF0000"/>
                </a:solidFill>
                <a:latin typeface="Nunito" pitchFamily="2" charset="0"/>
                <a:ea typeface="Calibri"/>
                <a:cs typeface="Calibri"/>
                <a:sym typeface="Calibri"/>
              </a:rPr>
              <a:t>suggesties</a:t>
            </a:r>
            <a:r>
              <a:rPr lang="en-US" sz="1800" i="1" dirty="0">
                <a:solidFill>
                  <a:srgbClr val="FF0000"/>
                </a:solidFill>
                <a:latin typeface="Nunito" pitchFamily="2" charset="0"/>
                <a:ea typeface="Calibri"/>
                <a:cs typeface="Calibri"/>
                <a:sym typeface="Calibri"/>
              </a:rPr>
              <a:t>.</a:t>
            </a:r>
            <a:endParaRPr sz="1800" dirty="0">
              <a:solidFill>
                <a:srgbClr val="FF0000"/>
              </a:solidFill>
              <a:latin typeface="Nunito" pitchFamily="2" charset="0"/>
              <a:ea typeface="Calibri"/>
              <a:cs typeface="Calibri"/>
              <a:sym typeface="Calibri"/>
            </a:endParaRPr>
          </a:p>
        </p:txBody>
      </p:sp>
    </p:spTree>
    <p:extLst>
      <p:ext uri="{BB962C8B-B14F-4D97-AF65-F5344CB8AC3E}">
        <p14:creationId xmlns:p14="http://schemas.microsoft.com/office/powerpoint/2010/main" val="397276299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430EF525-AF48-4731-92B1-EE92DD5735DE}"/>
              </a:ext>
            </a:extLst>
          </p:cNvPr>
          <p:cNvSpPr>
            <a:spLocks noGrp="1"/>
          </p:cNvSpPr>
          <p:nvPr>
            <p:ph type="body" idx="1"/>
          </p:nvPr>
        </p:nvSpPr>
        <p:spPr/>
        <p:txBody>
          <a:bodyPr/>
          <a:lstStyle/>
          <a:p>
            <a:endParaRPr lang="nl-BE"/>
          </a:p>
        </p:txBody>
      </p:sp>
      <p:pic>
        <p:nvPicPr>
          <p:cNvPr id="9" name="Picture Placeholder 8" descr="Different colored question marks">
            <a:extLst>
              <a:ext uri="{FF2B5EF4-FFF2-40B4-BE49-F238E27FC236}">
                <a16:creationId xmlns:a16="http://schemas.microsoft.com/office/drawing/2014/main" id="{83F853B9-7203-49C6-97B6-C0A3B1F564AC}"/>
              </a:ext>
            </a:extLst>
          </p:cNvPr>
          <p:cNvPicPr>
            <a:picLocks noGrp="1" noChangeAspect="1"/>
          </p:cNvPicPr>
          <p:nvPr>
            <p:ph type="pic" idx="2"/>
          </p:nvPr>
        </p:nvPicPr>
        <p:blipFill>
          <a:blip r:embed="rId3"/>
          <a:srcRect t="2" b="2"/>
          <a:stretch>
            <a:fillRect/>
          </a:stretch>
        </p:blipFill>
        <p:spPr/>
      </p:pic>
    </p:spTree>
    <p:extLst>
      <p:ext uri="{BB962C8B-B14F-4D97-AF65-F5344CB8AC3E}">
        <p14:creationId xmlns:p14="http://schemas.microsoft.com/office/powerpoint/2010/main" val="24048617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334B5EEC-128D-4B9D-AA86-A89E9DFF60E9}"/>
              </a:ext>
            </a:extLst>
          </p:cNvPr>
          <p:cNvSpPr txBox="1"/>
          <p:nvPr/>
        </p:nvSpPr>
        <p:spPr>
          <a:xfrm>
            <a:off x="231733" y="183968"/>
            <a:ext cx="11573580" cy="2031325"/>
          </a:xfrm>
          <a:prstGeom prst="rect">
            <a:avLst/>
          </a:prstGeom>
          <a:noFill/>
          <a:ln>
            <a:solidFill>
              <a:schemeClr val="bg1"/>
            </a:solidFill>
          </a:ln>
        </p:spPr>
        <p:txBody>
          <a:bodyPr wrap="square" rtlCol="0">
            <a:spAutoFit/>
          </a:bodyPr>
          <a:lstStyle/>
          <a:p>
            <a:pPr marL="444500"/>
            <a:endParaRPr lang="nl-BE" dirty="0">
              <a:solidFill>
                <a:srgbClr val="002C65"/>
              </a:solidFill>
            </a:endParaRPr>
          </a:p>
          <a:p>
            <a:pPr marL="444500"/>
            <a:r>
              <a:rPr lang="nl-BE" dirty="0">
                <a:solidFill>
                  <a:srgbClr val="002C65"/>
                </a:solidFill>
              </a:rPr>
              <a:t>Situatie A:</a:t>
            </a:r>
          </a:p>
          <a:p>
            <a:pPr marL="444500"/>
            <a:endParaRPr lang="nl-BE" dirty="0">
              <a:solidFill>
                <a:srgbClr val="002C65"/>
              </a:solidFill>
            </a:endParaRPr>
          </a:p>
          <a:p>
            <a:pPr marL="444500"/>
            <a:r>
              <a:rPr lang="nl-BE" dirty="0">
                <a:solidFill>
                  <a:srgbClr val="002C65"/>
                </a:solidFill>
              </a:rPr>
              <a:t>Twee kleuterleerkrachten doen aan co-teaching in een grote klasruimte met 40 vierjarigen. Bij voorleesmomenten wordt de groep in twee gesplitst volgens de taalvaardigheid. </a:t>
            </a:r>
          </a:p>
          <a:p>
            <a:pPr marL="444500"/>
            <a:endParaRPr lang="nl-BE" dirty="0">
              <a:solidFill>
                <a:srgbClr val="002C65"/>
              </a:solidFill>
            </a:endParaRPr>
          </a:p>
          <a:p>
            <a:endParaRPr lang="nl-BE" dirty="0">
              <a:solidFill>
                <a:srgbClr val="002C65"/>
              </a:solidFill>
            </a:endParaRPr>
          </a:p>
        </p:txBody>
      </p:sp>
      <p:sp>
        <p:nvSpPr>
          <p:cNvPr id="2" name="Rechthoek 1">
            <a:extLst>
              <a:ext uri="{FF2B5EF4-FFF2-40B4-BE49-F238E27FC236}">
                <a16:creationId xmlns:a16="http://schemas.microsoft.com/office/drawing/2014/main" id="{A1A80BFA-76D4-4A00-AFF6-B907161DC62E}"/>
              </a:ext>
            </a:extLst>
          </p:cNvPr>
          <p:cNvSpPr/>
          <p:nvPr/>
        </p:nvSpPr>
        <p:spPr>
          <a:xfrm>
            <a:off x="231733" y="2274838"/>
            <a:ext cx="11408724" cy="2308324"/>
          </a:xfrm>
          <a:prstGeom prst="rect">
            <a:avLst/>
          </a:prstGeom>
        </p:spPr>
        <p:txBody>
          <a:bodyPr wrap="square">
            <a:spAutoFit/>
          </a:bodyPr>
          <a:lstStyle/>
          <a:p>
            <a:pPr marL="444500"/>
            <a:r>
              <a:rPr lang="nl-BE" dirty="0">
                <a:solidFill>
                  <a:srgbClr val="002C65"/>
                </a:solidFill>
              </a:rPr>
              <a:t>Situatie B:</a:t>
            </a:r>
          </a:p>
          <a:p>
            <a:pPr marL="444500"/>
            <a:endParaRPr lang="nl-BE" dirty="0">
              <a:solidFill>
                <a:srgbClr val="002C65"/>
              </a:solidFill>
            </a:endParaRPr>
          </a:p>
          <a:p>
            <a:pPr marL="444500"/>
            <a:r>
              <a:rPr lang="nl-BE" dirty="0">
                <a:solidFill>
                  <a:srgbClr val="002C65"/>
                </a:solidFill>
              </a:rPr>
              <a:t>Vier maal per week reserveert de klasleerkracht een moment in kleine groep. Dan krijgen vier kleuters die nood hebben aan extra taalondersteuning gedurende een half uurtje haar volle aandacht. Ondertussen neemt de zorgleerkracht de rest van de klas over. Soms blijft het kleine groepje gewoon in het klaslokaal, maar soms zoeken ze ook een rustig plekje op.</a:t>
            </a:r>
          </a:p>
          <a:p>
            <a:pPr marL="444500"/>
            <a:endParaRPr lang="nl-BE" dirty="0">
              <a:solidFill>
                <a:srgbClr val="002C65"/>
              </a:solidFill>
            </a:endParaRPr>
          </a:p>
          <a:p>
            <a:pPr marL="444500"/>
            <a:endParaRPr lang="nl-BE" dirty="0">
              <a:solidFill>
                <a:srgbClr val="002C65"/>
              </a:solidFill>
            </a:endParaRPr>
          </a:p>
        </p:txBody>
      </p:sp>
      <p:sp>
        <p:nvSpPr>
          <p:cNvPr id="3" name="Rechthoek 2">
            <a:extLst>
              <a:ext uri="{FF2B5EF4-FFF2-40B4-BE49-F238E27FC236}">
                <a16:creationId xmlns:a16="http://schemas.microsoft.com/office/drawing/2014/main" id="{6C5FC480-FCF3-48CB-A5CE-AB9B87F8E786}"/>
              </a:ext>
            </a:extLst>
          </p:cNvPr>
          <p:cNvSpPr/>
          <p:nvPr/>
        </p:nvSpPr>
        <p:spPr>
          <a:xfrm>
            <a:off x="231733" y="4583162"/>
            <a:ext cx="11408724" cy="1477328"/>
          </a:xfrm>
          <a:prstGeom prst="rect">
            <a:avLst/>
          </a:prstGeom>
        </p:spPr>
        <p:txBody>
          <a:bodyPr wrap="square">
            <a:spAutoFit/>
          </a:bodyPr>
          <a:lstStyle/>
          <a:p>
            <a:pPr marL="444500"/>
            <a:r>
              <a:rPr lang="nl-BE" dirty="0">
                <a:solidFill>
                  <a:srgbClr val="002C65"/>
                </a:solidFill>
              </a:rPr>
              <a:t>Situatie C:</a:t>
            </a:r>
          </a:p>
          <a:p>
            <a:pPr marL="444500"/>
            <a:endParaRPr lang="nl-BE" dirty="0">
              <a:solidFill>
                <a:srgbClr val="002C65"/>
              </a:solidFill>
            </a:endParaRPr>
          </a:p>
          <a:p>
            <a:pPr marL="444500"/>
            <a:r>
              <a:rPr lang="nl-BE" dirty="0">
                <a:solidFill>
                  <a:srgbClr val="002C65"/>
                </a:solidFill>
              </a:rPr>
              <a:t>Op woensdagnamiddag bieden vrijwillige ouders en gepensioneerden extra taalondersteuning aan de kleuters die dat nodig hebben. De zorgleerkracht maakt dat de activiteiten aansluiten bij het thema in de klas en begeleidt de vrijwilligers. Elke vrijwilliger focust zich op één, maximaal twee kinderen.</a:t>
            </a:r>
          </a:p>
        </p:txBody>
      </p:sp>
    </p:spTree>
    <p:extLst>
      <p:ext uri="{BB962C8B-B14F-4D97-AF65-F5344CB8AC3E}">
        <p14:creationId xmlns:p14="http://schemas.microsoft.com/office/powerpoint/2010/main" val="2645862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BF75D1B-5BF0-40C5-8102-E2347B595622}"/>
              </a:ext>
            </a:extLst>
          </p:cNvPr>
          <p:cNvSpPr/>
          <p:nvPr/>
        </p:nvSpPr>
        <p:spPr>
          <a:xfrm>
            <a:off x="0" y="0"/>
            <a:ext cx="12192000" cy="3336323"/>
          </a:xfrm>
          <a:prstGeom prst="rect">
            <a:avLst/>
          </a:prstGeom>
          <a:solidFill>
            <a:srgbClr val="39C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a:p>
            <a:pPr algn="ctr"/>
            <a:endParaRPr lang="nl-BE" dirty="0"/>
          </a:p>
          <a:p>
            <a:pPr algn="ctr"/>
            <a:endParaRPr lang="nl-BE" dirty="0"/>
          </a:p>
          <a:p>
            <a:pPr algn="ctr"/>
            <a:endParaRPr lang="nl-BE" dirty="0"/>
          </a:p>
          <a:p>
            <a:pPr algn="ctr"/>
            <a:endParaRPr lang="nl-BE" dirty="0"/>
          </a:p>
          <a:p>
            <a:pPr algn="ctr"/>
            <a:r>
              <a:rPr lang="nl-BE" sz="2800" dirty="0"/>
              <a:t>Bouwsteen 1</a:t>
            </a:r>
          </a:p>
          <a:p>
            <a:pPr algn="ctr"/>
            <a:endParaRPr lang="nl-BE" sz="2800" dirty="0"/>
          </a:p>
          <a:p>
            <a:pPr algn="ctr"/>
            <a:endParaRPr lang="nl-BE" dirty="0"/>
          </a:p>
          <a:p>
            <a:pPr algn="ctr"/>
            <a:endParaRPr lang="nl-BE" dirty="0"/>
          </a:p>
        </p:txBody>
      </p:sp>
      <p:sp>
        <p:nvSpPr>
          <p:cNvPr id="11" name="TextBox 10">
            <a:extLst>
              <a:ext uri="{FF2B5EF4-FFF2-40B4-BE49-F238E27FC236}">
                <a16:creationId xmlns:a16="http://schemas.microsoft.com/office/drawing/2014/main" id="{334B5EEC-128D-4B9D-AA86-A89E9DFF60E9}"/>
              </a:ext>
            </a:extLst>
          </p:cNvPr>
          <p:cNvSpPr txBox="1"/>
          <p:nvPr/>
        </p:nvSpPr>
        <p:spPr>
          <a:xfrm>
            <a:off x="364373" y="3441680"/>
            <a:ext cx="9953767" cy="4247317"/>
          </a:xfrm>
          <a:prstGeom prst="rect">
            <a:avLst/>
          </a:prstGeom>
          <a:noFill/>
          <a:ln>
            <a:solidFill>
              <a:schemeClr val="bg1"/>
            </a:solidFill>
          </a:ln>
        </p:spPr>
        <p:txBody>
          <a:bodyPr wrap="square" rtlCol="0">
            <a:spAutoFit/>
          </a:bodyPr>
          <a:lstStyle/>
          <a:p>
            <a:pPr marL="444500"/>
            <a:endParaRPr lang="nl-BE" dirty="0">
              <a:solidFill>
                <a:srgbClr val="002C65"/>
              </a:solidFill>
            </a:endParaRPr>
          </a:p>
          <a:p>
            <a:pPr marL="444500"/>
            <a:endParaRPr lang="nl-BE" dirty="0">
              <a:solidFill>
                <a:srgbClr val="002C65"/>
              </a:solidFill>
            </a:endParaRPr>
          </a:p>
          <a:p>
            <a:pPr marL="444500"/>
            <a:r>
              <a:rPr lang="nl-BE" dirty="0">
                <a:solidFill>
                  <a:srgbClr val="002C65"/>
                </a:solidFill>
              </a:rPr>
              <a:t>1.1 Investeer in een krachtige klasaanpak om alle leerlingen te bereiken</a:t>
            </a:r>
          </a:p>
          <a:p>
            <a:pPr marL="444500"/>
            <a:endParaRPr lang="nl-BE" dirty="0">
              <a:solidFill>
                <a:srgbClr val="002C65"/>
              </a:solidFill>
            </a:endParaRPr>
          </a:p>
          <a:p>
            <a:pPr marL="444500"/>
            <a:r>
              <a:rPr lang="nl-BE" dirty="0">
                <a:solidFill>
                  <a:srgbClr val="002C65"/>
                </a:solidFill>
              </a:rPr>
              <a:t>1.2 Werk in kleine groep of individueel met leerlingen die extra taalsteun nodig hebben</a:t>
            </a:r>
          </a:p>
          <a:p>
            <a:pPr marL="444500"/>
            <a:endParaRPr lang="nl-BE" dirty="0">
              <a:solidFill>
                <a:srgbClr val="002C65"/>
              </a:solidFill>
            </a:endParaRPr>
          </a:p>
          <a:p>
            <a:pPr marL="444500"/>
            <a:r>
              <a:rPr lang="nl-BE" dirty="0">
                <a:solidFill>
                  <a:srgbClr val="002C65"/>
                </a:solidFill>
              </a:rPr>
              <a:t>1.3 Leerkrachten zijn de geknipte begeleiders, maar ook paraprofessionals en vrijwilligers kunnen mee ondersteunen</a:t>
            </a:r>
          </a:p>
          <a:p>
            <a:pPr marL="444500"/>
            <a:endParaRPr lang="nl-BE" dirty="0">
              <a:solidFill>
                <a:srgbClr val="002C65"/>
              </a:solidFill>
            </a:endParaRPr>
          </a:p>
          <a:p>
            <a:pPr marL="444500"/>
            <a:r>
              <a:rPr lang="nl-BE" dirty="0">
                <a:solidFill>
                  <a:srgbClr val="002C65"/>
                </a:solidFill>
              </a:rPr>
              <a:t>1.4 Laat de duur en intensiteit van het traject afhangen van jouw doelgroep, hun leeftijd en beoogde taaldoelen</a:t>
            </a:r>
          </a:p>
          <a:p>
            <a:pPr marL="444500"/>
            <a:endParaRPr lang="nl-BE" dirty="0">
              <a:solidFill>
                <a:srgbClr val="002C65"/>
              </a:solidFill>
            </a:endParaRPr>
          </a:p>
          <a:p>
            <a:pPr marL="444500"/>
            <a:endParaRPr lang="nl-BE" dirty="0">
              <a:solidFill>
                <a:srgbClr val="002C65"/>
              </a:solidFill>
            </a:endParaRPr>
          </a:p>
          <a:p>
            <a:pPr marL="444500"/>
            <a:endParaRPr lang="nl-BE" dirty="0">
              <a:solidFill>
                <a:srgbClr val="002C65"/>
              </a:solidFill>
            </a:endParaRPr>
          </a:p>
          <a:p>
            <a:endParaRPr lang="nl-BE" dirty="0">
              <a:solidFill>
                <a:srgbClr val="002C65"/>
              </a:solidFill>
            </a:endParaRPr>
          </a:p>
        </p:txBody>
      </p:sp>
      <p:pic>
        <p:nvPicPr>
          <p:cNvPr id="2" name="Afbeelding 1">
            <a:extLst>
              <a:ext uri="{FF2B5EF4-FFF2-40B4-BE49-F238E27FC236}">
                <a16:creationId xmlns:a16="http://schemas.microsoft.com/office/drawing/2014/main" id="{C7067E7D-2BF0-4F7C-93FC-87F3A8280A16}"/>
              </a:ext>
            </a:extLst>
          </p:cNvPr>
          <p:cNvPicPr>
            <a:picLocks noChangeAspect="1"/>
          </p:cNvPicPr>
          <p:nvPr/>
        </p:nvPicPr>
        <p:blipFill rotWithShape="1">
          <a:blip r:embed="rId3"/>
          <a:srcRect l="23589" t="20809" r="64031" b="62472"/>
          <a:stretch/>
        </p:blipFill>
        <p:spPr>
          <a:xfrm>
            <a:off x="5341256" y="425998"/>
            <a:ext cx="1582707" cy="1146628"/>
          </a:xfrm>
          <a:prstGeom prst="rect">
            <a:avLst/>
          </a:prstGeom>
        </p:spPr>
      </p:pic>
    </p:spTree>
    <p:extLst>
      <p:ext uri="{BB962C8B-B14F-4D97-AF65-F5344CB8AC3E}">
        <p14:creationId xmlns:p14="http://schemas.microsoft.com/office/powerpoint/2010/main" val="3143658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334B5EEC-128D-4B9D-AA86-A89E9DFF60E9}"/>
              </a:ext>
            </a:extLst>
          </p:cNvPr>
          <p:cNvSpPr txBox="1"/>
          <p:nvPr/>
        </p:nvSpPr>
        <p:spPr>
          <a:xfrm>
            <a:off x="231733" y="183968"/>
            <a:ext cx="11573580" cy="2031325"/>
          </a:xfrm>
          <a:prstGeom prst="rect">
            <a:avLst/>
          </a:prstGeom>
          <a:noFill/>
          <a:ln>
            <a:solidFill>
              <a:schemeClr val="bg1"/>
            </a:solidFill>
          </a:ln>
        </p:spPr>
        <p:txBody>
          <a:bodyPr wrap="square" rtlCol="0">
            <a:spAutoFit/>
          </a:bodyPr>
          <a:lstStyle/>
          <a:p>
            <a:pPr marL="444500"/>
            <a:endParaRPr lang="nl-BE" dirty="0">
              <a:solidFill>
                <a:srgbClr val="002C65"/>
              </a:solidFill>
            </a:endParaRPr>
          </a:p>
          <a:p>
            <a:pPr marL="444500"/>
            <a:r>
              <a:rPr lang="nl-BE" dirty="0">
                <a:solidFill>
                  <a:srgbClr val="002C65"/>
                </a:solidFill>
              </a:rPr>
              <a:t>Situatie A:</a:t>
            </a:r>
          </a:p>
          <a:p>
            <a:pPr marL="444500"/>
            <a:endParaRPr lang="nl-BE" dirty="0">
              <a:solidFill>
                <a:srgbClr val="002C65"/>
              </a:solidFill>
            </a:endParaRPr>
          </a:p>
          <a:p>
            <a:pPr marL="444500"/>
            <a:r>
              <a:rPr lang="nl-BE" dirty="0">
                <a:solidFill>
                  <a:srgbClr val="002C65"/>
                </a:solidFill>
              </a:rPr>
              <a:t>Twee kleuterleerkrachten doen aan co-teaching in een grote klasruimte met 40 vierjarigen. Bij voorleesmomenten wordt de groep in twee gesplitst volgens de taalvaardigheid. </a:t>
            </a:r>
          </a:p>
          <a:p>
            <a:pPr marL="444500"/>
            <a:endParaRPr lang="nl-BE" dirty="0">
              <a:solidFill>
                <a:srgbClr val="002C65"/>
              </a:solidFill>
            </a:endParaRPr>
          </a:p>
          <a:p>
            <a:endParaRPr lang="nl-BE" dirty="0">
              <a:solidFill>
                <a:srgbClr val="002C65"/>
              </a:solidFill>
            </a:endParaRPr>
          </a:p>
        </p:txBody>
      </p:sp>
      <p:sp>
        <p:nvSpPr>
          <p:cNvPr id="2" name="Rechthoek 1">
            <a:extLst>
              <a:ext uri="{FF2B5EF4-FFF2-40B4-BE49-F238E27FC236}">
                <a16:creationId xmlns:a16="http://schemas.microsoft.com/office/drawing/2014/main" id="{A1A80BFA-76D4-4A00-AFF6-B907161DC62E}"/>
              </a:ext>
            </a:extLst>
          </p:cNvPr>
          <p:cNvSpPr/>
          <p:nvPr/>
        </p:nvSpPr>
        <p:spPr>
          <a:xfrm>
            <a:off x="231733" y="2274838"/>
            <a:ext cx="11408724" cy="2308324"/>
          </a:xfrm>
          <a:prstGeom prst="rect">
            <a:avLst/>
          </a:prstGeom>
        </p:spPr>
        <p:txBody>
          <a:bodyPr wrap="square">
            <a:spAutoFit/>
          </a:bodyPr>
          <a:lstStyle/>
          <a:p>
            <a:pPr marL="444500"/>
            <a:r>
              <a:rPr lang="nl-BE" dirty="0">
                <a:solidFill>
                  <a:srgbClr val="002C65"/>
                </a:solidFill>
              </a:rPr>
              <a:t>Situatie B:</a:t>
            </a:r>
          </a:p>
          <a:p>
            <a:pPr marL="444500"/>
            <a:endParaRPr lang="nl-BE" dirty="0">
              <a:solidFill>
                <a:srgbClr val="002C65"/>
              </a:solidFill>
            </a:endParaRPr>
          </a:p>
          <a:p>
            <a:pPr marL="444500"/>
            <a:r>
              <a:rPr lang="nl-BE" dirty="0">
                <a:solidFill>
                  <a:srgbClr val="002C65"/>
                </a:solidFill>
              </a:rPr>
              <a:t>Vier maal per week reserveert de klasleerkracht een moment in kleine groep. Dan krijgen vier kleuters die nood hebben aan extra taalondersteuning gedurende een half uurtje haar volle aandacht. Ondertussen neemt de zorgleerkracht de rest van de klas over. Soms blijft het kleine groepje gewoon in het klaslokaal, maar soms zoeken ze ook een rustig plekje op.</a:t>
            </a:r>
          </a:p>
          <a:p>
            <a:pPr marL="444500"/>
            <a:endParaRPr lang="nl-BE" dirty="0">
              <a:solidFill>
                <a:srgbClr val="002C65"/>
              </a:solidFill>
            </a:endParaRPr>
          </a:p>
          <a:p>
            <a:pPr marL="444500"/>
            <a:endParaRPr lang="nl-BE" dirty="0">
              <a:solidFill>
                <a:srgbClr val="002C65"/>
              </a:solidFill>
            </a:endParaRPr>
          </a:p>
        </p:txBody>
      </p:sp>
      <p:sp>
        <p:nvSpPr>
          <p:cNvPr id="3" name="Rechthoek 2">
            <a:extLst>
              <a:ext uri="{FF2B5EF4-FFF2-40B4-BE49-F238E27FC236}">
                <a16:creationId xmlns:a16="http://schemas.microsoft.com/office/drawing/2014/main" id="{6C5FC480-FCF3-48CB-A5CE-AB9B87F8E786}"/>
              </a:ext>
            </a:extLst>
          </p:cNvPr>
          <p:cNvSpPr/>
          <p:nvPr/>
        </p:nvSpPr>
        <p:spPr>
          <a:xfrm>
            <a:off x="231733" y="4583162"/>
            <a:ext cx="11408724" cy="1477328"/>
          </a:xfrm>
          <a:prstGeom prst="rect">
            <a:avLst/>
          </a:prstGeom>
        </p:spPr>
        <p:txBody>
          <a:bodyPr wrap="square">
            <a:spAutoFit/>
          </a:bodyPr>
          <a:lstStyle/>
          <a:p>
            <a:pPr marL="444500"/>
            <a:r>
              <a:rPr lang="nl-BE" dirty="0">
                <a:solidFill>
                  <a:srgbClr val="002C65"/>
                </a:solidFill>
              </a:rPr>
              <a:t>Situatie C:</a:t>
            </a:r>
          </a:p>
          <a:p>
            <a:pPr marL="444500"/>
            <a:endParaRPr lang="nl-BE" dirty="0">
              <a:solidFill>
                <a:srgbClr val="002C65"/>
              </a:solidFill>
            </a:endParaRPr>
          </a:p>
          <a:p>
            <a:pPr marL="444500"/>
            <a:r>
              <a:rPr lang="nl-BE" dirty="0">
                <a:solidFill>
                  <a:srgbClr val="002C65"/>
                </a:solidFill>
              </a:rPr>
              <a:t>Op woensdagnamiddag bieden vrijwillige ouders en gepensioneerden extra taalondersteuning aan de kleuters die dat nodig hebben. De zorgleerkracht maakt dat de activiteiten aansluiten bij het thema in de klas en begeleidt de vrijwilligers. Elke vrijwilliger focust zich op één, maximaal twee kinderen.</a:t>
            </a:r>
          </a:p>
        </p:txBody>
      </p:sp>
    </p:spTree>
    <p:extLst>
      <p:ext uri="{BB962C8B-B14F-4D97-AF65-F5344CB8AC3E}">
        <p14:creationId xmlns:p14="http://schemas.microsoft.com/office/powerpoint/2010/main" val="2018829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sosceles Triangle 1">
            <a:extLst>
              <a:ext uri="{FF2B5EF4-FFF2-40B4-BE49-F238E27FC236}">
                <a16:creationId xmlns:a16="http://schemas.microsoft.com/office/drawing/2014/main" id="{004BC823-2AD6-452B-BACA-6A62C67F748F}"/>
              </a:ext>
            </a:extLst>
          </p:cNvPr>
          <p:cNvSpPr/>
          <p:nvPr/>
        </p:nvSpPr>
        <p:spPr>
          <a:xfrm rot="10349978">
            <a:off x="6324492" y="2572334"/>
            <a:ext cx="3070915" cy="3648295"/>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1" name="Picture Placeholder 5" descr="Chart, surface chart&#10;&#10;Description automatically generated">
            <a:extLst>
              <a:ext uri="{FF2B5EF4-FFF2-40B4-BE49-F238E27FC236}">
                <a16:creationId xmlns:a16="http://schemas.microsoft.com/office/drawing/2014/main" id="{F4495319-95FF-411F-A9C5-382F42FD0EF3}"/>
              </a:ext>
            </a:extLst>
          </p:cNvPr>
          <p:cNvPicPr>
            <a:picLocks noGrp="1" noChangeAspect="1"/>
          </p:cNvPicPr>
          <p:nvPr>
            <p:ph type="pic" sz="quarter" idx="17"/>
          </p:nvPr>
        </p:nvPicPr>
        <p:blipFill rotWithShape="1">
          <a:blip r:embed="rId3"/>
          <a:srcRect l="2623" t="18615" r="34276" b="18615"/>
          <a:stretch/>
        </p:blipFill>
        <p:spPr>
          <a:xfrm>
            <a:off x="2440225" y="2833352"/>
            <a:ext cx="4092630" cy="3648295"/>
          </a:xfrm>
        </p:spPr>
      </p:pic>
      <p:sp>
        <p:nvSpPr>
          <p:cNvPr id="12" name="Isosceles Triangle 11">
            <a:extLst>
              <a:ext uri="{FF2B5EF4-FFF2-40B4-BE49-F238E27FC236}">
                <a16:creationId xmlns:a16="http://schemas.microsoft.com/office/drawing/2014/main" id="{050472E0-FB41-4CBE-8E3C-F47856B56969}"/>
              </a:ext>
            </a:extLst>
          </p:cNvPr>
          <p:cNvSpPr/>
          <p:nvPr/>
        </p:nvSpPr>
        <p:spPr>
          <a:xfrm rot="10349978">
            <a:off x="5088804" y="2833353"/>
            <a:ext cx="3070915" cy="3648295"/>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3" name="TextBox 12">
            <a:extLst>
              <a:ext uri="{FF2B5EF4-FFF2-40B4-BE49-F238E27FC236}">
                <a16:creationId xmlns:a16="http://schemas.microsoft.com/office/drawing/2014/main" id="{4522B56B-C786-4DA4-A8E2-8F4BCCE1A9C8}"/>
              </a:ext>
            </a:extLst>
          </p:cNvPr>
          <p:cNvSpPr txBox="1"/>
          <p:nvPr/>
        </p:nvSpPr>
        <p:spPr>
          <a:xfrm>
            <a:off x="5344937" y="3028890"/>
            <a:ext cx="3657600" cy="400110"/>
          </a:xfrm>
          <a:prstGeom prst="rect">
            <a:avLst/>
          </a:prstGeom>
          <a:noFill/>
        </p:spPr>
        <p:txBody>
          <a:bodyPr wrap="square" rtlCol="0">
            <a:spAutoFit/>
          </a:bodyPr>
          <a:lstStyle/>
          <a:p>
            <a:r>
              <a:rPr lang="nl-BE" sz="2000" dirty="0">
                <a:latin typeface="+mn-lt"/>
              </a:rPr>
              <a:t>Buitenschoolse ondersteuning</a:t>
            </a:r>
          </a:p>
        </p:txBody>
      </p:sp>
      <p:sp>
        <p:nvSpPr>
          <p:cNvPr id="14" name="TextBox 13">
            <a:extLst>
              <a:ext uri="{FF2B5EF4-FFF2-40B4-BE49-F238E27FC236}">
                <a16:creationId xmlns:a16="http://schemas.microsoft.com/office/drawing/2014/main" id="{5708627E-22FC-4DC2-940D-D424E3AB3533}"/>
              </a:ext>
            </a:extLst>
          </p:cNvPr>
          <p:cNvSpPr txBox="1"/>
          <p:nvPr/>
        </p:nvSpPr>
        <p:spPr>
          <a:xfrm>
            <a:off x="5918737" y="3734136"/>
            <a:ext cx="3657600" cy="707886"/>
          </a:xfrm>
          <a:prstGeom prst="rect">
            <a:avLst/>
          </a:prstGeom>
          <a:noFill/>
        </p:spPr>
        <p:txBody>
          <a:bodyPr wrap="square" rtlCol="0">
            <a:spAutoFit/>
          </a:bodyPr>
          <a:lstStyle/>
          <a:p>
            <a:r>
              <a:rPr lang="nl-BE" sz="2000" dirty="0">
                <a:latin typeface="+mn-lt"/>
              </a:rPr>
              <a:t>Extra ondersteuning in groep of individueel</a:t>
            </a:r>
          </a:p>
        </p:txBody>
      </p:sp>
      <p:sp>
        <p:nvSpPr>
          <p:cNvPr id="15" name="TextBox 14">
            <a:extLst>
              <a:ext uri="{FF2B5EF4-FFF2-40B4-BE49-F238E27FC236}">
                <a16:creationId xmlns:a16="http://schemas.microsoft.com/office/drawing/2014/main" id="{9472B8DD-0318-4B4C-9D46-8E57D2AFAA6C}"/>
              </a:ext>
            </a:extLst>
          </p:cNvPr>
          <p:cNvSpPr txBox="1"/>
          <p:nvPr/>
        </p:nvSpPr>
        <p:spPr>
          <a:xfrm>
            <a:off x="6555893" y="4560225"/>
            <a:ext cx="4572550" cy="707886"/>
          </a:xfrm>
          <a:prstGeom prst="rect">
            <a:avLst/>
          </a:prstGeom>
          <a:noFill/>
        </p:spPr>
        <p:txBody>
          <a:bodyPr wrap="square" rtlCol="0">
            <a:spAutoFit/>
          </a:bodyPr>
          <a:lstStyle/>
          <a:p>
            <a:r>
              <a:rPr lang="nl-BE" sz="2000" dirty="0">
                <a:latin typeface="+mn-lt"/>
              </a:rPr>
              <a:t>Intensivering van ondersteuning in kleinere groepen</a:t>
            </a:r>
          </a:p>
        </p:txBody>
      </p:sp>
      <p:sp>
        <p:nvSpPr>
          <p:cNvPr id="16" name="TextBox 15">
            <a:extLst>
              <a:ext uri="{FF2B5EF4-FFF2-40B4-BE49-F238E27FC236}">
                <a16:creationId xmlns:a16="http://schemas.microsoft.com/office/drawing/2014/main" id="{8B2FC2D5-1632-488F-920B-58EF9473C635}"/>
              </a:ext>
            </a:extLst>
          </p:cNvPr>
          <p:cNvSpPr txBox="1"/>
          <p:nvPr/>
        </p:nvSpPr>
        <p:spPr>
          <a:xfrm>
            <a:off x="7339909" y="5345043"/>
            <a:ext cx="4572550" cy="707886"/>
          </a:xfrm>
          <a:prstGeom prst="rect">
            <a:avLst/>
          </a:prstGeom>
          <a:noFill/>
        </p:spPr>
        <p:txBody>
          <a:bodyPr wrap="square" rtlCol="0">
            <a:spAutoFit/>
          </a:bodyPr>
          <a:lstStyle/>
          <a:p>
            <a:r>
              <a:rPr lang="nl-BE" sz="2000" dirty="0">
                <a:latin typeface="+mn-lt"/>
              </a:rPr>
              <a:t>Brede basisondersteuning: </a:t>
            </a:r>
            <a:br>
              <a:rPr lang="nl-BE" sz="2000" dirty="0">
                <a:latin typeface="+mn-lt"/>
              </a:rPr>
            </a:br>
            <a:r>
              <a:rPr lang="nl-BE" sz="2000" dirty="0">
                <a:latin typeface="+mn-lt"/>
              </a:rPr>
              <a:t>effectieve klasaanpak</a:t>
            </a:r>
          </a:p>
        </p:txBody>
      </p:sp>
    </p:spTree>
    <p:extLst>
      <p:ext uri="{BB962C8B-B14F-4D97-AF65-F5344CB8AC3E}">
        <p14:creationId xmlns:p14="http://schemas.microsoft.com/office/powerpoint/2010/main" val="3922443129"/>
      </p:ext>
    </p:extLst>
  </p:cSld>
  <p:clrMapOvr>
    <a:masterClrMapping/>
  </p:clrMapOvr>
</p:sld>
</file>

<file path=ppt/theme/theme1.xml><?xml version="1.0" encoding="utf-8"?>
<a:theme xmlns:a="http://schemas.openxmlformats.org/drawingml/2006/main" name="Lessius_stadscampussen_2009-09-03">
  <a:themeElements>
    <a:clrScheme name="Lessius">
      <a:dk1>
        <a:srgbClr val="003C72"/>
      </a:dk1>
      <a:lt1>
        <a:srgbClr val="FFFFFF"/>
      </a:lt1>
      <a:dk2>
        <a:srgbClr val="003C72"/>
      </a:dk2>
      <a:lt2>
        <a:srgbClr val="FFFFFF"/>
      </a:lt2>
      <a:accent1>
        <a:srgbClr val="00A9E5"/>
      </a:accent1>
      <a:accent2>
        <a:srgbClr val="67CBEF"/>
      </a:accent2>
      <a:accent3>
        <a:srgbClr val="CCEEFA"/>
      </a:accent3>
      <a:accent4>
        <a:srgbClr val="406D96"/>
      </a:accent4>
      <a:accent5>
        <a:srgbClr val="7F9DB9"/>
      </a:accent5>
      <a:accent6>
        <a:srgbClr val="BECEDD"/>
      </a:accent6>
      <a:hlink>
        <a:srgbClr val="118EFF"/>
      </a:hlink>
      <a:folHlink>
        <a:srgbClr val="7030A0"/>
      </a:folHlink>
    </a:clrScheme>
    <a:fontScheme name="Lessius">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BE4D2"/>
        </a:solidFill>
        <a:ln w="12700">
          <a:solidFill>
            <a:srgbClr val="EA7F1E"/>
          </a:solidFill>
        </a:ln>
      </a:spPr>
      <a:bodyPr wrap="square" lIns="144000" tIns="72000" rIns="144000" bIns="72000" rtlCol="0" anchor="ctr">
        <a:spAutoFit/>
      </a:bodyPr>
      <a:lstStyle>
        <a:defPPr marL="216000" indent="-216000">
          <a:buFont typeface="Arial" pitchFamily="34" charset="0"/>
          <a:buChar char="•"/>
          <a:defRPr sz="2100" dirty="0" smtClean="0">
            <a:solidFill>
              <a:srgbClr val="EA7F1E"/>
            </a:solidFill>
            <a:latin typeface="Trebuchet MS" pitchFamily="34" charset="0"/>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BFE16D82D681F41A09D62CF3C224F92" ma:contentTypeVersion="14" ma:contentTypeDescription="Een nieuw document maken." ma:contentTypeScope="" ma:versionID="2a459801498628bc37c360aa54cef666">
  <xsd:schema xmlns:xsd="http://www.w3.org/2001/XMLSchema" xmlns:xs="http://www.w3.org/2001/XMLSchema" xmlns:p="http://schemas.microsoft.com/office/2006/metadata/properties" xmlns:ns3="90190635-98e5-471f-8cc9-b4a263478fb6" xmlns:ns4="80034071-0fce-4d4f-b3c3-720c9e51e77c" targetNamespace="http://schemas.microsoft.com/office/2006/metadata/properties" ma:root="true" ma:fieldsID="7eb42b40a24bb049156472c8aff3f286" ns3:_="" ns4:_="">
    <xsd:import namespace="90190635-98e5-471f-8cc9-b4a263478fb6"/>
    <xsd:import namespace="80034071-0fce-4d4f-b3c3-720c9e51e77c"/>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OCR" minOccurs="0"/>
                <xsd:element ref="ns4:MediaServiceGenerationTime" minOccurs="0"/>
                <xsd:element ref="ns4:MediaServiceEventHashCode" minOccurs="0"/>
                <xsd:element ref="ns4:MediaServiceLocation" minOccurs="0"/>
                <xsd:element ref="ns4:MediaServiceAutoKeyPoints" minOccurs="0"/>
                <xsd:element ref="ns4:MediaServiceKeyPoints" minOccurs="0"/>
                <xsd:element ref="ns4: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0190635-98e5-471f-8cc9-b4a263478fb6" elementFormDefault="qualified">
    <xsd:import namespace="http://schemas.microsoft.com/office/2006/documentManagement/types"/>
    <xsd:import namespace="http://schemas.microsoft.com/office/infopath/2007/PartnerControls"/>
    <xsd:element name="SharedWithUsers" ma:index="8" nillable="true" ma:displayName="Gedeeld met"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Gedeeld met details" ma:description="" ma:internalName="SharedWithDetails" ma:readOnly="true">
      <xsd:simpleType>
        <xsd:restriction base="dms:Note">
          <xsd:maxLength value="255"/>
        </xsd:restriction>
      </xsd:simpleType>
    </xsd:element>
    <xsd:element name="SharingHintHash" ma:index="10" nillable="true" ma:displayName="Hint-hash delen"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0034071-0fce-4d4f-b3c3-720c9e51e77c"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BF7FF6B-EA39-4654-B777-688CD146067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0190635-98e5-471f-8cc9-b4a263478fb6"/>
    <ds:schemaRef ds:uri="80034071-0fce-4d4f-b3c3-720c9e51e77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2447BC1-86BA-4BD0-B121-6EB17C88182B}">
  <ds:schemaRefs>
    <ds:schemaRef ds:uri="http://schemas.microsoft.com/sharepoint/v3/contenttype/forms"/>
  </ds:schemaRefs>
</ds:datastoreItem>
</file>

<file path=customXml/itemProps3.xml><?xml version="1.0" encoding="utf-8"?>
<ds:datastoreItem xmlns:ds="http://schemas.openxmlformats.org/officeDocument/2006/customXml" ds:itemID="{4DC83BB6-E598-4EC6-8615-C66E7DC5C27A}">
  <ds:schemaRefs>
    <ds:schemaRef ds:uri="http://schemas.microsoft.com/office/2006/documentManagement/types"/>
    <ds:schemaRef ds:uri="http://schemas.openxmlformats.org/package/2006/metadata/core-properties"/>
    <ds:schemaRef ds:uri="http://purl.org/dc/elements/1.1/"/>
    <ds:schemaRef ds:uri="http://schemas.microsoft.com/office/2006/metadata/properties"/>
    <ds:schemaRef ds:uri="http://schemas.microsoft.com/office/infopath/2007/PartnerControls"/>
    <ds:schemaRef ds:uri="80034071-0fce-4d4f-b3c3-720c9e51e77c"/>
    <ds:schemaRef ds:uri="http://purl.org/dc/terms/"/>
    <ds:schemaRef ds:uri="90190635-98e5-471f-8cc9-b4a263478fb6"/>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25140</TotalTime>
  <Words>2841</Words>
  <Application>Microsoft Office PowerPoint</Application>
  <PresentationFormat>Breedbeeld</PresentationFormat>
  <Paragraphs>458</Paragraphs>
  <Slides>51</Slides>
  <Notes>50</Notes>
  <HiddenSlides>1</HiddenSlides>
  <MMClips>1</MMClips>
  <ScaleCrop>false</ScaleCrop>
  <HeadingPairs>
    <vt:vector size="6" baseType="variant">
      <vt:variant>
        <vt:lpstr>Gebruikte lettertypen</vt:lpstr>
      </vt:variant>
      <vt:variant>
        <vt:i4>12</vt:i4>
      </vt:variant>
      <vt:variant>
        <vt:lpstr>Thema</vt:lpstr>
      </vt:variant>
      <vt:variant>
        <vt:i4>2</vt:i4>
      </vt:variant>
      <vt:variant>
        <vt:lpstr>Diatitels</vt:lpstr>
      </vt:variant>
      <vt:variant>
        <vt:i4>51</vt:i4>
      </vt:variant>
    </vt:vector>
  </HeadingPairs>
  <TitlesOfParts>
    <vt:vector size="65" baseType="lpstr">
      <vt:lpstr>Calibri Light</vt:lpstr>
      <vt:lpstr>Verdana</vt:lpstr>
      <vt:lpstr>Trebuchet MS</vt:lpstr>
      <vt:lpstr>Nunito Light</vt:lpstr>
      <vt:lpstr>Poppins</vt:lpstr>
      <vt:lpstr>Poppins Thin</vt:lpstr>
      <vt:lpstr>Arial</vt:lpstr>
      <vt:lpstr>Wingdings</vt:lpstr>
      <vt:lpstr>Noto Sans Symbols</vt:lpstr>
      <vt:lpstr>Nunito</vt:lpstr>
      <vt:lpstr>Calibri</vt:lpstr>
      <vt:lpstr>Poppins Light</vt:lpstr>
      <vt:lpstr>Lessius_stadscampussen_2009-09-03</vt:lpstr>
      <vt:lpstr>Office Theme</vt:lpstr>
      <vt:lpstr>BOUWSTENEN VOOR TAALTRAJECTEN IN HET KLEUTERONDERWIJS</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Dank voor jullie aandacht! Voor meer inspiratie: www.taaltrajecten.be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Astrid Geudens</dc:creator>
  <cp:lastModifiedBy>Helena Taelman</cp:lastModifiedBy>
  <cp:revision>333</cp:revision>
  <cp:lastPrinted>2021-09-30T13:07:58Z</cp:lastPrinted>
  <dcterms:created xsi:type="dcterms:W3CDTF">2020-11-29T10:54:32Z</dcterms:created>
  <dcterms:modified xsi:type="dcterms:W3CDTF">2021-10-22T13:31:44Z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0x010100EBFE16D82D681F41A09D62CF3C224F92</vt:lpwstr>
  </property>
</Properties>
</file>