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1pPr>
    <a:lvl2pPr marL="0" marR="0" indent="4572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2pPr>
    <a:lvl3pPr marL="0" marR="0" indent="9144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3pPr>
    <a:lvl4pPr marL="0" marR="0" indent="13716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4pPr>
    <a:lvl5pPr marL="0" marR="0" indent="18288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5pPr>
    <a:lvl6pPr marL="0" marR="0" indent="22860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6pPr>
    <a:lvl7pPr marL="0" marR="0" indent="27432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7pPr>
    <a:lvl8pPr marL="0" marR="0" indent="32004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8pPr>
    <a:lvl9pPr marL="0" marR="0" indent="365760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EFA07"/>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254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254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chemeClr val="accent4">
              <a:hueOff val="3712597"/>
              <a:satOff val="-23099"/>
              <a:lumOff val="5802"/>
            </a:schemeClr>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E5E5E"/>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9BCEF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E5E5E"/>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5E5E5E"/>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2871FF"/>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D1F6"/>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E7FE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wholeTbl>
    <a:band2H>
      <a:tcTxStyle/>
      <a:tcStyle>
        <a:tcBdr/>
        <a:fill>
          <a:solidFill>
            <a:srgbClr val="EAEAEA"/>
          </a:solidFill>
        </a:fill>
      </a:tcStyle>
    </a:band2H>
    <a:firstCol>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lastRow>
    <a:firstRow>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07"/>
  </p:normalViewPr>
  <p:slideViewPr>
    <p:cSldViewPr snapToGrid="0" snapToObjects="1">
      <p:cViewPr varScale="1">
        <p:scale>
          <a:sx n="53" d="100"/>
          <a:sy n="53" d="100"/>
        </p:scale>
        <p:origin x="7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xfrm>
            <a:off x="1143000" y="685800"/>
            <a:ext cx="4572000" cy="3429000"/>
          </a:xfrm>
          <a:prstGeom prst="rect">
            <a:avLst/>
          </a:prstGeom>
        </p:spPr>
        <p:txBody>
          <a:bodyPr/>
          <a:lstStyle/>
          <a:p>
            <a:endParaRPr/>
          </a:p>
        </p:txBody>
      </p:sp>
      <p:sp>
        <p:nvSpPr>
          <p:cNvPr id="236" name="Shape 23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prstGeom prst="rect">
            <a:avLst/>
          </a:prstGeom>
        </p:spPr>
        <p:txBody>
          <a:bodyPr/>
          <a:lstStyle/>
          <a:p>
            <a:r>
              <a:t>Presentation Title</a:t>
            </a:r>
          </a:p>
        </p:txBody>
      </p:sp>
      <p:sp>
        <p:nvSpPr>
          <p:cNvPr id="12" name="Body Level One…"/>
          <p:cNvSpPr txBox="1">
            <a:spLocks noGrp="1"/>
          </p:cNvSpPr>
          <p:nvPr>
            <p:ph type="body" sz="quarter" idx="1" hasCustomPrompt="1"/>
          </p:nvPr>
        </p:nvSpPr>
        <p:spPr>
          <a:prstGeom prst="rect">
            <a:avLst/>
          </a:prstGeom>
        </p:spPr>
        <p:txBody>
          <a:bodyPr/>
          <a:lstStyle/>
          <a:p>
            <a:r>
              <a:t>Presentation Subtitle </a:t>
            </a:r>
          </a:p>
          <a:p>
            <a:pPr lvl="1"/>
            <a:endParaRPr/>
          </a:p>
          <a:p>
            <a:pPr lvl="2"/>
            <a:endParaRPr/>
          </a:p>
          <a:p>
            <a:pPr lvl="3"/>
            <a:endParaRPr/>
          </a:p>
          <a:p>
            <a:pPr lvl="4"/>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bg>
      <p:bgPr>
        <a:solidFill>
          <a:srgbClr val="FFFFFF"/>
        </a:solidFill>
        <a:effectLst/>
      </p:bgPr>
    </p:bg>
    <p:spTree>
      <p:nvGrpSpPr>
        <p:cNvPr id="1" name=""/>
        <p:cNvGrpSpPr/>
        <p:nvPr/>
      </p:nvGrpSpPr>
      <p:grpSpPr>
        <a:xfrm>
          <a:off x="0" y="0"/>
          <a:ext cx="0" cy="0"/>
          <a:chOff x="0" y="0"/>
          <a:chExt cx="0" cy="0"/>
        </a:xfrm>
      </p:grpSpPr>
      <p:sp>
        <p:nvSpPr>
          <p:cNvPr id="110" name="Body Level One…"/>
          <p:cNvSpPr txBox="1">
            <a:spLocks noGrp="1"/>
          </p:cNvSpPr>
          <p:nvPr>
            <p:ph type="body" sz="half" idx="1" hasCustomPrompt="1"/>
          </p:nvPr>
        </p:nvSpPr>
        <p:spPr>
          <a:xfrm>
            <a:off x="1298277" y="4927600"/>
            <a:ext cx="21863646" cy="3853767"/>
          </a:xfrm>
          <a:prstGeom prst="rect">
            <a:avLst/>
          </a:prstGeom>
        </p:spPr>
        <p:txBody>
          <a:bodyPr anchor="ctr"/>
          <a:lstStyle>
            <a:lvl1pPr algn="ctr" defTabSz="1160859">
              <a:defRPr sz="10200" b="1" spc="-408">
                <a:latin typeface="+mn-lt"/>
                <a:ea typeface="+mn-ea"/>
                <a:cs typeface="+mn-cs"/>
                <a:sym typeface="Graphik"/>
              </a:defRPr>
            </a:lvl1pPr>
            <a:lvl2pPr algn="ctr" defTabSz="1160859">
              <a:defRPr sz="10200" b="1" spc="-408">
                <a:latin typeface="+mn-lt"/>
                <a:ea typeface="+mn-ea"/>
                <a:cs typeface="+mn-cs"/>
                <a:sym typeface="Graphik"/>
              </a:defRPr>
            </a:lvl2pPr>
            <a:lvl3pPr algn="ctr" defTabSz="1160859">
              <a:defRPr sz="10200" b="1" spc="-408">
                <a:latin typeface="+mn-lt"/>
                <a:ea typeface="+mn-ea"/>
                <a:cs typeface="+mn-cs"/>
                <a:sym typeface="Graphik"/>
              </a:defRPr>
            </a:lvl3pPr>
            <a:lvl4pPr algn="ctr" defTabSz="1160859">
              <a:defRPr sz="10200" b="1" spc="-408">
                <a:latin typeface="+mn-lt"/>
                <a:ea typeface="+mn-ea"/>
                <a:cs typeface="+mn-cs"/>
                <a:sym typeface="Graphik"/>
              </a:defRPr>
            </a:lvl4pPr>
            <a:lvl5pPr algn="ctr" defTabSz="1160859">
              <a:defRPr sz="10200" b="1" spc="-408">
                <a:latin typeface="+mn-lt"/>
                <a:ea typeface="+mn-ea"/>
                <a:cs typeface="+mn-cs"/>
                <a:sym typeface="Graphik"/>
              </a:defRPr>
            </a:lvl5pPr>
          </a:lstStyle>
          <a:p>
            <a:r>
              <a:t>Statement</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bg>
      <p:bgPr>
        <a:solidFill>
          <a:srgbClr val="FFFFFF"/>
        </a:solidFill>
        <a:effectLst/>
      </p:bgPr>
    </p:bg>
    <p:spTree>
      <p:nvGrpSpPr>
        <p:cNvPr id="1" name=""/>
        <p:cNvGrpSpPr/>
        <p:nvPr/>
      </p:nvGrpSpPr>
      <p:grpSpPr>
        <a:xfrm>
          <a:off x="0" y="0"/>
          <a:ext cx="0" cy="0"/>
          <a:chOff x="0" y="0"/>
          <a:chExt cx="0" cy="0"/>
        </a:xfrm>
      </p:grpSpPr>
      <p:sp>
        <p:nvSpPr>
          <p:cNvPr id="118" name="Fact information"/>
          <p:cNvSpPr txBox="1">
            <a:spLocks noGrp="1"/>
          </p:cNvSpPr>
          <p:nvPr>
            <p:ph type="body" sz="quarter" idx="21" hasCustomPrompt="1"/>
          </p:nvPr>
        </p:nvSpPr>
        <p:spPr>
          <a:xfrm>
            <a:off x="1295400" y="8117284"/>
            <a:ext cx="21869400" cy="592456"/>
          </a:xfrm>
          <a:prstGeom prst="rect">
            <a:avLst/>
          </a:prstGeom>
        </p:spPr>
        <p:txBody>
          <a:bodyPr/>
          <a:lstStyle>
            <a:lvl1pPr algn="ctr" defTabSz="490727">
              <a:spcBef>
                <a:spcPts val="2600"/>
              </a:spcBef>
              <a:defRPr sz="2940" spc="-88"/>
            </a:lvl1pPr>
          </a:lstStyle>
          <a:p>
            <a:r>
              <a:t>Fact information</a:t>
            </a:r>
          </a:p>
        </p:txBody>
      </p:sp>
      <p:sp>
        <p:nvSpPr>
          <p:cNvPr id="119" name="Body Level One…"/>
          <p:cNvSpPr txBox="1">
            <a:spLocks noGrp="1"/>
          </p:cNvSpPr>
          <p:nvPr>
            <p:ph type="body" sz="half" idx="1" hasCustomPrompt="1"/>
          </p:nvPr>
        </p:nvSpPr>
        <p:spPr>
          <a:xfrm>
            <a:off x="1295400" y="3587043"/>
            <a:ext cx="21869400" cy="4730168"/>
          </a:xfrm>
          <a:prstGeom prst="rect">
            <a:avLst/>
          </a:prstGeom>
        </p:spPr>
        <p:txBody>
          <a:bodyPr anchor="b"/>
          <a:lstStyle>
            <a:lvl1pPr algn="ctr" defTabSz="825500">
              <a:lnSpc>
                <a:spcPct val="70000"/>
              </a:lnSpc>
              <a:defRPr sz="22400" b="1" spc="-448">
                <a:latin typeface="+mn-lt"/>
                <a:ea typeface="+mn-ea"/>
                <a:cs typeface="+mn-cs"/>
                <a:sym typeface="Graphik"/>
              </a:defRPr>
            </a:lvl1pPr>
            <a:lvl2pPr algn="ctr" defTabSz="825500">
              <a:lnSpc>
                <a:spcPct val="70000"/>
              </a:lnSpc>
              <a:defRPr sz="22400" b="1" spc="-448">
                <a:latin typeface="+mn-lt"/>
                <a:ea typeface="+mn-ea"/>
                <a:cs typeface="+mn-cs"/>
                <a:sym typeface="Graphik"/>
              </a:defRPr>
            </a:lvl2pPr>
            <a:lvl3pPr algn="ctr" defTabSz="825500">
              <a:lnSpc>
                <a:spcPct val="70000"/>
              </a:lnSpc>
              <a:defRPr sz="22400" b="1" spc="-448">
                <a:latin typeface="+mn-lt"/>
                <a:ea typeface="+mn-ea"/>
                <a:cs typeface="+mn-cs"/>
                <a:sym typeface="Graphik"/>
              </a:defRPr>
            </a:lvl3pPr>
            <a:lvl4pPr algn="ctr" defTabSz="825500">
              <a:lnSpc>
                <a:spcPct val="70000"/>
              </a:lnSpc>
              <a:defRPr sz="22400" b="1" spc="-448">
                <a:latin typeface="+mn-lt"/>
                <a:ea typeface="+mn-ea"/>
                <a:cs typeface="+mn-cs"/>
                <a:sym typeface="Graphik"/>
              </a:defRPr>
            </a:lvl4pPr>
            <a:lvl5pPr algn="ctr" defTabSz="825500">
              <a:lnSpc>
                <a:spcPct val="70000"/>
              </a:lnSpc>
              <a:defRPr sz="22400" b="1" spc="-448">
                <a:latin typeface="+mn-lt"/>
                <a:ea typeface="+mn-ea"/>
                <a:cs typeface="+mn-cs"/>
                <a:sym typeface="Graphik"/>
              </a:defRPr>
            </a:lvl5pPr>
          </a:lstStyle>
          <a:p>
            <a:r>
              <a:t>100%</a:t>
            </a:r>
          </a:p>
          <a:p>
            <a:pPr lvl="1"/>
            <a:endParaRPr/>
          </a:p>
          <a:p>
            <a:pPr lvl="2"/>
            <a:endParaRPr/>
          </a:p>
          <a:p>
            <a:pPr lvl="3"/>
            <a:endParaRPr/>
          </a:p>
          <a:p>
            <a:pPr lvl="4"/>
            <a:endParaRPr/>
          </a:p>
        </p:txBody>
      </p:sp>
      <p:sp>
        <p:nvSpPr>
          <p:cNvPr id="120"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a:p>
        </p:txBody>
      </p:sp>
      <p:sp>
        <p:nvSpPr>
          <p:cNvPr id="121"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a:p>
        </p:txBody>
      </p:sp>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bg>
      <p:bgPr>
        <a:solidFill>
          <a:srgbClr val="FFFFFF"/>
        </a:solidFill>
        <a:effectLst/>
      </p:bgPr>
    </p:bg>
    <p:spTree>
      <p:nvGrpSpPr>
        <p:cNvPr id="1" name=""/>
        <p:cNvGrpSpPr/>
        <p:nvPr/>
      </p:nvGrpSpPr>
      <p:grpSpPr>
        <a:xfrm>
          <a:off x="0" y="0"/>
          <a:ext cx="0" cy="0"/>
          <a:chOff x="0" y="0"/>
          <a:chExt cx="0" cy="0"/>
        </a:xfrm>
      </p:grpSpPr>
      <p:sp>
        <p:nvSpPr>
          <p:cNvPr id="129" name="Attribution"/>
          <p:cNvSpPr txBox="1">
            <a:spLocks noGrp="1"/>
          </p:cNvSpPr>
          <p:nvPr>
            <p:ph type="body" sz="quarter" idx="21" hasCustomPrompt="1"/>
          </p:nvPr>
        </p:nvSpPr>
        <p:spPr>
          <a:xfrm>
            <a:off x="2252674" y="10353079"/>
            <a:ext cx="20691414" cy="567945"/>
          </a:xfrm>
          <a:prstGeom prst="rect">
            <a:avLst/>
          </a:prstGeom>
        </p:spPr>
        <p:txBody>
          <a:bodyPr/>
          <a:lstStyle>
            <a:lvl1pPr defTabSz="584200">
              <a:defRPr sz="2800" spc="-84"/>
            </a:lvl1pPr>
          </a:lstStyle>
          <a:p>
            <a:r>
              <a:t>Attribution </a:t>
            </a:r>
          </a:p>
        </p:txBody>
      </p:sp>
      <p:sp>
        <p:nvSpPr>
          <p:cNvPr id="130"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a:p>
        </p:txBody>
      </p:sp>
      <p:sp>
        <p:nvSpPr>
          <p:cNvPr id="131"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a:p>
        </p:txBody>
      </p:sp>
      <p:sp>
        <p:nvSpPr>
          <p:cNvPr id="132" name="Body Level One…"/>
          <p:cNvSpPr txBox="1">
            <a:spLocks noGrp="1"/>
          </p:cNvSpPr>
          <p:nvPr>
            <p:ph type="body" sz="half" idx="1" hasCustomPrompt="1"/>
          </p:nvPr>
        </p:nvSpPr>
        <p:spPr>
          <a:xfrm>
            <a:off x="1439912" y="4332885"/>
            <a:ext cx="21504176" cy="5497468"/>
          </a:xfrm>
          <a:prstGeom prst="rect">
            <a:avLst/>
          </a:prstGeom>
        </p:spPr>
        <p:txBody>
          <a:bodyPr anchor="b"/>
          <a:lstStyle>
            <a:lvl1pPr marL="714375" indent="-714375" defTabSz="1160859">
              <a:lnSpc>
                <a:spcPct val="70000"/>
              </a:lnSpc>
              <a:defRPr sz="13300" b="1" i="1" spc="-532">
                <a:latin typeface="+mn-lt"/>
                <a:ea typeface="+mn-ea"/>
                <a:cs typeface="+mn-cs"/>
                <a:sym typeface="Graphik"/>
              </a:defRPr>
            </a:lvl1pPr>
            <a:lvl2pPr marL="714375" indent="-257175" defTabSz="1160859">
              <a:lnSpc>
                <a:spcPct val="70000"/>
              </a:lnSpc>
              <a:defRPr sz="13300" b="1" i="1" spc="-532">
                <a:latin typeface="+mn-lt"/>
                <a:ea typeface="+mn-ea"/>
                <a:cs typeface="+mn-cs"/>
                <a:sym typeface="Graphik"/>
              </a:defRPr>
            </a:lvl2pPr>
            <a:lvl3pPr marL="714375" indent="200025" defTabSz="1160859">
              <a:lnSpc>
                <a:spcPct val="70000"/>
              </a:lnSpc>
              <a:defRPr sz="13300" b="1" i="1" spc="-532">
                <a:latin typeface="+mn-lt"/>
                <a:ea typeface="+mn-ea"/>
                <a:cs typeface="+mn-cs"/>
                <a:sym typeface="Graphik"/>
              </a:defRPr>
            </a:lvl3pPr>
            <a:lvl4pPr marL="714375" indent="657225" defTabSz="1160859">
              <a:lnSpc>
                <a:spcPct val="70000"/>
              </a:lnSpc>
              <a:defRPr sz="13300" b="1" i="1" spc="-532">
                <a:latin typeface="+mn-lt"/>
                <a:ea typeface="+mn-ea"/>
                <a:cs typeface="+mn-cs"/>
                <a:sym typeface="Graphik"/>
              </a:defRPr>
            </a:lvl4pPr>
            <a:lvl5pPr marL="714375" indent="1114425" defTabSz="1160859">
              <a:lnSpc>
                <a:spcPct val="70000"/>
              </a:lnSpc>
              <a:defRPr sz="13300" b="1" i="1" spc="-532">
                <a:latin typeface="+mn-lt"/>
                <a:ea typeface="+mn-ea"/>
                <a:cs typeface="+mn-cs"/>
                <a:sym typeface="Graphik"/>
              </a:defRPr>
            </a:lvl5pPr>
          </a:lstStyle>
          <a:p>
            <a:r>
              <a:t>“Notable Quote”</a:t>
            </a:r>
          </a:p>
          <a:p>
            <a:pPr lvl="1"/>
            <a:endParaRPr/>
          </a:p>
          <a:p>
            <a:pPr lvl="2"/>
            <a:endParaRPr/>
          </a:p>
          <a:p>
            <a:pPr lvl="3"/>
            <a:endParaRPr/>
          </a:p>
          <a:p>
            <a:pPr lvl="4"/>
            <a:endParaRPr/>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
        <p:nvSpPr>
          <p:cNvPr id="140" name="518839134_3132x2088.jpg"/>
          <p:cNvSpPr>
            <a:spLocks noGrp="1"/>
          </p:cNvSpPr>
          <p:nvPr>
            <p:ph type="pic" idx="21"/>
          </p:nvPr>
        </p:nvSpPr>
        <p:spPr>
          <a:xfrm>
            <a:off x="4076700" y="-3937000"/>
            <a:ext cx="26492200" cy="17661467"/>
          </a:xfrm>
          <a:prstGeom prst="rect">
            <a:avLst/>
          </a:prstGeom>
        </p:spPr>
        <p:txBody>
          <a:bodyPr lIns="91439" tIns="45719" rIns="91439" bIns="45719">
            <a:noAutofit/>
          </a:bodyPr>
          <a:lstStyle/>
          <a:p>
            <a:endParaRPr/>
          </a:p>
        </p:txBody>
      </p:sp>
      <p:sp>
        <p:nvSpPr>
          <p:cNvPr id="141" name="766363123_1851x1194.jpg"/>
          <p:cNvSpPr>
            <a:spLocks noGrp="1"/>
          </p:cNvSpPr>
          <p:nvPr>
            <p:ph type="pic" sz="half" idx="22"/>
          </p:nvPr>
        </p:nvSpPr>
        <p:spPr>
          <a:xfrm>
            <a:off x="-1" y="-525805"/>
            <a:ext cx="12065001" cy="7782610"/>
          </a:xfrm>
          <a:prstGeom prst="rect">
            <a:avLst/>
          </a:prstGeom>
        </p:spPr>
        <p:txBody>
          <a:bodyPr lIns="91439" tIns="45719" rIns="91439" bIns="45719">
            <a:noAutofit/>
          </a:bodyPr>
          <a:lstStyle/>
          <a:p>
            <a:endParaRPr/>
          </a:p>
        </p:txBody>
      </p:sp>
      <p:sp>
        <p:nvSpPr>
          <p:cNvPr id="142" name="981594838_2460x1641.jpg"/>
          <p:cNvSpPr>
            <a:spLocks noGrp="1"/>
          </p:cNvSpPr>
          <p:nvPr>
            <p:ph type="pic" sz="half" idx="23"/>
          </p:nvPr>
        </p:nvSpPr>
        <p:spPr>
          <a:xfrm>
            <a:off x="-1" y="6384784"/>
            <a:ext cx="12065001" cy="8048238"/>
          </a:xfrm>
          <a:prstGeom prst="rect">
            <a:avLst/>
          </a:prstGeom>
        </p:spPr>
        <p:txBody>
          <a:bodyPr lIns="91439" tIns="45719" rIns="91439" bIns="45719">
            <a:noAutofit/>
          </a:bodyPr>
          <a:lstStyle/>
          <a:p>
            <a:endParaRP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150" name="463013163_3048x2031.jpg"/>
          <p:cNvSpPr>
            <a:spLocks noGrp="1"/>
          </p:cNvSpPr>
          <p:nvPr>
            <p:ph type="pic" idx="21"/>
          </p:nvPr>
        </p:nvSpPr>
        <p:spPr>
          <a:xfrm>
            <a:off x="0" y="-1266000"/>
            <a:ext cx="24384000" cy="16248002"/>
          </a:xfrm>
          <a:prstGeom prst="rect">
            <a:avLst/>
          </a:prstGeom>
        </p:spPr>
        <p:txBody>
          <a:bodyPr lIns="91439" tIns="45719" rIns="91439" bIns="45719">
            <a:noAutofit/>
          </a:bodyPr>
          <a:lstStyle/>
          <a:p>
            <a:endParaRPr/>
          </a:p>
        </p:txBody>
      </p:sp>
      <p:sp>
        <p:nvSpPr>
          <p:cNvPr id="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65" name="Line"/>
          <p:cNvSpPr/>
          <p:nvPr/>
        </p:nvSpPr>
        <p:spPr>
          <a:xfrm flipV="1">
            <a:off x="3762375" y="13001620"/>
            <a:ext cx="16859250" cy="5"/>
          </a:xfrm>
          <a:prstGeom prst="line">
            <a:avLst/>
          </a:prstGeom>
          <a:ln w="101600">
            <a:solidFill>
              <a:srgbClr val="444444">
                <a:alpha val="30000"/>
              </a:srgbClr>
            </a:solidFill>
            <a:miter lim="400000"/>
          </a:ln>
        </p:spPr>
        <p:txBody>
          <a:bodyPr lIns="64292" tIns="64292" rIns="64292" bIns="64292"/>
          <a:lstStyle/>
          <a:p>
            <a:pPr>
              <a:lnSpc>
                <a:spcPct val="100000"/>
              </a:lnSpc>
              <a:spcBef>
                <a:spcPts val="0"/>
              </a:spcBef>
              <a:tabLst/>
              <a:defRPr sz="5000" spc="0">
                <a:solidFill>
                  <a:srgbClr val="606060"/>
                </a:solidFill>
                <a:latin typeface="Gill Sans"/>
                <a:ea typeface="Gill Sans"/>
                <a:cs typeface="Gill Sans"/>
                <a:sym typeface="Gill Sans"/>
              </a:defRPr>
            </a:pPr>
            <a:endParaRPr/>
          </a:p>
        </p:txBody>
      </p:sp>
      <p:sp>
        <p:nvSpPr>
          <p:cNvPr id="166" name="Line"/>
          <p:cNvSpPr/>
          <p:nvPr/>
        </p:nvSpPr>
        <p:spPr>
          <a:xfrm flipV="1">
            <a:off x="3762375" y="714374"/>
            <a:ext cx="16859250" cy="3"/>
          </a:xfrm>
          <a:prstGeom prst="line">
            <a:avLst/>
          </a:prstGeom>
          <a:ln w="12700">
            <a:solidFill>
              <a:srgbClr val="444444">
                <a:alpha val="30000"/>
              </a:srgbClr>
            </a:solidFill>
            <a:miter lim="400000"/>
          </a:ln>
        </p:spPr>
        <p:txBody>
          <a:bodyPr lIns="64292" tIns="64292" rIns="64292" bIns="64292"/>
          <a:lstStyle/>
          <a:p>
            <a:pPr>
              <a:lnSpc>
                <a:spcPct val="100000"/>
              </a:lnSpc>
              <a:spcBef>
                <a:spcPts val="0"/>
              </a:spcBef>
              <a:tabLst/>
              <a:defRPr sz="5000" spc="0">
                <a:solidFill>
                  <a:srgbClr val="606060"/>
                </a:solidFill>
                <a:latin typeface="Gill Sans"/>
                <a:ea typeface="Gill Sans"/>
                <a:cs typeface="Gill Sans"/>
                <a:sym typeface="Gill Sans"/>
              </a:defRPr>
            </a:pPr>
            <a:endParaRPr/>
          </a:p>
        </p:txBody>
      </p:sp>
      <p:sp>
        <p:nvSpPr>
          <p:cNvPr id="167" name="142761833_2880x1921.jpeg"/>
          <p:cNvSpPr>
            <a:spLocks noGrp="1"/>
          </p:cNvSpPr>
          <p:nvPr>
            <p:ph type="pic" idx="21"/>
          </p:nvPr>
        </p:nvSpPr>
        <p:spPr>
          <a:xfrm>
            <a:off x="2887265" y="0"/>
            <a:ext cx="20563290" cy="13716000"/>
          </a:xfrm>
          <a:prstGeom prst="rect">
            <a:avLst/>
          </a:prstGeom>
        </p:spPr>
        <p:txBody>
          <a:bodyPr lIns="91439" tIns="45719" rIns="91439" bIns="45719">
            <a:noAutofit/>
          </a:bodyPr>
          <a:lstStyle/>
          <a:p>
            <a:endParaRPr/>
          </a:p>
        </p:txBody>
      </p:sp>
      <p:sp>
        <p:nvSpPr>
          <p:cNvPr id="168" name="Slide Number"/>
          <p:cNvSpPr txBox="1">
            <a:spLocks noGrp="1"/>
          </p:cNvSpPr>
          <p:nvPr>
            <p:ph type="sldNum" sz="quarter" idx="2"/>
          </p:nvPr>
        </p:nvSpPr>
        <p:spPr>
          <a:xfrm>
            <a:off x="20168337" y="12322968"/>
            <a:ext cx="460376" cy="498476"/>
          </a:xfrm>
          <a:prstGeom prst="rect">
            <a:avLst/>
          </a:prstGeom>
        </p:spPr>
        <p:txBody>
          <a:bodyPr lIns="71437" tIns="71437" rIns="71437" bIns="71437" anchor="t"/>
          <a:lstStyle>
            <a:lvl1pPr defTabSz="821531">
              <a:defRPr sz="2400">
                <a:solidFill>
                  <a:srgbClr val="60606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75" name="Title Text"/>
          <p:cNvSpPr txBox="1">
            <a:spLocks noGrp="1"/>
          </p:cNvSpPr>
          <p:nvPr>
            <p:ph type="title"/>
          </p:nvPr>
        </p:nvSpPr>
        <p:spPr>
          <a:xfrm>
            <a:off x="12924234" y="1017984"/>
            <a:ext cx="7590235" cy="1017985"/>
          </a:xfrm>
          <a:prstGeom prst="rect">
            <a:avLst/>
          </a:prstGeom>
        </p:spPr>
        <p:txBody>
          <a:bodyPr lIns="71437" tIns="71437" rIns="71437" bIns="71437" anchor="t"/>
          <a:lstStyle>
            <a:lvl1pPr algn="ctr" defTabSz="821531">
              <a:lnSpc>
                <a:spcPct val="90000"/>
              </a:lnSpc>
              <a:spcBef>
                <a:spcPts val="2200"/>
              </a:spcBef>
              <a:defRPr sz="9800" b="0" cap="none" spc="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176" name="Body Level One…"/>
          <p:cNvSpPr txBox="1">
            <a:spLocks noGrp="1"/>
          </p:cNvSpPr>
          <p:nvPr>
            <p:ph type="body" sz="half" idx="1"/>
          </p:nvPr>
        </p:nvSpPr>
        <p:spPr>
          <a:xfrm>
            <a:off x="12924234" y="2536031"/>
            <a:ext cx="7590235" cy="10161985"/>
          </a:xfrm>
          <a:prstGeom prst="rect">
            <a:avLst/>
          </a:prstGeom>
        </p:spPr>
        <p:txBody>
          <a:bodyPr lIns="71437" tIns="71437" rIns="71437" bIns="71437"/>
          <a:lstStyle>
            <a:lvl1pPr marL="652638" indent="-652638" defTabSz="821531">
              <a:spcBef>
                <a:spcPts val="3300"/>
              </a:spcBef>
              <a:buClr>
                <a:srgbClr val="929292"/>
              </a:buClr>
              <a:buSzPct val="60000"/>
              <a:buFont typeface="Zapf Dingbats"/>
              <a:buChar char="❖"/>
              <a:defRPr sz="5000" cap="none" spc="0">
                <a:solidFill>
                  <a:srgbClr val="414141"/>
                </a:solidFill>
                <a:latin typeface="Palatino"/>
                <a:ea typeface="Palatino"/>
                <a:cs typeface="Palatino"/>
                <a:sym typeface="Palatino"/>
              </a:defRPr>
            </a:lvl1pPr>
            <a:lvl2pPr marL="1775177" indent="-1305277" defTabSz="821531">
              <a:spcBef>
                <a:spcPts val="3300"/>
              </a:spcBef>
              <a:buClr>
                <a:srgbClr val="929292"/>
              </a:buClr>
              <a:buSzPct val="60000"/>
              <a:buFont typeface="Zapf Dingbats"/>
              <a:buChar char="❖"/>
              <a:defRPr sz="5000" cap="none" spc="0">
                <a:solidFill>
                  <a:srgbClr val="414141"/>
                </a:solidFill>
                <a:latin typeface="Palatino"/>
                <a:ea typeface="Palatino"/>
                <a:cs typeface="Palatino"/>
                <a:sym typeface="Palatino"/>
              </a:defRPr>
            </a:lvl2pPr>
            <a:lvl3pPr marL="2245077" indent="-1305277" defTabSz="821531">
              <a:spcBef>
                <a:spcPts val="3300"/>
              </a:spcBef>
              <a:buClr>
                <a:srgbClr val="929292"/>
              </a:buClr>
              <a:buSzPct val="60000"/>
              <a:buFont typeface="Zapf Dingbats"/>
              <a:buChar char="❖"/>
              <a:defRPr sz="5000" cap="none" spc="0">
                <a:solidFill>
                  <a:srgbClr val="414141"/>
                </a:solidFill>
                <a:latin typeface="Palatino"/>
                <a:ea typeface="Palatino"/>
                <a:cs typeface="Palatino"/>
                <a:sym typeface="Palatino"/>
              </a:defRPr>
            </a:lvl3pPr>
            <a:lvl4pPr marL="2714977" indent="-1305277" defTabSz="821531">
              <a:spcBef>
                <a:spcPts val="3300"/>
              </a:spcBef>
              <a:buClr>
                <a:srgbClr val="929292"/>
              </a:buClr>
              <a:buSzPct val="60000"/>
              <a:buFont typeface="Zapf Dingbats"/>
              <a:buChar char="❖"/>
              <a:defRPr sz="5000" cap="none" spc="0">
                <a:solidFill>
                  <a:srgbClr val="414141"/>
                </a:solidFill>
                <a:latin typeface="Palatino"/>
                <a:ea typeface="Palatino"/>
                <a:cs typeface="Palatino"/>
                <a:sym typeface="Palatino"/>
              </a:defRPr>
            </a:lvl4pPr>
            <a:lvl5pPr marL="3184877" indent="-1305277" defTabSz="821531">
              <a:spcBef>
                <a:spcPts val="3300"/>
              </a:spcBef>
              <a:buClr>
                <a:srgbClr val="929292"/>
              </a:buClr>
              <a:buSzPct val="60000"/>
              <a:buFont typeface="Zapf Dingbats"/>
              <a:buChar char="❖"/>
              <a:defRPr sz="5000" cap="none" spc="0">
                <a:solidFill>
                  <a:srgbClr val="41414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20046032" y="12930187"/>
            <a:ext cx="423789" cy="473076"/>
          </a:xfrm>
          <a:prstGeom prst="rect">
            <a:avLst/>
          </a:prstGeom>
        </p:spPr>
        <p:txBody>
          <a:bodyPr lIns="71437" tIns="71437" rIns="71437" bIns="71437" anchor="t"/>
          <a:lstStyle>
            <a:lvl1pPr algn="r" defTabSz="821531">
              <a:defRPr sz="2200">
                <a:solidFill>
                  <a:srgbClr val="747676"/>
                </a:solidFill>
                <a:latin typeface="DIN Alternate Bold"/>
                <a:ea typeface="DIN Alternate Bold"/>
                <a:cs typeface="DIN Alternate Bold"/>
                <a:sym typeface="DIN Alternate Bold"/>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184" name="Image"/>
          <p:cNvSpPr>
            <a:spLocks noGrp="1"/>
          </p:cNvSpPr>
          <p:nvPr>
            <p:ph type="pic" idx="21"/>
          </p:nvPr>
        </p:nvSpPr>
        <p:spPr>
          <a:xfrm>
            <a:off x="2762250" y="-17860"/>
            <a:ext cx="12657382" cy="13751720"/>
          </a:xfrm>
          <a:prstGeom prst="rect">
            <a:avLst/>
          </a:prstGeom>
        </p:spPr>
        <p:txBody>
          <a:bodyPr lIns="91439" tIns="45719" rIns="91439" bIns="45719">
            <a:noAutofit/>
          </a:bodyPr>
          <a:lstStyle/>
          <a:p>
            <a:endParaRPr/>
          </a:p>
        </p:txBody>
      </p:sp>
      <p:sp>
        <p:nvSpPr>
          <p:cNvPr id="185" name="Body Level One…"/>
          <p:cNvSpPr txBox="1">
            <a:spLocks noGrp="1"/>
          </p:cNvSpPr>
          <p:nvPr>
            <p:ph type="body" sz="quarter" idx="1"/>
          </p:nvPr>
        </p:nvSpPr>
        <p:spPr>
          <a:xfrm>
            <a:off x="12924234" y="2214562"/>
            <a:ext cx="7590235" cy="1787"/>
          </a:xfrm>
          <a:prstGeom prst="rect">
            <a:avLst/>
          </a:prstGeom>
          <a:ln w="50800" cap="rnd">
            <a:solidFill>
              <a:srgbClr val="747676"/>
            </a:solidFill>
            <a:custDash>
              <a:ds d="100000" sp="200000"/>
            </a:custDash>
            <a:round/>
          </a:ln>
        </p:spPr>
        <p:txBody>
          <a:bodyPr lIns="71437" tIns="71437" rIns="71437" bIns="71437" anchor="ctr"/>
          <a:lstStyle>
            <a:lvl1pPr marL="567017" indent="-567017" defTabSz="821531">
              <a:spcBef>
                <a:spcPts val="5900"/>
              </a:spcBef>
              <a:buSzPct val="30000"/>
              <a:buBlip>
                <a:blip r:embed="rId2"/>
              </a:buBlip>
              <a:defRPr sz="4600" cap="none" spc="0">
                <a:solidFill>
                  <a:srgbClr val="606060"/>
                </a:solidFill>
                <a:latin typeface="Gill Sans"/>
                <a:ea typeface="Gill Sans"/>
                <a:cs typeface="Gill Sans"/>
                <a:sym typeface="Gill Sans"/>
              </a:defRPr>
            </a:lvl1pPr>
            <a:lvl2pPr marL="986117" indent="-567017" defTabSz="821531">
              <a:spcBef>
                <a:spcPts val="5900"/>
              </a:spcBef>
              <a:buSzPct val="30000"/>
              <a:buBlip>
                <a:blip r:embed="rId2"/>
              </a:buBlip>
              <a:defRPr sz="4600" cap="none" spc="0">
                <a:solidFill>
                  <a:srgbClr val="606060"/>
                </a:solidFill>
                <a:latin typeface="Gill Sans"/>
                <a:ea typeface="Gill Sans"/>
                <a:cs typeface="Gill Sans"/>
                <a:sym typeface="Gill Sans"/>
              </a:defRPr>
            </a:lvl2pPr>
            <a:lvl3pPr marL="1405217" indent="-567017" defTabSz="821531">
              <a:spcBef>
                <a:spcPts val="5900"/>
              </a:spcBef>
              <a:buSzPct val="30000"/>
              <a:buBlip>
                <a:blip r:embed="rId2"/>
              </a:buBlip>
              <a:defRPr sz="4600" cap="none" spc="0">
                <a:solidFill>
                  <a:srgbClr val="606060"/>
                </a:solidFill>
                <a:latin typeface="Gill Sans"/>
                <a:ea typeface="Gill Sans"/>
                <a:cs typeface="Gill Sans"/>
                <a:sym typeface="Gill Sans"/>
              </a:defRPr>
            </a:lvl3pPr>
            <a:lvl4pPr marL="1824317" indent="-567017" defTabSz="821531">
              <a:spcBef>
                <a:spcPts val="5900"/>
              </a:spcBef>
              <a:buSzPct val="30000"/>
              <a:buBlip>
                <a:blip r:embed="rId2"/>
              </a:buBlip>
              <a:defRPr sz="4600" cap="none" spc="0">
                <a:solidFill>
                  <a:srgbClr val="606060"/>
                </a:solidFill>
                <a:latin typeface="Gill Sans"/>
                <a:ea typeface="Gill Sans"/>
                <a:cs typeface="Gill Sans"/>
                <a:sym typeface="Gill Sans"/>
              </a:defRPr>
            </a:lvl4pPr>
            <a:lvl5pPr marL="2243417" indent="-567017" defTabSz="821531">
              <a:spcBef>
                <a:spcPts val="5900"/>
              </a:spcBef>
              <a:buSzPct val="30000"/>
              <a:buBlip>
                <a:blip r:embed="rId2"/>
              </a:buBlip>
              <a:defRPr sz="4600" cap="none" spc="0">
                <a:solidFill>
                  <a:srgbClr val="60606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86" name="Title Text"/>
          <p:cNvSpPr txBox="1">
            <a:spLocks noGrp="1"/>
          </p:cNvSpPr>
          <p:nvPr>
            <p:ph type="title"/>
          </p:nvPr>
        </p:nvSpPr>
        <p:spPr>
          <a:xfrm>
            <a:off x="12924234" y="1017984"/>
            <a:ext cx="7590235" cy="1017985"/>
          </a:xfrm>
          <a:prstGeom prst="rect">
            <a:avLst/>
          </a:prstGeom>
        </p:spPr>
        <p:txBody>
          <a:bodyPr lIns="71437" tIns="71437" rIns="71437" bIns="71437" anchor="t"/>
          <a:lstStyle>
            <a:lvl1pPr defTabSz="821531">
              <a:lnSpc>
                <a:spcPct val="100000"/>
              </a:lnSpc>
              <a:spcBef>
                <a:spcPts val="3200"/>
              </a:spcBef>
              <a:defRPr sz="7200" b="0" spc="0">
                <a:solidFill>
                  <a:srgbClr val="747676"/>
                </a:solidFill>
                <a:latin typeface="DIN Condensed Bold"/>
                <a:ea typeface="DIN Condensed Bold"/>
                <a:cs typeface="DIN Condensed Bold"/>
                <a:sym typeface="DIN Condensed Bold"/>
              </a:defRPr>
            </a:lvl1pPr>
          </a:lstStyle>
          <a:p>
            <a:r>
              <a:t>Title Text</a:t>
            </a:r>
          </a:p>
        </p:txBody>
      </p:sp>
      <p:sp>
        <p:nvSpPr>
          <p:cNvPr id="187" name="Body Level One…"/>
          <p:cNvSpPr txBox="1">
            <a:spLocks noGrp="1"/>
          </p:cNvSpPr>
          <p:nvPr>
            <p:ph type="body" sz="half" idx="22"/>
          </p:nvPr>
        </p:nvSpPr>
        <p:spPr>
          <a:xfrm>
            <a:off x="12924234" y="2536031"/>
            <a:ext cx="7590235" cy="10161985"/>
          </a:xfrm>
          <a:prstGeom prst="rect">
            <a:avLst/>
          </a:prstGeom>
        </p:spPr>
        <p:txBody>
          <a:bodyPr lIns="71437" tIns="71437" rIns="71437" bIns="71437"/>
          <a:lstStyle/>
          <a:p>
            <a:pPr marL="551542" indent="-551542" defTabSz="821531">
              <a:spcBef>
                <a:spcPts val="2500"/>
              </a:spcBef>
              <a:buSzPct val="75000"/>
              <a:buFont typeface="Zapf Dingbats"/>
              <a:buChar char="➤"/>
              <a:defRPr sz="3800" cap="none" spc="0">
                <a:solidFill>
                  <a:srgbClr val="5C5C5C"/>
                </a:solidFill>
                <a:latin typeface="Iowan Old Style Roman"/>
                <a:ea typeface="Iowan Old Style Roman"/>
                <a:cs typeface="Iowan Old Style Roman"/>
                <a:sym typeface="Iowan Old Style Roman"/>
              </a:defRPr>
            </a:pPr>
            <a:endParaRPr/>
          </a:p>
        </p:txBody>
      </p:sp>
      <p:sp>
        <p:nvSpPr>
          <p:cNvPr id="188" name="Slide Number"/>
          <p:cNvSpPr txBox="1">
            <a:spLocks noGrp="1"/>
          </p:cNvSpPr>
          <p:nvPr>
            <p:ph type="sldNum" sz="quarter" idx="2"/>
          </p:nvPr>
        </p:nvSpPr>
        <p:spPr>
          <a:xfrm>
            <a:off x="20048228" y="12930187"/>
            <a:ext cx="423790" cy="473076"/>
          </a:xfrm>
          <a:prstGeom prst="rect">
            <a:avLst/>
          </a:prstGeom>
        </p:spPr>
        <p:txBody>
          <a:bodyPr lIns="71437" tIns="71437" rIns="71437" bIns="71437" anchor="t"/>
          <a:lstStyle>
            <a:lvl1pPr algn="r" defTabSz="821531">
              <a:defRPr sz="2200">
                <a:solidFill>
                  <a:srgbClr val="747676"/>
                </a:solidFill>
                <a:latin typeface="DIN Alternate Bold"/>
                <a:ea typeface="DIN Alternate Bold"/>
                <a:cs typeface="DIN Alternate Bold"/>
                <a:sym typeface="DIN Alternate Bold"/>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5" name="Title Text"/>
          <p:cNvSpPr txBox="1">
            <a:spLocks noGrp="1"/>
          </p:cNvSpPr>
          <p:nvPr>
            <p:ph type="title"/>
          </p:nvPr>
        </p:nvSpPr>
        <p:spPr>
          <a:xfrm>
            <a:off x="3762375" y="1125140"/>
            <a:ext cx="16859250" cy="1714501"/>
          </a:xfrm>
          <a:prstGeom prst="rect">
            <a:avLst/>
          </a:prstGeom>
        </p:spPr>
        <p:txBody>
          <a:bodyPr lIns="71437" tIns="71437" rIns="71437" bIns="71437" anchor="ctr"/>
          <a:lstStyle>
            <a:lvl1pPr algn="ctr" defTabSz="821531">
              <a:lnSpc>
                <a:spcPct val="90000"/>
              </a:lnSpc>
              <a:spcBef>
                <a:spcPts val="2200"/>
              </a:spcBef>
              <a:defRPr sz="9800" b="0" cap="none" spc="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196" name="Body Level One…"/>
          <p:cNvSpPr txBox="1">
            <a:spLocks noGrp="1"/>
          </p:cNvSpPr>
          <p:nvPr>
            <p:ph type="body" idx="1"/>
          </p:nvPr>
        </p:nvSpPr>
        <p:spPr>
          <a:xfrm>
            <a:off x="3762375" y="3696890"/>
            <a:ext cx="16859250" cy="8572501"/>
          </a:xfrm>
          <a:prstGeom prst="rect">
            <a:avLst/>
          </a:prstGeom>
        </p:spPr>
        <p:txBody>
          <a:bodyPr lIns="71437" tIns="71437" rIns="71437" bIns="71437" anchor="ctr"/>
          <a:lstStyle>
            <a:lvl1pPr marL="652638" indent="-652638" defTabSz="821531">
              <a:spcBef>
                <a:spcPts val="3300"/>
              </a:spcBef>
              <a:buClr>
                <a:srgbClr val="929292"/>
              </a:buClr>
              <a:buSzPct val="60000"/>
              <a:buFont typeface="Zapf Dingbats"/>
              <a:buChar char="❖"/>
              <a:defRPr sz="5000" cap="none" spc="0">
                <a:solidFill>
                  <a:srgbClr val="414141"/>
                </a:solidFill>
                <a:latin typeface="Palatino"/>
                <a:ea typeface="Palatino"/>
                <a:cs typeface="Palatino"/>
                <a:sym typeface="Palatino"/>
              </a:defRPr>
            </a:lvl1pPr>
            <a:lvl2pPr marL="1775177" indent="-1305277" defTabSz="821531">
              <a:spcBef>
                <a:spcPts val="3300"/>
              </a:spcBef>
              <a:buClr>
                <a:srgbClr val="929292"/>
              </a:buClr>
              <a:buSzPct val="60000"/>
              <a:buFont typeface="Zapf Dingbats"/>
              <a:buChar char="❖"/>
              <a:defRPr sz="5000" cap="none" spc="0">
                <a:solidFill>
                  <a:srgbClr val="414141"/>
                </a:solidFill>
                <a:latin typeface="Palatino"/>
                <a:ea typeface="Palatino"/>
                <a:cs typeface="Palatino"/>
                <a:sym typeface="Palatino"/>
              </a:defRPr>
            </a:lvl2pPr>
            <a:lvl3pPr marL="2245077" indent="-1305277" defTabSz="821531">
              <a:spcBef>
                <a:spcPts val="3300"/>
              </a:spcBef>
              <a:buClr>
                <a:srgbClr val="929292"/>
              </a:buClr>
              <a:buSzPct val="60000"/>
              <a:buFont typeface="Zapf Dingbats"/>
              <a:buChar char="❖"/>
              <a:defRPr sz="5000" cap="none" spc="0">
                <a:solidFill>
                  <a:srgbClr val="414141"/>
                </a:solidFill>
                <a:latin typeface="Palatino"/>
                <a:ea typeface="Palatino"/>
                <a:cs typeface="Palatino"/>
                <a:sym typeface="Palatino"/>
              </a:defRPr>
            </a:lvl3pPr>
            <a:lvl4pPr marL="2714977" indent="-1305277" defTabSz="821531">
              <a:spcBef>
                <a:spcPts val="3300"/>
              </a:spcBef>
              <a:buClr>
                <a:srgbClr val="929292"/>
              </a:buClr>
              <a:buSzPct val="60000"/>
              <a:buFont typeface="Zapf Dingbats"/>
              <a:buChar char="❖"/>
              <a:defRPr sz="5000" cap="none" spc="0">
                <a:solidFill>
                  <a:srgbClr val="414141"/>
                </a:solidFill>
                <a:latin typeface="Palatino"/>
                <a:ea typeface="Palatino"/>
                <a:cs typeface="Palatino"/>
                <a:sym typeface="Palatino"/>
              </a:defRPr>
            </a:lvl4pPr>
            <a:lvl5pPr marL="3184877" indent="-1305277" defTabSz="821531">
              <a:spcBef>
                <a:spcPts val="3300"/>
              </a:spcBef>
              <a:buClr>
                <a:srgbClr val="929292"/>
              </a:buClr>
              <a:buSzPct val="60000"/>
              <a:buFont typeface="Zapf Dingbats"/>
              <a:buChar char="❖"/>
              <a:defRPr sz="5000" cap="none" spc="0">
                <a:solidFill>
                  <a:srgbClr val="414141"/>
                </a:solidFill>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197" name="Slide Number"/>
          <p:cNvSpPr txBox="1">
            <a:spLocks noGrp="1"/>
          </p:cNvSpPr>
          <p:nvPr>
            <p:ph type="sldNum" sz="quarter" idx="2"/>
          </p:nvPr>
        </p:nvSpPr>
        <p:spPr>
          <a:xfrm>
            <a:off x="11950650" y="13019484"/>
            <a:ext cx="460376" cy="549276"/>
          </a:xfrm>
          <a:prstGeom prst="rect">
            <a:avLst/>
          </a:prstGeom>
        </p:spPr>
        <p:txBody>
          <a:bodyPr lIns="71437" tIns="71437" rIns="71437" bIns="71437" anchor="t"/>
          <a:lstStyle>
            <a:lvl1pPr defTabSz="821531">
              <a:defRPr sz="2400">
                <a:solidFill>
                  <a:srgbClr val="4C4946"/>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bg>
      <p:bgPr>
        <a:solidFill>
          <a:srgbClr val="FFFFFF"/>
        </a:solidFill>
        <a:effectLst/>
      </p:bgPr>
    </p:bg>
    <p:spTree>
      <p:nvGrpSpPr>
        <p:cNvPr id="1" name=""/>
        <p:cNvGrpSpPr/>
        <p:nvPr/>
      </p:nvGrpSpPr>
      <p:grpSpPr>
        <a:xfrm>
          <a:off x="0" y="0"/>
          <a:ext cx="0" cy="0"/>
          <a:chOff x="0" y="0"/>
          <a:chExt cx="0" cy="0"/>
        </a:xfrm>
      </p:grpSpPr>
      <p:sp>
        <p:nvSpPr>
          <p:cNvPr id="20" name="1014407370_Retouch_4050x2379.jpg"/>
          <p:cNvSpPr>
            <a:spLocks noGrp="1"/>
          </p:cNvSpPr>
          <p:nvPr>
            <p:ph type="pic" idx="21"/>
          </p:nvPr>
        </p:nvSpPr>
        <p:spPr>
          <a:xfrm>
            <a:off x="-685800" y="-6146800"/>
            <a:ext cx="34201100" cy="20089980"/>
          </a:xfrm>
          <a:prstGeom prst="rect">
            <a:avLst/>
          </a:prstGeom>
        </p:spPr>
        <p:txBody>
          <a:bodyPr lIns="91439" tIns="45719" rIns="91439" bIns="45719">
            <a:noAutofit/>
          </a:bodyPr>
          <a:lstStyle/>
          <a:p>
            <a:endParaRPr/>
          </a:p>
        </p:txBody>
      </p:sp>
      <p:sp>
        <p:nvSpPr>
          <p:cNvPr id="21" name="Presentation Title"/>
          <p:cNvSpPr txBox="1">
            <a:spLocks noGrp="1"/>
          </p:cNvSpPr>
          <p:nvPr>
            <p:ph type="title" hasCustomPrompt="1"/>
          </p:nvPr>
        </p:nvSpPr>
        <p:spPr>
          <a:xfrm>
            <a:off x="1295400" y="4384675"/>
            <a:ext cx="21869400" cy="4699000"/>
          </a:xfrm>
          <a:prstGeom prst="rect">
            <a:avLst/>
          </a:prstGeom>
        </p:spPr>
        <p:txBody>
          <a:bodyPr/>
          <a:lstStyle/>
          <a:p>
            <a:r>
              <a:t>Presentation Title</a:t>
            </a:r>
          </a:p>
        </p:txBody>
      </p:sp>
      <p:sp>
        <p:nvSpPr>
          <p:cNvPr id="22" name="Body Level One…"/>
          <p:cNvSpPr txBox="1">
            <a:spLocks noGrp="1"/>
          </p:cNvSpPr>
          <p:nvPr>
            <p:ph type="body" sz="quarter" idx="1" hasCustomPrompt="1"/>
          </p:nvPr>
        </p:nvSpPr>
        <p:spPr>
          <a:xfrm>
            <a:off x="1295400" y="9268776"/>
            <a:ext cx="21869400" cy="1422714"/>
          </a:xfrm>
          <a:prstGeom prst="rect">
            <a:avLst/>
          </a:prstGeom>
        </p:spPr>
        <p:txBody>
          <a:bodyPr/>
          <a:lstStyle/>
          <a:p>
            <a:r>
              <a:t>Presentation Subtitle</a:t>
            </a:r>
          </a:p>
          <a:p>
            <a:pPr lvl="1"/>
            <a:endParaRPr/>
          </a:p>
          <a:p>
            <a:pPr lvl="2"/>
            <a:endParaRPr/>
          </a:p>
          <a:p>
            <a:pPr lvl="3"/>
            <a:endParaRPr/>
          </a:p>
          <a:p>
            <a:pPr lvl="4"/>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04" name="Line"/>
          <p:cNvSpPr/>
          <p:nvPr/>
        </p:nvSpPr>
        <p:spPr>
          <a:xfrm>
            <a:off x="3762375" y="3625453"/>
            <a:ext cx="16859250" cy="1"/>
          </a:xfrm>
          <a:prstGeom prst="line">
            <a:avLst/>
          </a:prstGeom>
          <a:ln w="12700">
            <a:solidFill>
              <a:srgbClr val="444444">
                <a:alpha val="30000"/>
              </a:srgbClr>
            </a:solidFill>
            <a:miter lim="400000"/>
          </a:ln>
        </p:spPr>
        <p:txBody>
          <a:bodyPr lIns="64292" tIns="64292" rIns="64292" bIns="64292"/>
          <a:lstStyle/>
          <a:p>
            <a:pPr>
              <a:lnSpc>
                <a:spcPct val="100000"/>
              </a:lnSpc>
              <a:spcBef>
                <a:spcPts val="0"/>
              </a:spcBef>
              <a:tabLst/>
              <a:defRPr sz="5000" spc="0">
                <a:solidFill>
                  <a:srgbClr val="606060"/>
                </a:solidFill>
                <a:latin typeface="Gill Sans"/>
                <a:ea typeface="Gill Sans"/>
                <a:cs typeface="Gill Sans"/>
                <a:sym typeface="Gill Sans"/>
              </a:defRPr>
            </a:pPr>
            <a:endParaRPr/>
          </a:p>
        </p:txBody>
      </p:sp>
      <p:sp>
        <p:nvSpPr>
          <p:cNvPr id="205" name="Line"/>
          <p:cNvSpPr/>
          <p:nvPr/>
        </p:nvSpPr>
        <p:spPr>
          <a:xfrm flipV="1">
            <a:off x="3762375" y="13001620"/>
            <a:ext cx="16859250" cy="5"/>
          </a:xfrm>
          <a:prstGeom prst="line">
            <a:avLst/>
          </a:prstGeom>
          <a:ln w="101600">
            <a:solidFill>
              <a:srgbClr val="444444">
                <a:alpha val="30000"/>
              </a:srgbClr>
            </a:solidFill>
            <a:miter lim="400000"/>
          </a:ln>
        </p:spPr>
        <p:txBody>
          <a:bodyPr lIns="64292" tIns="64292" rIns="64292" bIns="64292"/>
          <a:lstStyle/>
          <a:p>
            <a:pPr>
              <a:lnSpc>
                <a:spcPct val="100000"/>
              </a:lnSpc>
              <a:spcBef>
                <a:spcPts val="0"/>
              </a:spcBef>
              <a:tabLst/>
              <a:defRPr sz="5000" spc="0">
                <a:solidFill>
                  <a:srgbClr val="606060"/>
                </a:solidFill>
                <a:latin typeface="Gill Sans"/>
                <a:ea typeface="Gill Sans"/>
                <a:cs typeface="Gill Sans"/>
                <a:sym typeface="Gill Sans"/>
              </a:defRPr>
            </a:pPr>
            <a:endParaRPr/>
          </a:p>
        </p:txBody>
      </p:sp>
      <p:sp>
        <p:nvSpPr>
          <p:cNvPr id="206" name="Line"/>
          <p:cNvSpPr/>
          <p:nvPr/>
        </p:nvSpPr>
        <p:spPr>
          <a:xfrm flipV="1">
            <a:off x="3762375" y="714374"/>
            <a:ext cx="16859250" cy="3"/>
          </a:xfrm>
          <a:prstGeom prst="line">
            <a:avLst/>
          </a:prstGeom>
          <a:ln w="12700">
            <a:solidFill>
              <a:srgbClr val="444444">
                <a:alpha val="30000"/>
              </a:srgbClr>
            </a:solidFill>
            <a:miter lim="400000"/>
          </a:ln>
        </p:spPr>
        <p:txBody>
          <a:bodyPr lIns="64292" tIns="64292" rIns="64292" bIns="64292"/>
          <a:lstStyle/>
          <a:p>
            <a:pPr>
              <a:lnSpc>
                <a:spcPct val="100000"/>
              </a:lnSpc>
              <a:spcBef>
                <a:spcPts val="0"/>
              </a:spcBef>
              <a:tabLst/>
              <a:defRPr sz="5000" spc="0">
                <a:solidFill>
                  <a:srgbClr val="606060"/>
                </a:solidFill>
                <a:latin typeface="Gill Sans"/>
                <a:ea typeface="Gill Sans"/>
                <a:cs typeface="Gill Sans"/>
                <a:sym typeface="Gill Sans"/>
              </a:defRPr>
            </a:pPr>
            <a:endParaRPr/>
          </a:p>
        </p:txBody>
      </p:sp>
      <p:sp>
        <p:nvSpPr>
          <p:cNvPr id="207" name="Image"/>
          <p:cNvSpPr>
            <a:spLocks noGrp="1"/>
          </p:cNvSpPr>
          <p:nvPr>
            <p:ph type="pic" sz="half" idx="21"/>
          </p:nvPr>
        </p:nvSpPr>
        <p:spPr>
          <a:xfrm>
            <a:off x="1869281" y="4214812"/>
            <a:ext cx="11653243" cy="7768829"/>
          </a:xfrm>
          <a:prstGeom prst="rect">
            <a:avLst/>
          </a:prstGeom>
        </p:spPr>
        <p:txBody>
          <a:bodyPr lIns="91439" tIns="45719" rIns="91439" bIns="45719">
            <a:noAutofit/>
          </a:bodyPr>
          <a:lstStyle/>
          <a:p>
            <a:endParaRPr/>
          </a:p>
        </p:txBody>
      </p:sp>
      <p:sp>
        <p:nvSpPr>
          <p:cNvPr id="208" name="Title Text"/>
          <p:cNvSpPr txBox="1">
            <a:spLocks noGrp="1"/>
          </p:cNvSpPr>
          <p:nvPr>
            <p:ph type="title"/>
          </p:nvPr>
        </p:nvSpPr>
        <p:spPr>
          <a:xfrm>
            <a:off x="3762375" y="839390"/>
            <a:ext cx="16859250" cy="2678907"/>
          </a:xfrm>
          <a:prstGeom prst="rect">
            <a:avLst/>
          </a:prstGeom>
        </p:spPr>
        <p:txBody>
          <a:bodyPr lIns="71437" tIns="71437" rIns="71437" bIns="71437" anchor="ctr"/>
          <a:lstStyle>
            <a:lvl1pPr defTabSz="821531">
              <a:lnSpc>
                <a:spcPct val="90000"/>
              </a:lnSpc>
              <a:defRPr sz="9000" b="0" spc="0">
                <a:solidFill>
                  <a:srgbClr val="606060"/>
                </a:solidFill>
                <a:latin typeface="Gill Sans Light"/>
                <a:ea typeface="Gill Sans Light"/>
                <a:cs typeface="Gill Sans Light"/>
                <a:sym typeface="Gill Sans Light"/>
              </a:defRPr>
            </a:lvl1pPr>
          </a:lstStyle>
          <a:p>
            <a:r>
              <a:t>Title Text</a:t>
            </a:r>
          </a:p>
        </p:txBody>
      </p:sp>
      <p:sp>
        <p:nvSpPr>
          <p:cNvPr id="209" name="Body Level One…"/>
          <p:cNvSpPr txBox="1">
            <a:spLocks noGrp="1"/>
          </p:cNvSpPr>
          <p:nvPr>
            <p:ph type="body" sz="quarter" idx="1"/>
          </p:nvPr>
        </p:nvSpPr>
        <p:spPr>
          <a:xfrm>
            <a:off x="12584906" y="4179093"/>
            <a:ext cx="8054579" cy="7768829"/>
          </a:xfrm>
          <a:prstGeom prst="rect">
            <a:avLst/>
          </a:prstGeom>
        </p:spPr>
        <p:txBody>
          <a:bodyPr lIns="71437" tIns="71437" rIns="71437" bIns="71437" anchor="ctr"/>
          <a:lstStyle>
            <a:lvl1pPr marL="515619" indent="-515619" defTabSz="821531">
              <a:spcBef>
                <a:spcPts val="4500"/>
              </a:spcBef>
              <a:buSzPct val="30000"/>
              <a:buBlip>
                <a:blip r:embed="rId3"/>
              </a:buBlip>
              <a:defRPr sz="4200" cap="none" spc="0">
                <a:solidFill>
                  <a:srgbClr val="606060"/>
                </a:solidFill>
                <a:latin typeface="Gill Sans"/>
                <a:ea typeface="Gill Sans"/>
                <a:cs typeface="Gill Sans"/>
                <a:sym typeface="Gill Sans"/>
              </a:defRPr>
            </a:lvl1pPr>
            <a:lvl2pPr marL="883919" indent="-515619" defTabSz="821531">
              <a:spcBef>
                <a:spcPts val="4500"/>
              </a:spcBef>
              <a:buSzPct val="30000"/>
              <a:buBlip>
                <a:blip r:embed="rId3"/>
              </a:buBlip>
              <a:defRPr sz="4200" cap="none" spc="0">
                <a:solidFill>
                  <a:srgbClr val="606060"/>
                </a:solidFill>
                <a:latin typeface="Gill Sans"/>
                <a:ea typeface="Gill Sans"/>
                <a:cs typeface="Gill Sans"/>
                <a:sym typeface="Gill Sans"/>
              </a:defRPr>
            </a:lvl2pPr>
            <a:lvl3pPr marL="1252219" indent="-515619" defTabSz="821531">
              <a:spcBef>
                <a:spcPts val="4500"/>
              </a:spcBef>
              <a:buSzPct val="30000"/>
              <a:buBlip>
                <a:blip r:embed="rId3"/>
              </a:buBlip>
              <a:defRPr sz="4200" cap="none" spc="0">
                <a:solidFill>
                  <a:srgbClr val="606060"/>
                </a:solidFill>
                <a:latin typeface="Gill Sans"/>
                <a:ea typeface="Gill Sans"/>
                <a:cs typeface="Gill Sans"/>
                <a:sym typeface="Gill Sans"/>
              </a:defRPr>
            </a:lvl3pPr>
            <a:lvl4pPr marL="1620519" indent="-515619" defTabSz="821531">
              <a:spcBef>
                <a:spcPts val="4500"/>
              </a:spcBef>
              <a:buSzPct val="30000"/>
              <a:buBlip>
                <a:blip r:embed="rId3"/>
              </a:buBlip>
              <a:defRPr sz="4200" cap="none" spc="0">
                <a:solidFill>
                  <a:srgbClr val="606060"/>
                </a:solidFill>
                <a:latin typeface="Gill Sans"/>
                <a:ea typeface="Gill Sans"/>
                <a:cs typeface="Gill Sans"/>
                <a:sym typeface="Gill Sans"/>
              </a:defRPr>
            </a:lvl4pPr>
            <a:lvl5pPr marL="1988820" indent="-515620" defTabSz="821531">
              <a:spcBef>
                <a:spcPts val="4500"/>
              </a:spcBef>
              <a:buSzPct val="30000"/>
              <a:buBlip>
                <a:blip r:embed="rId3"/>
              </a:buBlip>
              <a:defRPr sz="4200" cap="none" spc="0">
                <a:solidFill>
                  <a:srgbClr val="60606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20168337" y="12322968"/>
            <a:ext cx="460376" cy="498476"/>
          </a:xfrm>
          <a:prstGeom prst="rect">
            <a:avLst/>
          </a:prstGeom>
        </p:spPr>
        <p:txBody>
          <a:bodyPr lIns="71437" tIns="71437" rIns="71437" bIns="71437" anchor="t"/>
          <a:lstStyle>
            <a:lvl1pPr defTabSz="821531">
              <a:defRPr sz="2400">
                <a:solidFill>
                  <a:srgbClr val="60606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7" name="Image"/>
          <p:cNvSpPr>
            <a:spLocks noGrp="1"/>
          </p:cNvSpPr>
          <p:nvPr>
            <p:ph type="pic" idx="21"/>
          </p:nvPr>
        </p:nvSpPr>
        <p:spPr>
          <a:xfrm>
            <a:off x="1779984" y="-178594"/>
            <a:ext cx="19984641" cy="14058640"/>
          </a:xfrm>
          <a:prstGeom prst="rect">
            <a:avLst/>
          </a:prstGeom>
        </p:spPr>
        <p:txBody>
          <a:bodyPr lIns="91439" tIns="45719" rIns="91439" bIns="45719">
            <a:noAutofit/>
          </a:bodyPr>
          <a:lstStyle/>
          <a:p>
            <a:endParaRPr/>
          </a:p>
        </p:txBody>
      </p:sp>
      <p:sp>
        <p:nvSpPr>
          <p:cNvPr id="218" name="Slide Number"/>
          <p:cNvSpPr txBox="1">
            <a:spLocks noGrp="1"/>
          </p:cNvSpPr>
          <p:nvPr>
            <p:ph type="sldNum" sz="quarter" idx="2"/>
          </p:nvPr>
        </p:nvSpPr>
        <p:spPr>
          <a:xfrm>
            <a:off x="11952882" y="13019484"/>
            <a:ext cx="460376" cy="549276"/>
          </a:xfrm>
          <a:prstGeom prst="rect">
            <a:avLst/>
          </a:prstGeom>
        </p:spPr>
        <p:txBody>
          <a:bodyPr lIns="71437" tIns="71437" rIns="71437" bIns="71437" anchor="t"/>
          <a:lstStyle>
            <a:lvl1pPr defTabSz="821531">
              <a:defRPr sz="2400">
                <a:solidFill>
                  <a:srgbClr val="4C4946"/>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25" name="chalk_line_10x7.png" descr="chalk_line_10x7.png"/>
          <p:cNvPicPr>
            <a:picLocks noChangeAspect="1"/>
          </p:cNvPicPr>
          <p:nvPr/>
        </p:nvPicPr>
        <p:blipFill>
          <a:blip r:embed="rId3"/>
          <a:stretch>
            <a:fillRect/>
          </a:stretch>
        </p:blipFill>
        <p:spPr>
          <a:xfrm>
            <a:off x="3601640" y="500062"/>
            <a:ext cx="17180720" cy="12340829"/>
          </a:xfrm>
          <a:prstGeom prst="rect">
            <a:avLst/>
          </a:prstGeom>
          <a:ln w="12700">
            <a:miter lim="400000"/>
          </a:ln>
        </p:spPr>
      </p:pic>
      <p:sp>
        <p:nvSpPr>
          <p:cNvPr id="226" name="Image"/>
          <p:cNvSpPr>
            <a:spLocks noGrp="1"/>
          </p:cNvSpPr>
          <p:nvPr>
            <p:ph type="pic" sz="half" idx="21"/>
          </p:nvPr>
        </p:nvSpPr>
        <p:spPr>
          <a:xfrm>
            <a:off x="12129492" y="1107281"/>
            <a:ext cx="7911704" cy="11869091"/>
          </a:xfrm>
          <a:prstGeom prst="rect">
            <a:avLst/>
          </a:prstGeom>
        </p:spPr>
        <p:txBody>
          <a:bodyPr lIns="91439" tIns="45719" rIns="91439" bIns="45719">
            <a:noAutofit/>
          </a:bodyPr>
          <a:lstStyle/>
          <a:p>
            <a:endParaRPr/>
          </a:p>
        </p:txBody>
      </p:sp>
      <p:sp>
        <p:nvSpPr>
          <p:cNvPr id="227" name="Title Text"/>
          <p:cNvSpPr txBox="1">
            <a:spLocks noGrp="1"/>
          </p:cNvSpPr>
          <p:nvPr>
            <p:ph type="title"/>
          </p:nvPr>
        </p:nvSpPr>
        <p:spPr>
          <a:xfrm>
            <a:off x="4316015" y="1303734"/>
            <a:ext cx="7143751" cy="5768579"/>
          </a:xfrm>
          <a:prstGeom prst="rect">
            <a:avLst/>
          </a:prstGeom>
        </p:spPr>
        <p:txBody>
          <a:bodyPr lIns="71437" tIns="71437" rIns="71437" bIns="71437"/>
          <a:lstStyle>
            <a:lvl1pPr defTabSz="821531">
              <a:defRPr sz="6600" spc="528">
                <a:solidFill>
                  <a:srgbClr val="3E3B39"/>
                </a:solidFill>
                <a:effectLst>
                  <a:outerShdw blurRad="25400" dist="25400" dir="5520000" rotWithShape="0">
                    <a:srgbClr val="FFFFFF">
                      <a:alpha val="72000"/>
                    </a:srgbClr>
                  </a:outerShdw>
                </a:effectLst>
                <a:latin typeface="Avenir Next Regular"/>
                <a:ea typeface="Avenir Next Regular"/>
                <a:cs typeface="Avenir Next Regular"/>
                <a:sym typeface="Avenir Next Regular"/>
              </a:defRPr>
            </a:lvl1pPr>
          </a:lstStyle>
          <a:p>
            <a:r>
              <a:t>Title Text</a:t>
            </a:r>
          </a:p>
        </p:txBody>
      </p:sp>
      <p:sp>
        <p:nvSpPr>
          <p:cNvPr id="228" name="Body Level One…"/>
          <p:cNvSpPr txBox="1">
            <a:spLocks noGrp="1"/>
          </p:cNvSpPr>
          <p:nvPr>
            <p:ph type="body" sz="quarter" idx="1"/>
          </p:nvPr>
        </p:nvSpPr>
        <p:spPr>
          <a:xfrm>
            <a:off x="4316015" y="7072312"/>
            <a:ext cx="7143751" cy="5179220"/>
          </a:xfrm>
          <a:prstGeom prst="rect">
            <a:avLst/>
          </a:prstGeom>
        </p:spPr>
        <p:txBody>
          <a:bodyPr lIns="71437" tIns="71437" rIns="71437" bIns="71437"/>
          <a:lstStyle>
            <a:lvl1pPr defTabSz="821531">
              <a:lnSpc>
                <a:spcPct val="80000"/>
              </a:lnSpc>
              <a:defRPr sz="5000" spc="400">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1pPr>
            <a:lvl2pPr indent="0" defTabSz="821531">
              <a:lnSpc>
                <a:spcPct val="80000"/>
              </a:lnSpc>
              <a:defRPr sz="5000" spc="400">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2pPr>
            <a:lvl3pPr indent="0" defTabSz="821531">
              <a:lnSpc>
                <a:spcPct val="80000"/>
              </a:lnSpc>
              <a:defRPr sz="5000" spc="400">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3pPr>
            <a:lvl4pPr indent="0" defTabSz="821531">
              <a:lnSpc>
                <a:spcPct val="80000"/>
              </a:lnSpc>
              <a:defRPr sz="5000" spc="400">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4pPr>
            <a:lvl5pPr indent="0" defTabSz="821531">
              <a:lnSpc>
                <a:spcPct val="80000"/>
              </a:lnSpc>
              <a:defRPr sz="5000" spc="400">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xfrm>
            <a:off x="11926241" y="13019484"/>
            <a:ext cx="549377" cy="561976"/>
          </a:xfrm>
          <a:prstGeom prst="rect">
            <a:avLst/>
          </a:prstGeom>
        </p:spPr>
        <p:txBody>
          <a:bodyPr lIns="71437" tIns="71437" rIns="71437" bIns="71437" anchor="t"/>
          <a:lstStyle>
            <a:lvl1pPr defTabSz="821531">
              <a:defRPr sz="2400" b="1" cap="all">
                <a:solidFill>
                  <a:srgbClr val="5E524C"/>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bg>
      <p:bgPr>
        <a:solidFill>
          <a:srgbClr val="FFFFFF"/>
        </a:solidFill>
        <a:effectLst/>
      </p:bgPr>
    </p:bg>
    <p:spTree>
      <p:nvGrpSpPr>
        <p:cNvPr id="1" name=""/>
        <p:cNvGrpSpPr/>
        <p:nvPr/>
      </p:nvGrpSpPr>
      <p:grpSpPr>
        <a:xfrm>
          <a:off x="0" y="0"/>
          <a:ext cx="0" cy="0"/>
          <a:chOff x="0" y="0"/>
          <a:chExt cx="0" cy="0"/>
        </a:xfrm>
      </p:grpSpPr>
      <p:sp>
        <p:nvSpPr>
          <p:cNvPr id="30" name="518839134_3132x2088.jpg"/>
          <p:cNvSpPr>
            <a:spLocks noGrp="1"/>
          </p:cNvSpPr>
          <p:nvPr>
            <p:ph type="pic" idx="21"/>
          </p:nvPr>
        </p:nvSpPr>
        <p:spPr>
          <a:xfrm>
            <a:off x="8922063" y="-1"/>
            <a:ext cx="20573998" cy="13716000"/>
          </a:xfrm>
          <a:prstGeom prst="rect">
            <a:avLst/>
          </a:prstGeom>
        </p:spPr>
        <p:txBody>
          <a:bodyPr lIns="91439" tIns="45719" rIns="91439" bIns="45719">
            <a:noAutofit/>
          </a:bodyPr>
          <a:lstStyle/>
          <a:p>
            <a:endParaRPr/>
          </a:p>
        </p:txBody>
      </p:sp>
      <p:sp>
        <p:nvSpPr>
          <p:cNvPr id="31" name="Slide Title"/>
          <p:cNvSpPr txBox="1">
            <a:spLocks noGrp="1"/>
          </p:cNvSpPr>
          <p:nvPr>
            <p:ph type="title" hasCustomPrompt="1"/>
          </p:nvPr>
        </p:nvSpPr>
        <p:spPr>
          <a:xfrm>
            <a:off x="1295400" y="3743016"/>
            <a:ext cx="11442700" cy="5334001"/>
          </a:xfrm>
          <a:prstGeom prst="rect">
            <a:avLst/>
          </a:prstGeom>
        </p:spPr>
        <p:txBody>
          <a:bodyPr/>
          <a:lstStyle/>
          <a:p>
            <a:r>
              <a:t>Slide Title</a:t>
            </a:r>
          </a:p>
        </p:txBody>
      </p:sp>
      <p:sp>
        <p:nvSpPr>
          <p:cNvPr id="32" name="Body Level One…"/>
          <p:cNvSpPr txBox="1">
            <a:spLocks noGrp="1"/>
          </p:cNvSpPr>
          <p:nvPr>
            <p:ph type="body" sz="quarter" idx="1" hasCustomPrompt="1"/>
          </p:nvPr>
        </p:nvSpPr>
        <p:spPr>
          <a:xfrm>
            <a:off x="1295400" y="9271000"/>
            <a:ext cx="11442700" cy="3175000"/>
          </a:xfrm>
          <a:prstGeom prst="rect">
            <a:avLst/>
          </a:prstGeom>
        </p:spPr>
        <p:txBody>
          <a:bodyPr/>
          <a:lstStyle/>
          <a:p>
            <a:r>
              <a:t>Slide Subtitle</a:t>
            </a:r>
          </a:p>
          <a:p>
            <a:pPr lvl="1"/>
            <a:endParaRPr/>
          </a:p>
          <a:p>
            <a:pPr lvl="2"/>
            <a:endParaRPr/>
          </a:p>
          <a:p>
            <a:pPr lvl="3"/>
            <a:endParaRPr/>
          </a:p>
          <a:p>
            <a:pPr lvl="4"/>
            <a:endParaRP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40" name="Author and Date"/>
          <p:cNvSpPr txBox="1">
            <a:spLocks noGrp="1"/>
          </p:cNvSpPr>
          <p:nvPr>
            <p:ph type="body" sz="quarter" idx="21" hasCustomPrompt="1"/>
          </p:nvPr>
        </p:nvSpPr>
        <p:spPr>
          <a:xfrm>
            <a:off x="1295400" y="12955885"/>
            <a:ext cx="21869400" cy="429261"/>
          </a:xfrm>
          <a:prstGeom prst="rect">
            <a:avLst/>
          </a:prstGeom>
        </p:spPr>
        <p:txBody>
          <a:bodyPr/>
          <a:lstStyle>
            <a:lvl1pPr defTabSz="584200">
              <a:spcBef>
                <a:spcPts val="3200"/>
              </a:spcBef>
              <a:defRPr sz="2000" spc="-59">
                <a:latin typeface="Graphik-Medium"/>
                <a:ea typeface="Graphik-Medium"/>
                <a:cs typeface="Graphik-Medium"/>
                <a:sym typeface="Graphik Medium"/>
              </a:defRPr>
            </a:lvl1pPr>
          </a:lstStyle>
          <a:p>
            <a:r>
              <a:t>Author and Date</a:t>
            </a:r>
          </a:p>
        </p:txBody>
      </p:sp>
      <p:sp>
        <p:nvSpPr>
          <p:cNvPr id="41" name="Slide Subtitle"/>
          <p:cNvSpPr txBox="1">
            <a:spLocks noGrp="1"/>
          </p:cNvSpPr>
          <p:nvPr>
            <p:ph type="body" sz="quarter" idx="22" hasCustomPrompt="1"/>
          </p:nvPr>
        </p:nvSpPr>
        <p:spPr>
          <a:xfrm>
            <a:off x="1295400" y="3543455"/>
            <a:ext cx="21869400" cy="694056"/>
          </a:xfrm>
          <a:prstGeom prst="rect">
            <a:avLst/>
          </a:prstGeom>
        </p:spPr>
        <p:txBody>
          <a:bodyPr/>
          <a:lstStyle/>
          <a:p>
            <a:r>
              <a:t>Slide Subtitle</a:t>
            </a:r>
          </a:p>
        </p:txBody>
      </p:sp>
      <p:sp>
        <p:nvSpPr>
          <p:cNvPr id="42"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a:p>
        </p:txBody>
      </p:sp>
      <p:sp>
        <p:nvSpPr>
          <p:cNvPr id="43"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a:p>
        </p:txBody>
      </p:sp>
      <p:sp>
        <p:nvSpPr>
          <p:cNvPr id="44" name="Slide Title"/>
          <p:cNvSpPr txBox="1">
            <a:spLocks noGrp="1"/>
          </p:cNvSpPr>
          <p:nvPr>
            <p:ph type="title" hasCustomPrompt="1"/>
          </p:nvPr>
        </p:nvSpPr>
        <p:spPr>
          <a:xfrm>
            <a:off x="1295400" y="1620697"/>
            <a:ext cx="21869400" cy="1778386"/>
          </a:xfrm>
          <a:prstGeom prst="rect">
            <a:avLst/>
          </a:prstGeom>
        </p:spPr>
        <p:txBody>
          <a:bodyPr anchor="t"/>
          <a:lstStyle>
            <a:lvl1pPr defTabSz="584200">
              <a:defRPr sz="10000" spc="-400"/>
            </a:lvl1pPr>
          </a:lstStyle>
          <a:p>
            <a:r>
              <a:t>Slide Title</a:t>
            </a:r>
          </a:p>
        </p:txBody>
      </p:sp>
      <p:sp>
        <p:nvSpPr>
          <p:cNvPr id="45" name="Body Level One…"/>
          <p:cNvSpPr txBox="1">
            <a:spLocks noGrp="1"/>
          </p:cNvSpPr>
          <p:nvPr>
            <p:ph type="body" idx="1" hasCustomPrompt="1"/>
          </p:nvPr>
        </p:nvSpPr>
        <p:spPr>
          <a:xfrm>
            <a:off x="1295400" y="5270500"/>
            <a:ext cx="21869400" cy="7137400"/>
          </a:xfrm>
          <a:prstGeom prst="rect">
            <a:avLst/>
          </a:prstGeom>
        </p:spPr>
        <p:txBody>
          <a:bodyPr/>
          <a:lstStyle>
            <a:lvl1pPr defTabSz="584200">
              <a:spcBef>
                <a:spcPts val="3300"/>
              </a:spcBef>
              <a:defRPr sz="4000" cap="none" spc="0"/>
            </a:lvl1pPr>
            <a:lvl2pPr defTabSz="584200">
              <a:spcBef>
                <a:spcPts val="3300"/>
              </a:spcBef>
              <a:defRPr sz="4000" cap="none" spc="0"/>
            </a:lvl2pPr>
            <a:lvl3pPr defTabSz="584200">
              <a:spcBef>
                <a:spcPts val="3300"/>
              </a:spcBef>
              <a:defRPr sz="4000" cap="none" spc="0"/>
            </a:lvl3pPr>
            <a:lvl4pPr defTabSz="584200">
              <a:spcBef>
                <a:spcPts val="3300"/>
              </a:spcBef>
              <a:defRPr sz="4000" cap="none" spc="0"/>
            </a:lvl4pPr>
            <a:lvl5pPr defTabSz="584200">
              <a:spcBef>
                <a:spcPts val="3300"/>
              </a:spcBef>
              <a:defRPr sz="4000" cap="none" spc="0"/>
            </a:lvl5pPr>
          </a:lstStyle>
          <a:p>
            <a:r>
              <a:t>Slide bullet text</a:t>
            </a:r>
          </a:p>
          <a:p>
            <a:pPr lvl="1"/>
            <a:endParaRPr/>
          </a:p>
          <a:p>
            <a:pPr lvl="2"/>
            <a:endParaRPr/>
          </a:p>
          <a:p>
            <a:pPr lvl="3"/>
            <a:endParaRPr/>
          </a:p>
          <a:p>
            <a:pPr lvl="4"/>
            <a:endParaRPr/>
          </a:p>
        </p:txBody>
      </p:sp>
      <p:sp>
        <p:nvSpPr>
          <p:cNvPr id="46" name="Slide Number"/>
          <p:cNvSpPr txBox="1">
            <a:spLocks noGrp="1"/>
          </p:cNvSpPr>
          <p:nvPr>
            <p:ph type="sldNum" sz="quarter" idx="2"/>
          </p:nvPr>
        </p:nvSpPr>
        <p:spPr>
          <a:xfrm>
            <a:off x="22793706" y="12981031"/>
            <a:ext cx="361189" cy="4041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53" name="Author and Date"/>
          <p:cNvSpPr txBox="1">
            <a:spLocks noGrp="1"/>
          </p:cNvSpPr>
          <p:nvPr>
            <p:ph type="body" sz="quarter" idx="21" hasCustomPrompt="1"/>
          </p:nvPr>
        </p:nvSpPr>
        <p:spPr>
          <a:xfrm>
            <a:off x="1295400" y="12955885"/>
            <a:ext cx="21869400" cy="429261"/>
          </a:xfrm>
          <a:prstGeom prst="rect">
            <a:avLst/>
          </a:prstGeom>
        </p:spPr>
        <p:txBody>
          <a:bodyPr/>
          <a:lstStyle>
            <a:lvl1pPr defTabSz="584200">
              <a:spcBef>
                <a:spcPts val="3200"/>
              </a:spcBef>
              <a:defRPr sz="2000" spc="-59">
                <a:latin typeface="Graphik-Medium"/>
                <a:ea typeface="Graphik-Medium"/>
                <a:cs typeface="Graphik-Medium"/>
                <a:sym typeface="Graphik Medium"/>
              </a:defRPr>
            </a:lvl1pPr>
          </a:lstStyle>
          <a:p>
            <a:r>
              <a:t>Author and Date</a:t>
            </a:r>
          </a:p>
        </p:txBody>
      </p:sp>
      <p:sp>
        <p:nvSpPr>
          <p:cNvPr id="54" name="Body Level One…"/>
          <p:cNvSpPr txBox="1">
            <a:spLocks noGrp="1"/>
          </p:cNvSpPr>
          <p:nvPr>
            <p:ph type="body" idx="1" hasCustomPrompt="1"/>
          </p:nvPr>
        </p:nvSpPr>
        <p:spPr>
          <a:xfrm>
            <a:off x="1295400" y="5270500"/>
            <a:ext cx="21869400" cy="7135317"/>
          </a:xfrm>
          <a:prstGeom prst="rect">
            <a:avLst/>
          </a:prstGeom>
        </p:spPr>
        <p:txBody>
          <a:bodyPr numCol="2" spcCol="1093469"/>
          <a:lstStyle>
            <a:lvl1pPr defTabSz="584200">
              <a:spcBef>
                <a:spcPts val="3300"/>
              </a:spcBef>
              <a:defRPr sz="4000" cap="none" spc="0"/>
            </a:lvl1pPr>
            <a:lvl2pPr defTabSz="584200">
              <a:spcBef>
                <a:spcPts val="3300"/>
              </a:spcBef>
              <a:defRPr sz="4000" cap="none" spc="0"/>
            </a:lvl2pPr>
            <a:lvl3pPr defTabSz="584200">
              <a:spcBef>
                <a:spcPts val="3300"/>
              </a:spcBef>
              <a:defRPr sz="4000" cap="none" spc="0"/>
            </a:lvl3pPr>
            <a:lvl4pPr defTabSz="584200">
              <a:spcBef>
                <a:spcPts val="3300"/>
              </a:spcBef>
              <a:defRPr sz="4000" cap="none" spc="0"/>
            </a:lvl4pPr>
            <a:lvl5pPr defTabSz="584200">
              <a:spcBef>
                <a:spcPts val="3300"/>
              </a:spcBef>
              <a:defRPr sz="4000" cap="none" spc="0"/>
            </a:lvl5pPr>
          </a:lstStyle>
          <a:p>
            <a:r>
              <a:t>Slide bullet text</a:t>
            </a:r>
          </a:p>
          <a:p>
            <a:pPr lvl="1"/>
            <a:endParaRPr/>
          </a:p>
          <a:p>
            <a:pPr lvl="2"/>
            <a:endParaRPr/>
          </a:p>
          <a:p>
            <a:pPr lvl="3"/>
            <a:endParaRPr/>
          </a:p>
          <a:p>
            <a:pPr lvl="4"/>
            <a:endParaRPr/>
          </a:p>
        </p:txBody>
      </p:sp>
      <p:sp>
        <p:nvSpPr>
          <p:cNvPr id="55"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a:p>
        </p:txBody>
      </p:sp>
      <p:sp>
        <p:nvSpPr>
          <p:cNvPr id="56"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64" name="981594838_2460x1641.jpg"/>
          <p:cNvSpPr>
            <a:spLocks noGrp="1"/>
          </p:cNvSpPr>
          <p:nvPr>
            <p:ph type="pic" idx="21"/>
          </p:nvPr>
        </p:nvSpPr>
        <p:spPr>
          <a:xfrm>
            <a:off x="10236489" y="-1"/>
            <a:ext cx="20561460" cy="13716000"/>
          </a:xfrm>
          <a:prstGeom prst="rect">
            <a:avLst/>
          </a:prstGeom>
        </p:spPr>
        <p:txBody>
          <a:bodyPr lIns="91439" tIns="45719" rIns="91439" bIns="45719">
            <a:noAutofit/>
          </a:bodyPr>
          <a:lstStyle/>
          <a:p>
            <a:endParaRPr/>
          </a:p>
        </p:txBody>
      </p:sp>
      <p:sp>
        <p:nvSpPr>
          <p:cNvPr id="65" name="Body Level One…"/>
          <p:cNvSpPr txBox="1">
            <a:spLocks noGrp="1"/>
          </p:cNvSpPr>
          <p:nvPr>
            <p:ph type="body" sz="half" idx="1" hasCustomPrompt="1"/>
          </p:nvPr>
        </p:nvSpPr>
        <p:spPr>
          <a:xfrm>
            <a:off x="1295400" y="5257800"/>
            <a:ext cx="11442700" cy="6886575"/>
          </a:xfrm>
          <a:prstGeom prst="rect">
            <a:avLst/>
          </a:prstGeom>
        </p:spPr>
        <p:txBody>
          <a:bodyPr/>
          <a:lstStyle>
            <a:lvl1pPr defTabSz="584200">
              <a:spcBef>
                <a:spcPts val="3300"/>
              </a:spcBef>
              <a:defRPr sz="4000" cap="none" spc="0"/>
            </a:lvl1pPr>
            <a:lvl2pPr defTabSz="584200">
              <a:spcBef>
                <a:spcPts val="3300"/>
              </a:spcBef>
              <a:defRPr sz="4000" cap="none" spc="0"/>
            </a:lvl2pPr>
            <a:lvl3pPr defTabSz="584200">
              <a:spcBef>
                <a:spcPts val="3300"/>
              </a:spcBef>
              <a:defRPr sz="4000" cap="none" spc="0"/>
            </a:lvl3pPr>
            <a:lvl4pPr defTabSz="584200">
              <a:spcBef>
                <a:spcPts val="3300"/>
              </a:spcBef>
              <a:defRPr sz="4000" cap="none" spc="0"/>
            </a:lvl4pPr>
            <a:lvl5pPr defTabSz="584200">
              <a:spcBef>
                <a:spcPts val="3300"/>
              </a:spcBef>
              <a:defRPr sz="4000" cap="none" spc="0"/>
            </a:lvl5pPr>
          </a:lstStyle>
          <a:p>
            <a:r>
              <a:t>Slide bullet text</a:t>
            </a:r>
          </a:p>
          <a:p>
            <a:pPr lvl="1"/>
            <a:endParaRPr/>
          </a:p>
          <a:p>
            <a:pPr lvl="2"/>
            <a:endParaRPr/>
          </a:p>
          <a:p>
            <a:pPr lvl="3"/>
            <a:endParaRPr/>
          </a:p>
          <a:p>
            <a:pPr lvl="4"/>
            <a:endParaRPr/>
          </a:p>
        </p:txBody>
      </p:sp>
      <p:sp>
        <p:nvSpPr>
          <p:cNvPr id="66" name="Rectangle"/>
          <p:cNvSpPr/>
          <p:nvPr/>
        </p:nvSpPr>
        <p:spPr>
          <a:xfrm>
            <a:off x="0" y="990550"/>
            <a:ext cx="12538389"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a:p>
        </p:txBody>
      </p:sp>
      <p:sp>
        <p:nvSpPr>
          <p:cNvPr id="67" name="Author and Date"/>
          <p:cNvSpPr txBox="1">
            <a:spLocks noGrp="1"/>
          </p:cNvSpPr>
          <p:nvPr>
            <p:ph type="body" sz="quarter" idx="22" hasCustomPrompt="1"/>
          </p:nvPr>
        </p:nvSpPr>
        <p:spPr>
          <a:xfrm>
            <a:off x="1295400" y="12955885"/>
            <a:ext cx="11442700" cy="429261"/>
          </a:xfrm>
          <a:prstGeom prst="rect">
            <a:avLst/>
          </a:prstGeom>
        </p:spPr>
        <p:txBody>
          <a:bodyPr/>
          <a:lstStyle>
            <a:lvl1pPr defTabSz="584200">
              <a:spcBef>
                <a:spcPts val="3200"/>
              </a:spcBef>
              <a:defRPr sz="2000" spc="-59">
                <a:latin typeface="Graphik-Medium"/>
                <a:ea typeface="Graphik-Medium"/>
                <a:cs typeface="Graphik-Medium"/>
                <a:sym typeface="Graphik Medium"/>
              </a:defRPr>
            </a:lvl1pPr>
          </a:lstStyle>
          <a:p>
            <a:r>
              <a:t>Author and Date</a:t>
            </a:r>
          </a:p>
        </p:txBody>
      </p:sp>
      <p:sp>
        <p:nvSpPr>
          <p:cNvPr id="68" name="Slide Title"/>
          <p:cNvSpPr txBox="1">
            <a:spLocks noGrp="1"/>
          </p:cNvSpPr>
          <p:nvPr>
            <p:ph type="title" hasCustomPrompt="1"/>
          </p:nvPr>
        </p:nvSpPr>
        <p:spPr>
          <a:xfrm>
            <a:off x="1295400" y="1625600"/>
            <a:ext cx="11442700" cy="2466975"/>
          </a:xfrm>
          <a:prstGeom prst="rect">
            <a:avLst/>
          </a:prstGeom>
        </p:spPr>
        <p:txBody>
          <a:bodyPr anchor="t"/>
          <a:lstStyle>
            <a:lvl1pPr defTabSz="584200">
              <a:defRPr sz="10000" spc="-400"/>
            </a:lvl1pPr>
          </a:lstStyle>
          <a:p>
            <a:r>
              <a:t>Slide Title</a:t>
            </a:r>
          </a:p>
        </p:txBody>
      </p:sp>
      <p:sp>
        <p:nvSpPr>
          <p:cNvPr id="69" name="Slide Subtitle"/>
          <p:cNvSpPr txBox="1">
            <a:spLocks noGrp="1"/>
          </p:cNvSpPr>
          <p:nvPr>
            <p:ph type="body" sz="quarter" idx="23" hasCustomPrompt="1"/>
          </p:nvPr>
        </p:nvSpPr>
        <p:spPr>
          <a:xfrm>
            <a:off x="1295400" y="4092575"/>
            <a:ext cx="11442701" cy="678372"/>
          </a:xfrm>
          <a:prstGeom prst="rect">
            <a:avLst/>
          </a:prstGeom>
        </p:spPr>
        <p:txBody>
          <a:bodyPr/>
          <a:lstStyle>
            <a:lvl1pPr defTabSz="566674">
              <a:defRPr sz="3395" spc="-101"/>
            </a:lvl1pPr>
          </a:lstStyle>
          <a:p>
            <a:r>
              <a:t>Slide Subtitle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 name="Section Title"/>
          <p:cNvSpPr txBox="1">
            <a:spLocks noGrp="1"/>
          </p:cNvSpPr>
          <p:nvPr>
            <p:ph type="title" hasCustomPrompt="1"/>
          </p:nvPr>
        </p:nvSpPr>
        <p:spPr>
          <a:xfrm>
            <a:off x="1295400" y="5404408"/>
            <a:ext cx="21869400" cy="2881785"/>
          </a:xfrm>
          <a:prstGeom prst="rect">
            <a:avLst/>
          </a:prstGeom>
        </p:spPr>
        <p:txBody>
          <a:bodyPr anchor="ctr"/>
          <a:lstStyle>
            <a:lvl1pPr defTabSz="825500">
              <a:defRPr sz="10200" spc="-408"/>
            </a:lvl1pPr>
          </a:lstStyle>
          <a:p>
            <a:r>
              <a:t>Section Title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85" name="Author and Date"/>
          <p:cNvSpPr txBox="1">
            <a:spLocks noGrp="1"/>
          </p:cNvSpPr>
          <p:nvPr>
            <p:ph type="body" sz="quarter" idx="21" hasCustomPrompt="1"/>
          </p:nvPr>
        </p:nvSpPr>
        <p:spPr>
          <a:xfrm>
            <a:off x="1295400" y="12955885"/>
            <a:ext cx="21869400" cy="429261"/>
          </a:xfrm>
          <a:prstGeom prst="rect">
            <a:avLst/>
          </a:prstGeom>
        </p:spPr>
        <p:txBody>
          <a:bodyPr/>
          <a:lstStyle>
            <a:lvl1pPr defTabSz="584200">
              <a:spcBef>
                <a:spcPts val="3200"/>
              </a:spcBef>
              <a:defRPr sz="2000" spc="-59">
                <a:latin typeface="Graphik-Medium"/>
                <a:ea typeface="Graphik-Medium"/>
                <a:cs typeface="Graphik-Medium"/>
                <a:sym typeface="Graphik Medium"/>
              </a:defRPr>
            </a:lvl1pPr>
          </a:lstStyle>
          <a:p>
            <a:r>
              <a:t>Author and Date</a:t>
            </a:r>
          </a:p>
        </p:txBody>
      </p:sp>
      <p:sp>
        <p:nvSpPr>
          <p:cNvPr id="86" name="Slide Subtitle"/>
          <p:cNvSpPr txBox="1">
            <a:spLocks noGrp="1"/>
          </p:cNvSpPr>
          <p:nvPr>
            <p:ph type="body" sz="quarter" idx="22" hasCustomPrompt="1"/>
          </p:nvPr>
        </p:nvSpPr>
        <p:spPr>
          <a:xfrm>
            <a:off x="1295400" y="3543455"/>
            <a:ext cx="21869400" cy="694056"/>
          </a:xfrm>
          <a:prstGeom prst="rect">
            <a:avLst/>
          </a:prstGeom>
        </p:spPr>
        <p:txBody>
          <a:bodyPr/>
          <a:lstStyle/>
          <a:p>
            <a:r>
              <a:t>Slide Subtitle </a:t>
            </a:r>
          </a:p>
        </p:txBody>
      </p:sp>
      <p:sp>
        <p:nvSpPr>
          <p:cNvPr id="87"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a:p>
        </p:txBody>
      </p:sp>
      <p:sp>
        <p:nvSpPr>
          <p:cNvPr id="88"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a:p>
        </p:txBody>
      </p:sp>
      <p:sp>
        <p:nvSpPr>
          <p:cNvPr id="89" name="Slide Title"/>
          <p:cNvSpPr txBox="1">
            <a:spLocks noGrp="1"/>
          </p:cNvSpPr>
          <p:nvPr>
            <p:ph type="title" hasCustomPrompt="1"/>
          </p:nvPr>
        </p:nvSpPr>
        <p:spPr>
          <a:xfrm>
            <a:off x="1295400" y="1620697"/>
            <a:ext cx="21869400" cy="1778001"/>
          </a:xfrm>
          <a:prstGeom prst="rect">
            <a:avLst/>
          </a:prstGeom>
        </p:spPr>
        <p:txBody>
          <a:bodyPr anchor="t"/>
          <a:lstStyle>
            <a:lvl1pPr defTabSz="584200">
              <a:defRPr sz="10000" spc="-400"/>
            </a:lvl1pPr>
          </a:lstStyle>
          <a:p>
            <a:r>
              <a:t>Slide Title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bg>
      <p:bgPr>
        <a:solidFill>
          <a:srgbClr val="FFFFFF"/>
        </a:solidFill>
        <a:effectLst/>
      </p:bgPr>
    </p:bg>
    <p:spTree>
      <p:nvGrpSpPr>
        <p:cNvPr id="1" name=""/>
        <p:cNvGrpSpPr/>
        <p:nvPr/>
      </p:nvGrpSpPr>
      <p:grpSpPr>
        <a:xfrm>
          <a:off x="0" y="0"/>
          <a:ext cx="0" cy="0"/>
          <a:chOff x="0" y="0"/>
          <a:chExt cx="0" cy="0"/>
        </a:xfrm>
      </p:grpSpPr>
      <p:sp>
        <p:nvSpPr>
          <p:cNvPr id="97" name="Author and Date"/>
          <p:cNvSpPr txBox="1">
            <a:spLocks noGrp="1"/>
          </p:cNvSpPr>
          <p:nvPr>
            <p:ph type="body" sz="quarter" idx="21" hasCustomPrompt="1"/>
          </p:nvPr>
        </p:nvSpPr>
        <p:spPr>
          <a:xfrm>
            <a:off x="1295400" y="12955885"/>
            <a:ext cx="21869400" cy="429261"/>
          </a:xfrm>
          <a:prstGeom prst="rect">
            <a:avLst/>
          </a:prstGeom>
        </p:spPr>
        <p:txBody>
          <a:bodyPr/>
          <a:lstStyle>
            <a:lvl1pPr defTabSz="584200">
              <a:spcBef>
                <a:spcPts val="3200"/>
              </a:spcBef>
              <a:defRPr sz="2000" spc="-59">
                <a:latin typeface="Graphik-Medium"/>
                <a:ea typeface="Graphik-Medium"/>
                <a:cs typeface="Graphik-Medium"/>
                <a:sym typeface="Graphik Medium"/>
              </a:defRPr>
            </a:lvl1pPr>
          </a:lstStyle>
          <a:p>
            <a:r>
              <a:t>Author and Date</a:t>
            </a:r>
          </a:p>
        </p:txBody>
      </p:sp>
      <p:sp>
        <p:nvSpPr>
          <p:cNvPr id="98" name="Agenda Subtitle"/>
          <p:cNvSpPr txBox="1">
            <a:spLocks noGrp="1"/>
          </p:cNvSpPr>
          <p:nvPr>
            <p:ph type="body" sz="quarter" idx="22" hasCustomPrompt="1"/>
          </p:nvPr>
        </p:nvSpPr>
        <p:spPr>
          <a:xfrm>
            <a:off x="1295400" y="3543455"/>
            <a:ext cx="21869400" cy="694056"/>
          </a:xfrm>
          <a:prstGeom prst="rect">
            <a:avLst/>
          </a:prstGeom>
        </p:spPr>
        <p:txBody>
          <a:bodyPr/>
          <a:lstStyle/>
          <a:p>
            <a:r>
              <a:t>Agenda Subtitle</a:t>
            </a:r>
          </a:p>
        </p:txBody>
      </p:sp>
      <p:sp>
        <p:nvSpPr>
          <p:cNvPr id="99" name="Body Level One…"/>
          <p:cNvSpPr txBox="1">
            <a:spLocks noGrp="1"/>
          </p:cNvSpPr>
          <p:nvPr>
            <p:ph type="body" idx="1" hasCustomPrompt="1"/>
          </p:nvPr>
        </p:nvSpPr>
        <p:spPr>
          <a:xfrm>
            <a:off x="1295400" y="5118100"/>
            <a:ext cx="21869400" cy="7137400"/>
          </a:xfrm>
          <a:prstGeom prst="rect">
            <a:avLst/>
          </a:prstGeom>
        </p:spPr>
        <p:txBody>
          <a:bodyPr/>
          <a:lstStyle>
            <a:lvl1pPr defTabSz="825500">
              <a:spcBef>
                <a:spcPts val="3200"/>
              </a:spcBef>
              <a:defRPr sz="5400" b="1" u="sng" cap="none" spc="-53">
                <a:latin typeface="+mn-lt"/>
                <a:ea typeface="+mn-ea"/>
                <a:cs typeface="+mn-cs"/>
                <a:sym typeface="Graphik"/>
              </a:defRPr>
            </a:lvl1pPr>
            <a:lvl2pPr defTabSz="825500">
              <a:spcBef>
                <a:spcPts val="3200"/>
              </a:spcBef>
              <a:defRPr sz="5400" b="1" u="sng" cap="none" spc="-53">
                <a:latin typeface="+mn-lt"/>
                <a:ea typeface="+mn-ea"/>
                <a:cs typeface="+mn-cs"/>
                <a:sym typeface="Graphik"/>
              </a:defRPr>
            </a:lvl2pPr>
            <a:lvl3pPr defTabSz="825500">
              <a:spcBef>
                <a:spcPts val="3200"/>
              </a:spcBef>
              <a:defRPr sz="5400" b="1" u="sng" cap="none" spc="-53">
                <a:latin typeface="+mn-lt"/>
                <a:ea typeface="+mn-ea"/>
                <a:cs typeface="+mn-cs"/>
                <a:sym typeface="Graphik"/>
              </a:defRPr>
            </a:lvl3pPr>
            <a:lvl4pPr defTabSz="825500">
              <a:spcBef>
                <a:spcPts val="3200"/>
              </a:spcBef>
              <a:defRPr sz="5400" b="1" u="sng" cap="none" spc="-53">
                <a:latin typeface="+mn-lt"/>
                <a:ea typeface="+mn-ea"/>
                <a:cs typeface="+mn-cs"/>
                <a:sym typeface="Graphik"/>
              </a:defRPr>
            </a:lvl4pPr>
            <a:lvl5pPr defTabSz="825500">
              <a:spcBef>
                <a:spcPts val="3200"/>
              </a:spcBef>
              <a:defRPr sz="5400" b="1" u="sng" cap="none" spc="-53">
                <a:latin typeface="+mn-lt"/>
                <a:ea typeface="+mn-ea"/>
                <a:cs typeface="+mn-cs"/>
                <a:sym typeface="Graphik"/>
              </a:defRPr>
            </a:lvl5pPr>
          </a:lstStyle>
          <a:p>
            <a:r>
              <a:t>Agenda Topics</a:t>
            </a:r>
          </a:p>
          <a:p>
            <a:pPr lvl="1"/>
            <a:endParaRPr/>
          </a:p>
          <a:p>
            <a:pPr lvl="2"/>
            <a:endParaRPr/>
          </a:p>
          <a:p>
            <a:pPr lvl="3"/>
            <a:endParaRPr/>
          </a:p>
          <a:p>
            <a:pPr lvl="4"/>
            <a:endParaRPr/>
          </a:p>
        </p:txBody>
      </p:sp>
      <p:sp>
        <p:nvSpPr>
          <p:cNvPr id="100"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a:p>
        </p:txBody>
      </p:sp>
      <p:sp>
        <p:nvSpPr>
          <p:cNvPr id="101"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z="2200" spc="-44">
                <a:latin typeface="Graphik-SemiboldItalic"/>
                <a:ea typeface="Graphik-SemiboldItalic"/>
                <a:cs typeface="Graphik-SemiboldItalic"/>
                <a:sym typeface="Graphik Semibold"/>
              </a:defRPr>
            </a:pPr>
            <a:endParaRPr/>
          </a:p>
        </p:txBody>
      </p:sp>
      <p:sp>
        <p:nvSpPr>
          <p:cNvPr id="102" name="Agenda Title"/>
          <p:cNvSpPr txBox="1">
            <a:spLocks noGrp="1"/>
          </p:cNvSpPr>
          <p:nvPr>
            <p:ph type="title" hasCustomPrompt="1"/>
          </p:nvPr>
        </p:nvSpPr>
        <p:spPr>
          <a:xfrm>
            <a:off x="1295400" y="1620697"/>
            <a:ext cx="21869400" cy="1778001"/>
          </a:xfrm>
          <a:prstGeom prst="rect">
            <a:avLst/>
          </a:prstGeom>
        </p:spPr>
        <p:txBody>
          <a:bodyPr anchor="t"/>
          <a:lstStyle>
            <a:lvl1pPr defTabSz="584200">
              <a:defRPr sz="10000" spc="-400"/>
            </a:lvl1pPr>
          </a:lstStyle>
          <a:p>
            <a:r>
              <a:t>Agenda Title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4"/>
          <a:srcRect/>
          <a:stretch>
            <a:fillRect/>
          </a:stretch>
        </a:blipFill>
        <a:effectLst/>
      </p:bgPr>
    </p:bg>
    <p:spTree>
      <p:nvGrpSpPr>
        <p:cNvPr id="1" name=""/>
        <p:cNvGrpSpPr/>
        <p:nvPr/>
      </p:nvGrpSpPr>
      <p:grpSpPr>
        <a:xfrm>
          <a:off x="0" y="0"/>
          <a:ext cx="0" cy="0"/>
          <a:chOff x="0" y="0"/>
          <a:chExt cx="0" cy="0"/>
        </a:xfrm>
      </p:grpSpPr>
      <p:sp>
        <p:nvSpPr>
          <p:cNvPr id="2" name="Presentation Title"/>
          <p:cNvSpPr txBox="1">
            <a:spLocks noGrp="1"/>
          </p:cNvSpPr>
          <p:nvPr>
            <p:ph type="title" hasCustomPrompt="1"/>
          </p:nvPr>
        </p:nvSpPr>
        <p:spPr>
          <a:xfrm>
            <a:off x="1298349" y="4384675"/>
            <a:ext cx="21869401" cy="469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Presentation Title</a:t>
            </a:r>
          </a:p>
        </p:txBody>
      </p:sp>
      <p:sp>
        <p:nvSpPr>
          <p:cNvPr id="3" name="Body Level One…"/>
          <p:cNvSpPr txBox="1">
            <a:spLocks noGrp="1"/>
          </p:cNvSpPr>
          <p:nvPr>
            <p:ph type="body" idx="1" hasCustomPrompt="1"/>
          </p:nvPr>
        </p:nvSpPr>
        <p:spPr>
          <a:xfrm>
            <a:off x="1298349" y="9268776"/>
            <a:ext cx="21869401" cy="14022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Presentation Subtitle </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22797516" y="12979146"/>
            <a:ext cx="361189" cy="404115"/>
          </a:xfrm>
          <a:prstGeom prst="rect">
            <a:avLst/>
          </a:prstGeom>
          <a:ln w="12700">
            <a:miter lim="400000"/>
          </a:ln>
        </p:spPr>
        <p:txBody>
          <a:bodyPr wrap="none" lIns="50800" tIns="50800" rIns="50800" bIns="50800" anchor="b">
            <a:spAutoFit/>
          </a:bodyPr>
          <a:lstStyle>
            <a:lvl1pPr defTabSz="3428914">
              <a:lnSpc>
                <a:spcPct val="100000"/>
              </a:lnSpc>
              <a:spcBef>
                <a:spcPts val="0"/>
              </a:spcBef>
              <a:tabLst/>
              <a:defRPr sz="1800" spc="0">
                <a:latin typeface="+mn-lt"/>
                <a:ea typeface="+mn-ea"/>
                <a:cs typeface="+mn-cs"/>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1pPr>
      <a:lvl2pPr marL="0" marR="0" indent="4572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2pPr>
      <a:lvl3pPr marL="0" marR="0" indent="9144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3pPr>
      <a:lvl4pPr marL="0" marR="0" indent="13716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4pPr>
      <a:lvl5pPr marL="0" marR="0" indent="18288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5pPr>
      <a:lvl6pPr marL="0" marR="0" indent="22860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6pPr>
      <a:lvl7pPr marL="0" marR="0" indent="27432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7pPr>
      <a:lvl8pPr marL="0" marR="0" indent="32004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8pPr>
      <a:lvl9pPr marL="0" marR="0" indent="3657600" algn="l" defTabSz="1160859"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mn-lt"/>
          <a:ea typeface="+mn-ea"/>
          <a:cs typeface="+mn-cs"/>
          <a:sym typeface="Graphik"/>
        </a:defRPr>
      </a:lvl9pPr>
    </p:titleStyle>
    <p:bodyStyle>
      <a:lvl1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1pPr>
      <a:lvl2pPr marL="0" marR="0" indent="4572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2pPr>
      <a:lvl3pPr marL="0" marR="0" indent="9144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3pPr>
      <a:lvl4pPr marL="0" marR="0" indent="13716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4pPr>
      <a:lvl5pPr marL="0" marR="0" indent="18288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5pPr>
      <a:lvl6pPr marL="0" marR="0" indent="22860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6pPr>
      <a:lvl7pPr marL="0" marR="0" indent="27432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7pPr>
      <a:lvl8pPr marL="0" marR="0" indent="32004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8pPr>
      <a:lvl9pPr marL="0" marR="0" indent="365760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Graphik-SemiboldItalic"/>
          <a:ea typeface="Graphik-SemiboldItalic"/>
          <a:cs typeface="Graphik-SemiboldItalic"/>
          <a:sym typeface="Graphik Semibold"/>
        </a:defRPr>
      </a:lvl9pPr>
    </p:bodyStyle>
    <p:otherStyle>
      <a:lvl1pPr marL="0" marR="0" indent="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1pPr>
      <a:lvl2pPr marL="0" marR="0" indent="4572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2pPr>
      <a:lvl3pPr marL="0" marR="0" indent="9144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3pPr>
      <a:lvl4pPr marL="0" marR="0" indent="13716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4pPr>
      <a:lvl5pPr marL="0" marR="0" indent="18288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5pPr>
      <a:lvl6pPr marL="0" marR="0" indent="22860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6pPr>
      <a:lvl7pPr marL="0" marR="0" indent="27432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7pPr>
      <a:lvl8pPr marL="0" marR="0" indent="32004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8pPr>
      <a:lvl9pPr marL="0" marR="0" indent="36576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46.ti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59.tif"/><Relationship Id="rId2" Type="http://schemas.openxmlformats.org/officeDocument/2006/relationships/image" Target="../media/image8.png"/><Relationship Id="rId1" Type="http://schemas.openxmlformats.org/officeDocument/2006/relationships/slideLayout" Target="../slideLayouts/slideLayout14.xml"/><Relationship Id="rId4" Type="http://schemas.openxmlformats.org/officeDocument/2006/relationships/image" Target="../media/image60.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9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IMG_1807.jpeg" descr="IMG_1807.jpeg"/>
          <p:cNvPicPr>
            <a:picLocks noGrp="1" noChangeAspect="1"/>
          </p:cNvPicPr>
          <p:nvPr>
            <p:ph type="pic" idx="21"/>
          </p:nvPr>
        </p:nvPicPr>
        <p:blipFill>
          <a:blip r:embed="rId2"/>
          <a:srcRect t="21517" b="36295"/>
          <a:stretch>
            <a:fillRect/>
          </a:stretch>
        </p:blipFill>
        <p:spPr>
          <a:xfrm>
            <a:off x="-2" y="0"/>
            <a:ext cx="24384001" cy="13716000"/>
          </a:xfrm>
          <a:prstGeom prst="rect">
            <a:avLst/>
          </a:prstGeom>
        </p:spPr>
      </p:pic>
      <p:sp>
        <p:nvSpPr>
          <p:cNvPr id="239" name="the art of curriculum design:"/>
          <p:cNvSpPr txBox="1">
            <a:spLocks noGrp="1"/>
          </p:cNvSpPr>
          <p:nvPr>
            <p:ph type="title"/>
          </p:nvPr>
        </p:nvSpPr>
        <p:spPr>
          <a:xfrm>
            <a:off x="-12700" y="-34925"/>
            <a:ext cx="21869400" cy="4699000"/>
          </a:xfrm>
          <a:prstGeom prst="rect">
            <a:avLst/>
          </a:prstGeom>
        </p:spPr>
        <p:txBody>
          <a:bodyPr/>
          <a:lstStyle>
            <a:lvl1pPr>
              <a:defRPr>
                <a:solidFill>
                  <a:srgbClr val="FF0000"/>
                </a:solidFill>
              </a:defRPr>
            </a:lvl1pPr>
          </a:lstStyle>
          <a:p>
            <a:r>
              <a:t>the art of curriculum design:</a:t>
            </a:r>
          </a:p>
        </p:txBody>
      </p:sp>
      <p:sp>
        <p:nvSpPr>
          <p:cNvPr id="240" name="Through the use of a curriculum wheel"/>
          <p:cNvSpPr txBox="1">
            <a:spLocks noGrp="1"/>
          </p:cNvSpPr>
          <p:nvPr>
            <p:ph type="body" sz="half" idx="1"/>
          </p:nvPr>
        </p:nvSpPr>
        <p:spPr>
          <a:xfrm>
            <a:off x="2438400" y="11884926"/>
            <a:ext cx="24384000" cy="3492864"/>
          </a:xfrm>
          <a:prstGeom prst="rect">
            <a:avLst/>
          </a:prstGeom>
          <a:effectLst>
            <a:outerShdw blurRad="190500" dist="8455" dir="5400000" rotWithShape="0">
              <a:srgbClr val="000000"/>
            </a:outerShdw>
          </a:effectLst>
        </p:spPr>
        <p:txBody>
          <a:bodyPr/>
          <a:lstStyle>
            <a:lvl1pPr>
              <a:defRPr sz="6400" spc="-192">
                <a:solidFill>
                  <a:srgbClr val="1A96EA"/>
                </a:solidFill>
              </a:defRPr>
            </a:lvl1pPr>
          </a:lstStyle>
          <a:p>
            <a:r>
              <a:t>Through the use of a curriculum wheel</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Double Arrow"/>
          <p:cNvSpPr/>
          <p:nvPr/>
        </p:nvSpPr>
        <p:spPr>
          <a:xfrm>
            <a:off x="686130" y="4286479"/>
            <a:ext cx="23011740" cy="4552327"/>
          </a:xfrm>
          <a:prstGeom prst="leftRightArrow">
            <a:avLst>
              <a:gd name="adj1" fmla="val 32869"/>
              <a:gd name="adj2" fmla="val 41957"/>
            </a:avLst>
          </a:prstGeom>
          <a:solidFill>
            <a:srgbClr val="006060"/>
          </a:solidFill>
          <a:ln w="25400">
            <a:solidFill>
              <a:srgbClr val="708CA5"/>
            </a:solidFill>
          </a:ln>
        </p:spPr>
        <p:txBody>
          <a:bodyPr lIns="50800" tIns="50800" rIns="50800" bIns="50800" anchor="ctr"/>
          <a:lstStyle/>
          <a:p>
            <a:pPr defTabSz="584200">
              <a:lnSpc>
                <a:spcPct val="100000"/>
              </a:lnSpc>
              <a:spcBef>
                <a:spcPts val="0"/>
              </a:spcBef>
              <a:tabLst/>
              <a:defRPr sz="3600" spc="0">
                <a:solidFill>
                  <a:srgbClr val="606060"/>
                </a:solidFill>
                <a:latin typeface="Gill Sans"/>
                <a:ea typeface="Gill Sans"/>
                <a:cs typeface="Gill Sans"/>
                <a:sym typeface="Gill Sans"/>
              </a:defRPr>
            </a:pPr>
            <a:endParaRPr/>
          </a:p>
        </p:txBody>
      </p:sp>
      <p:sp>
        <p:nvSpPr>
          <p:cNvPr id="267" name="Where are you on the continuum?"/>
          <p:cNvSpPr txBox="1"/>
          <p:nvPr/>
        </p:nvSpPr>
        <p:spPr>
          <a:xfrm>
            <a:off x="7632903" y="6076994"/>
            <a:ext cx="9118194" cy="971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200" spc="-52">
                <a:solidFill>
                  <a:srgbClr val="FFFFFF"/>
                </a:solidFill>
                <a:latin typeface="Graphik Compact Bold"/>
                <a:ea typeface="Graphik Compact Bold"/>
                <a:cs typeface="Graphik Compact Bold"/>
                <a:sym typeface="Graphik Compact Bold"/>
              </a:defRPr>
            </a:lvl1pPr>
          </a:lstStyle>
          <a:p>
            <a:r>
              <a:t>Where are you on the continuum?</a:t>
            </a:r>
          </a:p>
        </p:txBody>
      </p:sp>
      <p:sp>
        <p:nvSpPr>
          <p:cNvPr id="268" name="Anarchy"/>
          <p:cNvSpPr txBox="1"/>
          <p:nvPr/>
        </p:nvSpPr>
        <p:spPr>
          <a:xfrm>
            <a:off x="2601368" y="7287936"/>
            <a:ext cx="3554731" cy="1500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400" spc="-84"/>
            </a:lvl1pPr>
          </a:lstStyle>
          <a:p>
            <a:r>
              <a:t>Anarchy</a:t>
            </a:r>
          </a:p>
        </p:txBody>
      </p:sp>
      <p:sp>
        <p:nvSpPr>
          <p:cNvPr id="269" name="Authoritarian"/>
          <p:cNvSpPr txBox="1"/>
          <p:nvPr/>
        </p:nvSpPr>
        <p:spPr>
          <a:xfrm>
            <a:off x="16214052" y="7287936"/>
            <a:ext cx="5572050" cy="1500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400" spc="-84"/>
            </a:lvl1pPr>
          </a:lstStyle>
          <a:p>
            <a:r>
              <a:t>Authoritarian</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 name="Screenshot 2021-04-22 at 11.58.45.png" descr="Screenshot 2021-04-22 at 11.58.45.png"/>
          <p:cNvPicPr>
            <a:picLocks noChangeAspect="1"/>
          </p:cNvPicPr>
          <p:nvPr/>
        </p:nvPicPr>
        <p:blipFill>
          <a:blip r:embed="rId2"/>
          <a:srcRect l="6049" r="8697"/>
          <a:stretch>
            <a:fillRect/>
          </a:stretch>
        </p:blipFill>
        <p:spPr>
          <a:xfrm>
            <a:off x="5882678" y="147728"/>
            <a:ext cx="12618565" cy="13424449"/>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IMG_5980.jpg" descr="IMG_5980.jpg"/>
          <p:cNvPicPr>
            <a:picLocks noChangeAspect="1"/>
          </p:cNvPicPr>
          <p:nvPr/>
        </p:nvPicPr>
        <p:blipFill>
          <a:blip r:embed="rId2"/>
          <a:stretch>
            <a:fillRect/>
          </a:stretch>
        </p:blipFill>
        <p:spPr>
          <a:xfrm>
            <a:off x="355758" y="2937207"/>
            <a:ext cx="11762377" cy="7841586"/>
          </a:xfrm>
          <a:prstGeom prst="rect">
            <a:avLst/>
          </a:prstGeom>
          <a:ln w="12700">
            <a:miter lim="400000"/>
          </a:ln>
        </p:spPr>
      </p:pic>
      <p:pic>
        <p:nvPicPr>
          <p:cNvPr id="272" name="IMG_5974.jpg" descr="IMG_5974.jpg"/>
          <p:cNvPicPr>
            <a:picLocks noChangeAspect="1"/>
          </p:cNvPicPr>
          <p:nvPr/>
        </p:nvPicPr>
        <p:blipFill>
          <a:blip r:embed="rId3"/>
          <a:stretch>
            <a:fillRect/>
          </a:stretch>
        </p:blipFill>
        <p:spPr>
          <a:xfrm>
            <a:off x="12328612" y="2937207"/>
            <a:ext cx="11762377" cy="7841586"/>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rriculum cohesion"/>
          <p:cNvSpPr txBox="1">
            <a:spLocks noGrp="1"/>
          </p:cNvSpPr>
          <p:nvPr>
            <p:ph type="body" sz="half" idx="1"/>
          </p:nvPr>
        </p:nvSpPr>
        <p:spPr>
          <a:prstGeom prst="rect">
            <a:avLst/>
          </a:prstGeom>
        </p:spPr>
        <p:txBody>
          <a:bodyPr/>
          <a:lstStyle/>
          <a:p>
            <a:r>
              <a:t>curriculum cohesion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image1.tif" descr="image1.tif"/>
          <p:cNvPicPr>
            <a:picLocks noGrp="1" noChangeAspect="1"/>
          </p:cNvPicPr>
          <p:nvPr>
            <p:ph type="pic" idx="21"/>
          </p:nvPr>
        </p:nvPicPr>
        <p:blipFill>
          <a:blip r:embed="rId2"/>
          <a:srcRect l="33" r="33"/>
          <a:stretch>
            <a:fillRect/>
          </a:stretch>
        </p:blipFill>
        <p:spPr>
          <a:xfrm>
            <a:off x="0" y="1"/>
            <a:ext cx="24384000" cy="13716001"/>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Image" descr="Image"/>
          <p:cNvPicPr>
            <a:picLocks noChangeAspect="1"/>
          </p:cNvPicPr>
          <p:nvPr/>
        </p:nvPicPr>
        <p:blipFill>
          <a:blip r:embed="rId2"/>
          <a:srcRect l="31420" r="31420"/>
          <a:stretch>
            <a:fillRect/>
          </a:stretch>
        </p:blipFill>
        <p:spPr>
          <a:xfrm>
            <a:off x="3048000" y="0"/>
            <a:ext cx="9054704" cy="13716000"/>
          </a:xfrm>
          <a:prstGeom prst="rect">
            <a:avLst/>
          </a:prstGeom>
          <a:ln w="12700">
            <a:miter lim="400000"/>
          </a:ln>
        </p:spPr>
      </p:pic>
      <p:sp>
        <p:nvSpPr>
          <p:cNvPr id="279" name="Line"/>
          <p:cNvSpPr/>
          <p:nvPr/>
        </p:nvSpPr>
        <p:spPr>
          <a:xfrm>
            <a:off x="12924234" y="2214562"/>
            <a:ext cx="7590235" cy="1"/>
          </a:xfrm>
          <a:prstGeom prst="line">
            <a:avLst/>
          </a:prstGeom>
          <a:ln w="50800" cap="rnd">
            <a:solidFill>
              <a:srgbClr val="747676"/>
            </a:solidFill>
            <a:prstDash val="sysDot"/>
          </a:ln>
        </p:spPr>
        <p:txBody>
          <a:bodyPr lIns="64292" tIns="64292" rIns="64292" bIns="64292"/>
          <a:lstStyle/>
          <a:p>
            <a:pPr>
              <a:lnSpc>
                <a:spcPct val="100000"/>
              </a:lnSpc>
              <a:spcBef>
                <a:spcPts val="0"/>
              </a:spcBef>
              <a:tabLst/>
              <a:defRPr sz="5000" spc="0">
                <a:solidFill>
                  <a:srgbClr val="606060"/>
                </a:solidFill>
                <a:latin typeface="Gill Sans"/>
                <a:ea typeface="Gill Sans"/>
                <a:cs typeface="Gill Sans"/>
                <a:sym typeface="Gill Sans"/>
              </a:defRPr>
            </a:pPr>
            <a:endParaRPr/>
          </a:p>
        </p:txBody>
      </p:sp>
      <p:sp>
        <p:nvSpPr>
          <p:cNvPr id="280" name="JOINED-UP CURRICULUM"/>
          <p:cNvSpPr txBox="1">
            <a:spLocks noGrp="1"/>
          </p:cNvSpPr>
          <p:nvPr>
            <p:ph type="title"/>
          </p:nvPr>
        </p:nvSpPr>
        <p:spPr>
          <a:prstGeom prst="rect">
            <a:avLst/>
          </a:prstGeom>
        </p:spPr>
        <p:txBody>
          <a:bodyPr/>
          <a:lstStyle>
            <a:lvl1pPr algn="l" defTabSz="763488">
              <a:lnSpc>
                <a:spcPct val="100000"/>
              </a:lnSpc>
              <a:spcBef>
                <a:spcPts val="2900"/>
              </a:spcBef>
              <a:defRPr sz="6600">
                <a:solidFill>
                  <a:srgbClr val="747676"/>
                </a:solidFill>
                <a:latin typeface="DIN Condensed Bold"/>
                <a:ea typeface="DIN Condensed Bold"/>
                <a:cs typeface="DIN Condensed Bold"/>
                <a:sym typeface="DIN Condensed Bold"/>
              </a:defRPr>
            </a:lvl1pPr>
          </a:lstStyle>
          <a:p>
            <a:r>
              <a:t>JOINED-UP CURRICULUM</a:t>
            </a:r>
          </a:p>
        </p:txBody>
      </p:sp>
      <p:sp>
        <p:nvSpPr>
          <p:cNvPr id="281" name="Agreed vision for progress through curriculum.…"/>
          <p:cNvSpPr txBox="1">
            <a:spLocks noGrp="1"/>
          </p:cNvSpPr>
          <p:nvPr>
            <p:ph type="body" sz="half" idx="1"/>
          </p:nvPr>
        </p:nvSpPr>
        <p:spPr>
          <a:prstGeom prst="rect">
            <a:avLst/>
          </a:prstGeom>
        </p:spPr>
        <p:txBody>
          <a:bodyPr/>
          <a:lstStyle/>
          <a:p>
            <a:pPr marL="551542" indent="-551542">
              <a:spcBef>
                <a:spcPts val="2500"/>
              </a:spcBef>
              <a:buClrTx/>
              <a:buSzPct val="75000"/>
              <a:buChar char="➤"/>
              <a:defRPr sz="3800">
                <a:solidFill>
                  <a:srgbClr val="5C5C5C"/>
                </a:solidFill>
                <a:latin typeface="Iowan Old Style Roman"/>
                <a:ea typeface="Iowan Old Style Roman"/>
                <a:cs typeface="Iowan Old Style Roman"/>
                <a:sym typeface="Iowan Old Style Roman"/>
              </a:defRPr>
            </a:pPr>
            <a:r>
              <a:t>Agreed vision for progress through curriculum.</a:t>
            </a:r>
          </a:p>
          <a:p>
            <a:pPr marL="551542" indent="-551542">
              <a:spcBef>
                <a:spcPts val="2500"/>
              </a:spcBef>
              <a:buClrTx/>
              <a:buSzPct val="75000"/>
              <a:buChar char="➤"/>
              <a:defRPr sz="3800">
                <a:solidFill>
                  <a:srgbClr val="5C5C5C"/>
                </a:solidFill>
                <a:latin typeface="Iowan Old Style Roman"/>
                <a:ea typeface="Iowan Old Style Roman"/>
                <a:cs typeface="Iowan Old Style Roman"/>
                <a:sym typeface="Iowan Old Style Roman"/>
              </a:defRPr>
            </a:pPr>
            <a:r>
              <a:t>Agreed terminology.</a:t>
            </a:r>
          </a:p>
          <a:p>
            <a:pPr marL="551542" indent="-551542">
              <a:spcBef>
                <a:spcPts val="2500"/>
              </a:spcBef>
              <a:buClrTx/>
              <a:buSzPct val="75000"/>
              <a:buChar char="➤"/>
              <a:defRPr sz="3800">
                <a:solidFill>
                  <a:srgbClr val="5C5C5C"/>
                </a:solidFill>
                <a:latin typeface="Iowan Old Style Roman"/>
                <a:ea typeface="Iowan Old Style Roman"/>
                <a:cs typeface="Iowan Old Style Roman"/>
                <a:sym typeface="Iowan Old Style Roman"/>
              </a:defRPr>
            </a:pPr>
            <a:r>
              <a:t>‘This is the way we do things here’ </a:t>
            </a:r>
          </a:p>
          <a:p>
            <a:pPr marL="551542" indent="-551542">
              <a:spcBef>
                <a:spcPts val="2500"/>
              </a:spcBef>
              <a:buClrTx/>
              <a:buSzPct val="75000"/>
              <a:buChar char="➤"/>
              <a:defRPr sz="3800">
                <a:solidFill>
                  <a:srgbClr val="5C5C5C"/>
                </a:solidFill>
                <a:latin typeface="Iowan Old Style Roman"/>
                <a:ea typeface="Iowan Old Style Roman"/>
                <a:cs typeface="Iowan Old Style Roman"/>
                <a:sym typeface="Iowan Old Style Roman"/>
              </a:defRPr>
            </a:pPr>
            <a:r>
              <a:t>Essentially </a:t>
            </a:r>
            <a:r>
              <a:rPr b="1"/>
              <a:t>collaborative </a:t>
            </a:r>
            <a:r>
              <a:t>within and across disciplines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Image" descr="Image"/>
          <p:cNvPicPr>
            <a:picLocks noGrp="1" noChangeAspect="1"/>
          </p:cNvPicPr>
          <p:nvPr>
            <p:ph type="pic" idx="21"/>
          </p:nvPr>
        </p:nvPicPr>
        <p:blipFill>
          <a:blip r:embed="rId2"/>
          <a:srcRect l="16992" r="16991"/>
          <a:stretch>
            <a:fillRect/>
          </a:stretch>
        </p:blipFill>
        <p:spPr>
          <a:xfrm>
            <a:off x="3048000" y="0"/>
            <a:ext cx="9054703" cy="13716000"/>
          </a:xfrm>
          <a:prstGeom prst="rect">
            <a:avLst/>
          </a:prstGeom>
        </p:spPr>
      </p:pic>
      <p:sp>
        <p:nvSpPr>
          <p:cNvPr id="284" name="Line"/>
          <p:cNvSpPr txBox="1">
            <a:spLocks noGrp="1"/>
          </p:cNvSpPr>
          <p:nvPr>
            <p:ph type="body" sz="quarter" idx="1"/>
          </p:nvPr>
        </p:nvSpPr>
        <p:spPr>
          <a:prstGeom prst="rect">
            <a:avLst/>
          </a:prstGeom>
        </p:spPr>
        <p:txBody>
          <a:bodyPr/>
          <a:lstStyle/>
          <a:p>
            <a:pPr marL="0" indent="0" defTabSz="257175">
              <a:spcBef>
                <a:spcPts val="0"/>
              </a:spcBef>
              <a:buSzTx/>
              <a:buNone/>
              <a:defRPr sz="640">
                <a:solidFill>
                  <a:srgbClr val="000000"/>
                </a:solidFill>
                <a:latin typeface="Helvetica"/>
                <a:ea typeface="Helvetica"/>
                <a:cs typeface="Helvetica"/>
                <a:sym typeface="Helvetica"/>
              </a:defRPr>
            </a:pPr>
            <a:endParaRPr/>
          </a:p>
        </p:txBody>
      </p:sp>
      <p:sp>
        <p:nvSpPr>
          <p:cNvPr id="285" name="relay"/>
          <p:cNvSpPr txBox="1">
            <a:spLocks noGrp="1"/>
          </p:cNvSpPr>
          <p:nvPr>
            <p:ph type="title"/>
          </p:nvPr>
        </p:nvSpPr>
        <p:spPr>
          <a:prstGeom prst="rect">
            <a:avLst/>
          </a:prstGeom>
        </p:spPr>
        <p:txBody>
          <a:bodyPr/>
          <a:lstStyle>
            <a:lvl1pPr defTabSz="764022">
              <a:spcBef>
                <a:spcPts val="2900"/>
              </a:spcBef>
              <a:defRPr sz="6600"/>
            </a:lvl1pPr>
          </a:lstStyle>
          <a:p>
            <a:r>
              <a:t>relay</a:t>
            </a:r>
          </a:p>
        </p:txBody>
      </p:sp>
      <p:sp>
        <p:nvSpPr>
          <p:cNvPr id="286" name="Handing the baton on……"/>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551542" indent="-551542" defTabSz="821531">
              <a:spcBef>
                <a:spcPts val="2500"/>
              </a:spcBef>
              <a:buSzPct val="75000"/>
              <a:buFont typeface="Zapf Dingbats"/>
              <a:buChar char="➤"/>
              <a:defRPr sz="3800" cap="none" spc="0">
                <a:solidFill>
                  <a:srgbClr val="5C5C5C"/>
                </a:solidFill>
                <a:latin typeface="Iowan Old Style Roman"/>
                <a:ea typeface="Iowan Old Style Roman"/>
                <a:cs typeface="Iowan Old Style Roman"/>
                <a:sym typeface="Iowan Old Style Roman"/>
              </a:defRPr>
            </a:pPr>
            <a:r>
              <a:t>Handing the baton on…</a:t>
            </a:r>
          </a:p>
          <a:p>
            <a:pPr marL="551542" indent="-551542" defTabSz="821531">
              <a:spcBef>
                <a:spcPts val="2500"/>
              </a:spcBef>
              <a:buSzPct val="75000"/>
              <a:buFont typeface="Zapf Dingbats"/>
              <a:buChar char="➤"/>
              <a:defRPr sz="3800" cap="none" spc="0">
                <a:solidFill>
                  <a:srgbClr val="5C5C5C"/>
                </a:solidFill>
                <a:latin typeface="Iowan Old Style Roman"/>
                <a:ea typeface="Iowan Old Style Roman"/>
                <a:cs typeface="Iowan Old Style Roman"/>
                <a:sym typeface="Iowan Old Style Roman"/>
              </a:defRPr>
            </a:pPr>
            <a:r>
              <a:t>Each teacher knows the rest of the story, they are presenting a chapter…</a:t>
            </a:r>
          </a:p>
          <a:p>
            <a:pPr marL="551542" indent="-551542" defTabSz="821531">
              <a:spcBef>
                <a:spcPts val="2500"/>
              </a:spcBef>
              <a:buSzPct val="75000"/>
              <a:buFont typeface="Zapf Dingbats"/>
              <a:buChar char="➤"/>
              <a:defRPr sz="3800" cap="none" spc="0">
                <a:solidFill>
                  <a:srgbClr val="5C5C5C"/>
                </a:solidFill>
                <a:latin typeface="Iowan Old Style Roman"/>
                <a:ea typeface="Iowan Old Style Roman"/>
                <a:cs typeface="Iowan Old Style Roman"/>
                <a:sym typeface="Iowan Old Style Roman"/>
              </a:defRPr>
            </a:pPr>
            <a:r>
              <a:t>Can refer forwards and backwards… and across…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collaborative culture"/>
          <p:cNvSpPr txBox="1">
            <a:spLocks noGrp="1"/>
          </p:cNvSpPr>
          <p:nvPr>
            <p:ph type="body" sz="half" idx="1"/>
          </p:nvPr>
        </p:nvSpPr>
        <p:spPr>
          <a:prstGeom prst="rect">
            <a:avLst/>
          </a:prstGeom>
        </p:spPr>
        <p:txBody>
          <a:bodyPr/>
          <a:lstStyle/>
          <a:p>
            <a:r>
              <a:t>collaborative culture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forming the teams"/>
          <p:cNvSpPr txBox="1">
            <a:spLocks noGrp="1"/>
          </p:cNvSpPr>
          <p:nvPr>
            <p:ph type="body" sz="half" idx="1"/>
          </p:nvPr>
        </p:nvSpPr>
        <p:spPr>
          <a:prstGeom prst="rect">
            <a:avLst/>
          </a:prstGeom>
        </p:spPr>
        <p:txBody>
          <a:bodyPr/>
          <a:lstStyle/>
          <a:p>
            <a:r>
              <a:t>forming the teams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1200.jpg.jpeg" descr="1200.jpg.jpeg"/>
          <p:cNvPicPr>
            <a:picLocks noChangeAspect="1"/>
          </p:cNvPicPr>
          <p:nvPr/>
        </p:nvPicPr>
        <p:blipFill>
          <a:blip r:embed="rId2"/>
          <a:stretch>
            <a:fillRect/>
          </a:stretch>
        </p:blipFill>
        <p:spPr>
          <a:xfrm>
            <a:off x="4572000" y="2286000"/>
            <a:ext cx="15240000" cy="91440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women-fighting-louis-.jpg" descr="women-fighting-louis-.jpg"/>
          <p:cNvPicPr>
            <a:picLocks noGrp="1" noChangeAspect="1"/>
          </p:cNvPicPr>
          <p:nvPr>
            <p:ph type="pic" idx="21"/>
          </p:nvPr>
        </p:nvPicPr>
        <p:blipFill>
          <a:blip r:embed="rId2"/>
          <a:srcRect t="12436" b="17348"/>
          <a:stretch>
            <a:fillRect/>
          </a:stretch>
        </p:blipFill>
        <p:spPr>
          <a:xfrm>
            <a:off x="0" y="1"/>
            <a:ext cx="24384000" cy="13716001"/>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Screenshot 2021-04-22 at 11.58.45.png" descr="Screenshot 2021-04-22 at 11.58.45.png"/>
          <p:cNvPicPr>
            <a:picLocks noChangeAspect="1"/>
          </p:cNvPicPr>
          <p:nvPr/>
        </p:nvPicPr>
        <p:blipFill>
          <a:blip r:embed="rId2"/>
          <a:srcRect l="6049" r="8697"/>
          <a:stretch>
            <a:fillRect/>
          </a:stretch>
        </p:blipFill>
        <p:spPr>
          <a:xfrm>
            <a:off x="5882678" y="147728"/>
            <a:ext cx="12618565" cy="13424449"/>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urriculum wheel"/>
          <p:cNvSpPr txBox="1">
            <a:spLocks noGrp="1"/>
          </p:cNvSpPr>
          <p:nvPr>
            <p:ph type="body" sz="half" idx="1"/>
          </p:nvPr>
        </p:nvSpPr>
        <p:spPr>
          <a:prstGeom prst="rect">
            <a:avLst/>
          </a:prstGeom>
        </p:spPr>
        <p:txBody>
          <a:bodyPr/>
          <a:lstStyle/>
          <a:p>
            <a:r>
              <a:t>curriculum wheel</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Screenshot 2021-04-22 at 11.58.45.png" descr="Screenshot 2021-04-22 at 11.58.45.png"/>
          <p:cNvPicPr>
            <a:picLocks noChangeAspect="1"/>
          </p:cNvPicPr>
          <p:nvPr/>
        </p:nvPicPr>
        <p:blipFill>
          <a:blip r:embed="rId2"/>
          <a:srcRect l="6049" r="8697"/>
          <a:stretch>
            <a:fillRect/>
          </a:stretch>
        </p:blipFill>
        <p:spPr>
          <a:xfrm>
            <a:off x="5882678" y="147728"/>
            <a:ext cx="12618565" cy="13424449"/>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What to teach and why?"/>
          <p:cNvSpPr txBox="1">
            <a:spLocks noGrp="1"/>
          </p:cNvSpPr>
          <p:nvPr>
            <p:ph type="body" sz="half" idx="1"/>
          </p:nvPr>
        </p:nvSpPr>
        <p:spPr>
          <a:prstGeom prst="rect">
            <a:avLst/>
          </a:prstGeom>
        </p:spPr>
        <p:txBody>
          <a:bodyPr/>
          <a:lstStyle/>
          <a:p>
            <a:r>
              <a:t>What to teach and why?</a:t>
            </a:r>
          </a:p>
        </p:txBody>
      </p:sp>
      <p:pic>
        <p:nvPicPr>
          <p:cNvPr id="301" name="Screenshot 2021-10-21 at 14.22.42.png" descr="Screenshot 2021-10-21 at 14.22.42.png"/>
          <p:cNvPicPr>
            <a:picLocks noChangeAspect="1"/>
          </p:cNvPicPr>
          <p:nvPr/>
        </p:nvPicPr>
        <p:blipFill>
          <a:blip r:embed="rId2"/>
          <a:stretch>
            <a:fillRect/>
          </a:stretch>
        </p:blipFill>
        <p:spPr>
          <a:xfrm>
            <a:off x="-47407" y="6219"/>
            <a:ext cx="8064501" cy="2832101"/>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exam_invigilator.jpg" descr="exam_invigilator.jpg"/>
          <p:cNvPicPr>
            <a:picLocks noGrp="1" noChangeAspect="1"/>
          </p:cNvPicPr>
          <p:nvPr>
            <p:ph type="pic" idx="21"/>
          </p:nvPr>
        </p:nvPicPr>
        <p:blipFill>
          <a:blip r:embed="rId2"/>
          <a:srcRect b="15556"/>
          <a:stretch>
            <a:fillRect/>
          </a:stretch>
        </p:blipFill>
        <p:spPr>
          <a:xfrm>
            <a:off x="0" y="1"/>
            <a:ext cx="24384000" cy="13716001"/>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why?"/>
          <p:cNvSpPr txBox="1">
            <a:spLocks noGrp="1"/>
          </p:cNvSpPr>
          <p:nvPr>
            <p:ph type="body" sz="half" idx="1"/>
          </p:nvPr>
        </p:nvSpPr>
        <p:spPr>
          <a:prstGeom prst="rect">
            <a:avLst/>
          </a:prstGeom>
        </p:spPr>
        <p:txBody>
          <a:bodyPr/>
          <a:lstStyle/>
          <a:p>
            <a:r>
              <a:t>why?</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1642.jpg.jpeg" descr="1642.jpg.jpeg"/>
          <p:cNvPicPr>
            <a:picLocks noGrp="1" noChangeAspect="1"/>
          </p:cNvPicPr>
          <p:nvPr>
            <p:ph type="pic" idx="21"/>
          </p:nvPr>
        </p:nvPicPr>
        <p:blipFill>
          <a:blip r:embed="rId2"/>
          <a:srcRect l="12485" r="30922"/>
          <a:stretch>
            <a:fillRect/>
          </a:stretch>
        </p:blipFill>
        <p:spPr>
          <a:xfrm>
            <a:off x="14034291" y="-1"/>
            <a:ext cx="10349536" cy="13716000"/>
          </a:xfrm>
          <a:prstGeom prst="rect">
            <a:avLst/>
          </a:prstGeom>
        </p:spPr>
      </p:pic>
      <p:sp>
        <p:nvSpPr>
          <p:cNvPr id="308" name="Men shall we make only as we make manhood the object of the work of the schools - intelligence, broad sympathy, knowledge of the world that was and is, and of the relation of men to it - this is the curriculum… which must underlie true life… the object o"/>
          <p:cNvSpPr txBox="1">
            <a:spLocks noGrp="1"/>
          </p:cNvSpPr>
          <p:nvPr>
            <p:ph type="body" sz="half" idx="1"/>
          </p:nvPr>
        </p:nvSpPr>
        <p:spPr>
          <a:xfrm>
            <a:off x="1295400" y="5238485"/>
            <a:ext cx="11442700" cy="6886576"/>
          </a:xfrm>
          <a:prstGeom prst="rect">
            <a:avLst/>
          </a:prstGeom>
        </p:spPr>
        <p:txBody>
          <a:bodyPr/>
          <a:lstStyle/>
          <a:p>
            <a:r>
              <a:t>Men shall we make only as we make manhood the object of the work of the schools - intelligence, broad sympathy, knowledge of the world that was and is, and of the relation of men to it - this is the curriculum… which must underlie true life… the object of true education is not to make men carpenters, it is to make carpenters men.</a:t>
            </a:r>
          </a:p>
        </p:txBody>
      </p:sp>
      <p:sp>
        <p:nvSpPr>
          <p:cNvPr id="309" name="washington et al, 1903, the negro problem, pp 33-34, 63"/>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washington et al, 1903, the negro problem, pp 33-34, 63</a:t>
            </a:r>
          </a:p>
        </p:txBody>
      </p:sp>
      <p:sp>
        <p:nvSpPr>
          <p:cNvPr id="310" name="w.e.b. dubois"/>
          <p:cNvSpPr txBox="1">
            <a:spLocks noGrp="1"/>
          </p:cNvSpPr>
          <p:nvPr>
            <p:ph type="title"/>
          </p:nvPr>
        </p:nvSpPr>
        <p:spPr>
          <a:prstGeom prst="rect">
            <a:avLst/>
          </a:prstGeom>
        </p:spPr>
        <p:txBody>
          <a:bodyPr/>
          <a:lstStyle/>
          <a:p>
            <a:r>
              <a:t>w.e.b. dubois</a:t>
            </a:r>
          </a:p>
        </p:txBody>
      </p:sp>
      <p:sp>
        <p:nvSpPr>
          <p:cNvPr id="311" name="the talented tenth"/>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the talented tenth</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James-Baldwin.jpg" descr="James-Baldwin.jpg"/>
          <p:cNvPicPr>
            <a:picLocks noGrp="1" noChangeAspect="1"/>
          </p:cNvPicPr>
          <p:nvPr>
            <p:ph type="pic" idx="21"/>
          </p:nvPr>
        </p:nvPicPr>
        <p:blipFill>
          <a:blip r:embed="rId2"/>
          <a:srcRect l="24862" r="24862"/>
          <a:stretch>
            <a:fillRect/>
          </a:stretch>
        </p:blipFill>
        <p:spPr>
          <a:xfrm>
            <a:off x="14034291" y="-1"/>
            <a:ext cx="10349535" cy="13716000"/>
          </a:xfrm>
          <a:prstGeom prst="rect">
            <a:avLst/>
          </a:prstGeom>
        </p:spPr>
      </p:pic>
      <p:sp>
        <p:nvSpPr>
          <p:cNvPr id="314" name="The purpose of education... is to create in a person the ability to look at the world for himself, to make his own decisions, to say to himself this is black or this is white... [this] is the way he achieves his own identity."/>
          <p:cNvSpPr txBox="1">
            <a:spLocks noGrp="1"/>
          </p:cNvSpPr>
          <p:nvPr>
            <p:ph type="body" sz="half" idx="1"/>
          </p:nvPr>
        </p:nvSpPr>
        <p:spPr>
          <a:prstGeom prst="rect">
            <a:avLst/>
          </a:prstGeom>
        </p:spPr>
        <p:txBody>
          <a:bodyPr/>
          <a:lstStyle>
            <a:lvl1pPr>
              <a:defRPr sz="5200"/>
            </a:lvl1pPr>
          </a:lstStyle>
          <a:p>
            <a:r>
              <a:t>The purpose of education... is to create in a person the ability to look at the world for himself, to make his own decisions, to say to himself this is black or this is white... [this] is the way he achieves his own identity.</a:t>
            </a:r>
          </a:p>
        </p:txBody>
      </p:sp>
      <p:sp>
        <p:nvSpPr>
          <p:cNvPr id="315" name="Article. By James Baldwin. October 16, 1963."/>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Article. By James Baldwin. October 16, 1963.</a:t>
            </a:r>
          </a:p>
        </p:txBody>
      </p:sp>
      <p:sp>
        <p:nvSpPr>
          <p:cNvPr id="316" name="A Talk to Teachers"/>
          <p:cNvSpPr txBox="1">
            <a:spLocks noGrp="1"/>
          </p:cNvSpPr>
          <p:nvPr>
            <p:ph type="title"/>
          </p:nvPr>
        </p:nvSpPr>
        <p:spPr>
          <a:prstGeom prst="rect">
            <a:avLst/>
          </a:prstGeom>
        </p:spPr>
        <p:txBody>
          <a:bodyPr/>
          <a:lstStyle>
            <a:lvl1pPr defTabSz="449833">
              <a:defRPr sz="7700" spc="-308"/>
            </a:lvl1pPr>
          </a:lstStyle>
          <a:p>
            <a:r>
              <a:t>A Talk to Teachers</a:t>
            </a:r>
          </a:p>
        </p:txBody>
      </p:sp>
      <p:sp>
        <p:nvSpPr>
          <p:cNvPr id="317" name="James Baldwin"/>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James Baldwin</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what?"/>
          <p:cNvSpPr txBox="1">
            <a:spLocks noGrp="1"/>
          </p:cNvSpPr>
          <p:nvPr>
            <p:ph type="body" sz="half" idx="1"/>
          </p:nvPr>
        </p:nvSpPr>
        <p:spPr>
          <a:prstGeom prst="rect">
            <a:avLst/>
          </a:prstGeom>
        </p:spPr>
        <p:txBody>
          <a:bodyPr/>
          <a:lstStyle/>
          <a:p>
            <a:r>
              <a:t>what?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he best"/>
          <p:cNvSpPr txBox="1">
            <a:spLocks noGrp="1"/>
          </p:cNvSpPr>
          <p:nvPr>
            <p:ph type="body" sz="half" idx="1"/>
          </p:nvPr>
        </p:nvSpPr>
        <p:spPr>
          <a:prstGeom prst="rect">
            <a:avLst/>
          </a:prstGeom>
        </p:spPr>
        <p:txBody>
          <a:bodyPr/>
          <a:lstStyle/>
          <a:p>
            <a:r>
              <a:t>the best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powerful knowledge"/>
          <p:cNvSpPr txBox="1">
            <a:spLocks noGrp="1"/>
          </p:cNvSpPr>
          <p:nvPr>
            <p:ph type="body" sz="half" idx="1"/>
          </p:nvPr>
        </p:nvSpPr>
        <p:spPr>
          <a:prstGeom prst="rect">
            <a:avLst/>
          </a:prstGeom>
        </p:spPr>
        <p:txBody>
          <a:bodyPr/>
          <a:lstStyle/>
          <a:p>
            <a:r>
              <a:t>powerful knowledge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Screenshot 2021-04-22 at 12.05.52.png" descr="Screenshot 2021-04-22 at 12.05.52.png"/>
          <p:cNvPicPr>
            <a:picLocks noChangeAspect="1"/>
          </p:cNvPicPr>
          <p:nvPr/>
        </p:nvPicPr>
        <p:blipFill>
          <a:blip r:embed="rId2"/>
          <a:srcRect l="7243" r="7243"/>
          <a:stretch>
            <a:fillRect/>
          </a:stretch>
        </p:blipFill>
        <p:spPr>
          <a:xfrm>
            <a:off x="6254977" y="12247"/>
            <a:ext cx="11874160" cy="13695633"/>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cultural literacy"/>
          <p:cNvSpPr txBox="1">
            <a:spLocks noGrp="1"/>
          </p:cNvSpPr>
          <p:nvPr>
            <p:ph type="body" sz="half" idx="1"/>
          </p:nvPr>
        </p:nvSpPr>
        <p:spPr>
          <a:prstGeom prst="rect">
            <a:avLst/>
          </a:prstGeom>
        </p:spPr>
        <p:txBody>
          <a:bodyPr/>
          <a:lstStyle/>
          <a:p>
            <a:r>
              <a:t>cultural literacy</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cultural capital"/>
          <p:cNvSpPr txBox="1">
            <a:spLocks noGrp="1"/>
          </p:cNvSpPr>
          <p:nvPr>
            <p:ph type="body" sz="half" idx="1"/>
          </p:nvPr>
        </p:nvSpPr>
        <p:spPr>
          <a:prstGeom prst="rect">
            <a:avLst/>
          </a:prstGeom>
        </p:spPr>
        <p:txBody>
          <a:bodyPr/>
          <a:lstStyle/>
          <a:p>
            <a:r>
              <a:t>cultural capital</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ab6761610000e5ebc0dcf702e62a25d06e21ff5d.jpeg" descr="ab6761610000e5ebc0dcf702e62a25d06e21ff5d.jpeg"/>
          <p:cNvPicPr>
            <a:picLocks noGrp="1" noChangeAspect="1"/>
          </p:cNvPicPr>
          <p:nvPr>
            <p:ph type="pic" idx="21"/>
          </p:nvPr>
        </p:nvPicPr>
        <p:blipFill>
          <a:blip r:embed="rId2"/>
          <a:srcRect l="12129"/>
          <a:stretch>
            <a:fillRect/>
          </a:stretch>
        </p:blipFill>
        <p:spPr>
          <a:xfrm>
            <a:off x="12331699" y="0"/>
            <a:ext cx="12052301" cy="13715999"/>
          </a:xfrm>
          <a:prstGeom prst="rect">
            <a:avLst/>
          </a:prstGeom>
        </p:spPr>
      </p:pic>
      <p:pic>
        <p:nvPicPr>
          <p:cNvPr id="330" name="jacques-brel-est-mort-il-y-a-30-ans.jpg" descr="jacques-brel-est-mort-il-y-a-30-ans.jpg"/>
          <p:cNvPicPr>
            <a:picLocks noGrp="1" noChangeAspect="1"/>
          </p:cNvPicPr>
          <p:nvPr>
            <p:ph type="pic" idx="22"/>
          </p:nvPr>
        </p:nvPicPr>
        <p:blipFill>
          <a:blip r:embed="rId3"/>
          <a:srcRect t="21818" b="3828"/>
          <a:stretch>
            <a:fillRect/>
          </a:stretch>
        </p:blipFill>
        <p:spPr>
          <a:xfrm>
            <a:off x="-1" y="0"/>
            <a:ext cx="12065001" cy="6731000"/>
          </a:xfrm>
          <a:prstGeom prst="rect">
            <a:avLst/>
          </a:prstGeom>
        </p:spPr>
      </p:pic>
      <p:pic>
        <p:nvPicPr>
          <p:cNvPr id="331" name="plastic-bertrand-n-est-pas-le-chanteur-de-ca-plane-pour-moi.jpg" descr="plastic-bertrand-n-est-pas-le-chanteur-de-ca-plane-pour-moi.jpg"/>
          <p:cNvPicPr>
            <a:picLocks noGrp="1" noChangeAspect="1"/>
          </p:cNvPicPr>
          <p:nvPr>
            <p:ph type="pic" idx="23"/>
          </p:nvPr>
        </p:nvPicPr>
        <p:blipFill>
          <a:blip r:embed="rId4"/>
          <a:srcRect t="12024" b="13622"/>
          <a:stretch>
            <a:fillRect/>
          </a:stretch>
        </p:blipFill>
        <p:spPr>
          <a:xfrm>
            <a:off x="-1" y="6982221"/>
            <a:ext cx="12065001" cy="6731001"/>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Screen Shot 2018-11-28 at 13.28.42.png" descr="Screen Shot 2018-11-28 at 13.28.42.png"/>
          <p:cNvPicPr>
            <a:picLocks noGrp="1" noChangeAspect="1"/>
          </p:cNvPicPr>
          <p:nvPr>
            <p:ph type="pic" idx="21"/>
          </p:nvPr>
        </p:nvPicPr>
        <p:blipFill>
          <a:blip r:embed="rId2"/>
          <a:srcRect/>
          <a:stretch>
            <a:fillRect/>
          </a:stretch>
        </p:blipFill>
        <p:spPr>
          <a:xfrm>
            <a:off x="14618734" y="-1"/>
            <a:ext cx="9180649" cy="13716000"/>
          </a:xfrm>
          <a:prstGeom prst="rect">
            <a:avLst/>
          </a:prstGeom>
        </p:spPr>
      </p:pic>
      <p:sp>
        <p:nvSpPr>
          <p:cNvPr id="334" name="…Instead of assuming that a person can only have one perspective on the world… cultural mobility accepts that we have more than one way of being in the world… Curriculum opens up a wide variety of perspectives to one and all…"/>
          <p:cNvSpPr txBox="1">
            <a:spLocks noGrp="1"/>
          </p:cNvSpPr>
          <p:nvPr>
            <p:ph type="body" sz="half" idx="1"/>
          </p:nvPr>
        </p:nvSpPr>
        <p:spPr>
          <a:prstGeom prst="rect">
            <a:avLst/>
          </a:prstGeom>
        </p:spPr>
        <p:txBody>
          <a:bodyPr/>
          <a:lstStyle>
            <a:lvl1pPr defTabSz="484886">
              <a:spcBef>
                <a:spcPts val="2700"/>
              </a:spcBef>
              <a:defRPr sz="5228"/>
            </a:lvl1pPr>
          </a:lstStyle>
          <a:p>
            <a:r>
              <a:t>…Instead of assuming that a person can only have one perspective on the world… cultural mobility accepts that we have more than one way of being in the world… Curriculum opens up a wide variety of perspectives to one and all…            </a:t>
            </a:r>
          </a:p>
        </p:txBody>
      </p:sp>
      <p:sp>
        <p:nvSpPr>
          <p:cNvPr id="335" name="Teach cultural mobility"/>
          <p:cNvSpPr txBox="1">
            <a:spLocks noGrp="1"/>
          </p:cNvSpPr>
          <p:nvPr>
            <p:ph type="title"/>
          </p:nvPr>
        </p:nvSpPr>
        <p:spPr>
          <a:prstGeom prst="rect">
            <a:avLst/>
          </a:prstGeom>
        </p:spPr>
        <p:txBody>
          <a:bodyPr/>
          <a:lstStyle>
            <a:lvl1pPr defTabSz="385572">
              <a:defRPr sz="6600" spc="-264"/>
            </a:lvl1pPr>
          </a:lstStyle>
          <a:p>
            <a:r>
              <a:t>Teach cultural mobility  </a:t>
            </a:r>
          </a:p>
        </p:txBody>
      </p:sp>
      <p:sp>
        <p:nvSpPr>
          <p:cNvPr id="336" name="Athena vs the machine"/>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Athena vs the machine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ould your curriculum be:"/>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Should your curriculum be:</a:t>
            </a:r>
          </a:p>
        </p:txBody>
      </p:sp>
      <p:sp>
        <p:nvSpPr>
          <p:cNvPr id="339" name="Local…"/>
          <p:cNvSpPr txBox="1">
            <a:spLocks noGrp="1"/>
          </p:cNvSpPr>
          <p:nvPr>
            <p:ph type="body" idx="1"/>
          </p:nvPr>
        </p:nvSpPr>
        <p:spPr>
          <a:prstGeom prst="rect">
            <a:avLst/>
          </a:prstGeom>
        </p:spPr>
        <p:txBody>
          <a:bodyPr/>
          <a:lstStyle/>
          <a:p>
            <a:pPr defTabSz="652145">
              <a:spcBef>
                <a:spcPts val="2500"/>
              </a:spcBef>
              <a:defRPr sz="4266" spc="-42"/>
            </a:pPr>
            <a:r>
              <a:t>Local</a:t>
            </a:r>
          </a:p>
          <a:p>
            <a:pPr defTabSz="652145">
              <a:spcBef>
                <a:spcPts val="2500"/>
              </a:spcBef>
              <a:defRPr sz="4266" spc="-42"/>
            </a:pPr>
            <a:r>
              <a:t>National</a:t>
            </a:r>
          </a:p>
          <a:p>
            <a:pPr defTabSz="652145">
              <a:spcBef>
                <a:spcPts val="2500"/>
              </a:spcBef>
              <a:defRPr sz="4266" spc="-42"/>
            </a:pPr>
            <a:r>
              <a:t>International</a:t>
            </a:r>
          </a:p>
          <a:p>
            <a:pPr defTabSz="652145">
              <a:spcBef>
                <a:spcPts val="2500"/>
              </a:spcBef>
              <a:defRPr sz="4266" spc="-42"/>
            </a:pPr>
            <a:r>
              <a:t>Encyclopaedic</a:t>
            </a:r>
          </a:p>
          <a:p>
            <a:pPr defTabSz="652145">
              <a:spcBef>
                <a:spcPts val="2500"/>
              </a:spcBef>
              <a:defRPr sz="4266" spc="-42"/>
            </a:pPr>
            <a:r>
              <a:t>Cosmopolitan</a:t>
            </a:r>
          </a:p>
          <a:p>
            <a:pPr defTabSz="652145">
              <a:spcBef>
                <a:spcPts val="2500"/>
              </a:spcBef>
              <a:defRPr sz="4266" spc="-42"/>
            </a:pPr>
            <a:r>
              <a:t>Perspectival </a:t>
            </a:r>
          </a:p>
          <a:p>
            <a:pPr defTabSz="652145">
              <a:spcBef>
                <a:spcPts val="2500"/>
              </a:spcBef>
              <a:defRPr sz="4266" spc="-42"/>
            </a:pPr>
            <a:r>
              <a:t>Dialectical</a:t>
            </a:r>
          </a:p>
        </p:txBody>
      </p:sp>
      <p:sp>
        <p:nvSpPr>
          <p:cNvPr id="340" name="Identity vs Knowledge"/>
          <p:cNvSpPr txBox="1">
            <a:spLocks noGrp="1"/>
          </p:cNvSpPr>
          <p:nvPr>
            <p:ph type="title"/>
          </p:nvPr>
        </p:nvSpPr>
        <p:spPr>
          <a:prstGeom prst="rect">
            <a:avLst/>
          </a:prstGeom>
        </p:spPr>
        <p:txBody>
          <a:bodyPr/>
          <a:lstStyle/>
          <a:p>
            <a:r>
              <a:t>Identity vs Knowledge</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Knowledge, Skills and Competencies"/>
          <p:cNvSpPr txBox="1">
            <a:spLocks noGrp="1"/>
          </p:cNvSpPr>
          <p:nvPr>
            <p:ph type="body" sz="half" idx="1"/>
          </p:nvPr>
        </p:nvSpPr>
        <p:spPr>
          <a:prstGeom prst="rect">
            <a:avLst/>
          </a:prstGeom>
        </p:spPr>
        <p:txBody>
          <a:bodyPr/>
          <a:lstStyle/>
          <a:p>
            <a:r>
              <a:t>Knowledge, Skills and Competencies</a:t>
            </a:r>
          </a:p>
        </p:txBody>
      </p:sp>
      <p:pic>
        <p:nvPicPr>
          <p:cNvPr id="343" name="Screenshot 2021-10-21 at 14.22.42.png" descr="Screenshot 2021-10-21 at 14.22.42.png"/>
          <p:cNvPicPr>
            <a:picLocks noChangeAspect="1"/>
          </p:cNvPicPr>
          <p:nvPr/>
        </p:nvPicPr>
        <p:blipFill>
          <a:blip r:embed="rId2"/>
          <a:stretch>
            <a:fillRect/>
          </a:stretch>
        </p:blipFill>
        <p:spPr>
          <a:xfrm>
            <a:off x="-4453" y="-11023"/>
            <a:ext cx="8064501" cy="2832101"/>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Novice     Expert"/>
          <p:cNvSpPr txBox="1">
            <a:spLocks noGrp="1"/>
          </p:cNvSpPr>
          <p:nvPr>
            <p:ph type="title"/>
          </p:nvPr>
        </p:nvSpPr>
        <p:spPr>
          <a:xfrm>
            <a:off x="6646664" y="5924847"/>
            <a:ext cx="11090672" cy="1864074"/>
          </a:xfrm>
          <a:prstGeom prst="rect">
            <a:avLst/>
          </a:prstGeom>
        </p:spPr>
        <p:txBody>
          <a:bodyPr lIns="64292" tIns="64292" rIns="64292" bIns="64292"/>
          <a:lstStyle>
            <a:lvl1pPr algn="l" defTabSz="1285875">
              <a:spcBef>
                <a:spcPts val="0"/>
              </a:spcBef>
              <a:defRPr sz="7400">
                <a:solidFill>
                  <a:srgbClr val="C00000"/>
                </a:solidFill>
                <a:latin typeface="Calibri Light"/>
                <a:ea typeface="Calibri Light"/>
                <a:cs typeface="Calibri Light"/>
                <a:sym typeface="Calibri Light"/>
              </a:defRPr>
            </a:lvl1pPr>
          </a:lstStyle>
          <a:p>
            <a:r>
              <a:t>Novice 				Expert </a:t>
            </a:r>
          </a:p>
        </p:txBody>
      </p:sp>
      <p:sp>
        <p:nvSpPr>
          <p:cNvPr id="346" name="Arrow"/>
          <p:cNvSpPr/>
          <p:nvPr/>
        </p:nvSpPr>
        <p:spPr>
          <a:xfrm>
            <a:off x="10176122" y="5965031"/>
            <a:ext cx="4029523" cy="1785938"/>
          </a:xfrm>
          <a:prstGeom prst="rightArrow">
            <a:avLst>
              <a:gd name="adj1" fmla="val 32000"/>
              <a:gd name="adj2" fmla="val 63990"/>
            </a:avLst>
          </a:prstGeom>
          <a:blipFill>
            <a:blip r:embed="rId2"/>
          </a:blipFill>
          <a:ln w="12700">
            <a:miter lim="400000"/>
          </a:ln>
        </p:spPr>
        <p:txBody>
          <a:bodyPr lIns="71437" tIns="71437" rIns="71437" bIns="71437" anchor="ctr"/>
          <a:lstStyle/>
          <a:p>
            <a:pPr>
              <a:lnSpc>
                <a:spcPct val="100000"/>
              </a:lnSpc>
              <a:spcBef>
                <a:spcPts val="0"/>
              </a:spcBef>
              <a:tabLst/>
              <a:defRPr sz="4400" spc="0">
                <a:solidFill>
                  <a:srgbClr val="FFFFFF"/>
                </a:solidFill>
                <a:effectLst>
                  <a:outerShdw blurRad="12700" dist="25400" dir="2700000" rotWithShape="0">
                    <a:srgbClr val="000000"/>
                  </a:outerShdw>
                </a:effectLst>
                <a:latin typeface="Palatino"/>
                <a:ea typeface="Palatino"/>
                <a:cs typeface="Palatino"/>
                <a:sym typeface="Palatino"/>
              </a:defRPr>
            </a:pPr>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Kes_Ken-Loach_Yorkshire_Barnsley_Football-Scene3.jpg" descr="Kes_Ken-Loach_Yorkshire_Barnsley_Football-Scene3.jpg"/>
          <p:cNvPicPr>
            <a:picLocks noGrp="1" noChangeAspect="1"/>
          </p:cNvPicPr>
          <p:nvPr>
            <p:ph type="pic" idx="21"/>
          </p:nvPr>
        </p:nvPicPr>
        <p:blipFill>
          <a:blip r:embed="rId2"/>
          <a:srcRect l="10000" r="10000"/>
          <a:stretch>
            <a:fillRect/>
          </a:stretch>
        </p:blipFill>
        <p:spPr>
          <a:xfrm>
            <a:off x="3048000" y="0"/>
            <a:ext cx="18288000" cy="13716000"/>
          </a:xfrm>
          <a:prstGeom prst="rect">
            <a:avLst/>
          </a:prstGeo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Image" descr="Image"/>
          <p:cNvPicPr>
            <a:picLocks noGrp="1" noChangeAspect="1"/>
          </p:cNvPicPr>
          <p:nvPr>
            <p:ph type="pic" idx="21"/>
          </p:nvPr>
        </p:nvPicPr>
        <p:blipFill>
          <a:blip r:embed="rId2"/>
          <a:stretch>
            <a:fillRect/>
          </a:stretch>
        </p:blipFill>
        <p:spPr>
          <a:xfrm>
            <a:off x="3742151" y="4086420"/>
            <a:ext cx="8126018" cy="8233174"/>
          </a:xfrm>
          <a:prstGeom prst="rect">
            <a:avLst/>
          </a:prstGeom>
        </p:spPr>
      </p:pic>
      <p:sp>
        <p:nvSpPr>
          <p:cNvPr id="351" name="futbol de salao (“soccer in the room”)"/>
          <p:cNvSpPr txBox="1">
            <a:spLocks noGrp="1"/>
          </p:cNvSpPr>
          <p:nvPr>
            <p:ph type="title"/>
          </p:nvPr>
        </p:nvSpPr>
        <p:spPr>
          <a:prstGeom prst="rect">
            <a:avLst/>
          </a:prstGeom>
        </p:spPr>
        <p:txBody>
          <a:bodyPr/>
          <a:lstStyle/>
          <a:p>
            <a:r>
              <a:t>futbol de salao (“soccer in the room”)</a:t>
            </a:r>
          </a:p>
        </p:txBody>
      </p:sp>
      <p:sp>
        <p:nvSpPr>
          <p:cNvPr id="352" name="The ball is smaller and heavier—creating more control. The field is tiny—putting a premium on vision, anticipation, and quick, accurate passes. The play is lightning-fast—forcing players to anticipate and adapt. Futbol de salao uses deep practice to buil"/>
          <p:cNvSpPr txBox="1">
            <a:spLocks noGrp="1"/>
          </p:cNvSpPr>
          <p:nvPr>
            <p:ph type="body" sz="quarter" idx="1"/>
          </p:nvPr>
        </p:nvSpPr>
        <p:spPr>
          <a:prstGeom prst="rect">
            <a:avLst/>
          </a:prstGeom>
        </p:spPr>
        <p:txBody>
          <a:bodyPr/>
          <a:lstStyle>
            <a:lvl1pPr>
              <a:buBlip>
                <a:blip r:embed="rId3"/>
              </a:buBlip>
            </a:lvl1pPr>
          </a:lstStyle>
          <a:p>
            <a:r>
              <a:t>The ball is smaller and heavier—creating more control. The field is tiny—putting a premium on vision, anticipation, and quick, accurate passes. The play is lightning-fast—forcing players to anticipate and adapt. Futbol de salao uses deep practice to build skills at high velocity.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culture, knowledge and decolonisation"/>
          <p:cNvSpPr txBox="1">
            <a:spLocks noGrp="1"/>
          </p:cNvSpPr>
          <p:nvPr>
            <p:ph type="body" sz="half" idx="1"/>
          </p:nvPr>
        </p:nvSpPr>
        <p:spPr>
          <a:prstGeom prst="rect">
            <a:avLst/>
          </a:prstGeom>
        </p:spPr>
        <p:txBody>
          <a:bodyPr/>
          <a:lstStyle/>
          <a:p>
            <a:r>
              <a:t>culture, knowledge and decolonisation</a:t>
            </a:r>
          </a:p>
        </p:txBody>
      </p:sp>
      <p:pic>
        <p:nvPicPr>
          <p:cNvPr id="355" name="Screenshot 2021-10-21 at 14.22.42.png" descr="Screenshot 2021-10-21 at 14.22.42.png"/>
          <p:cNvPicPr>
            <a:picLocks noChangeAspect="1"/>
          </p:cNvPicPr>
          <p:nvPr/>
        </p:nvPicPr>
        <p:blipFill>
          <a:blip r:embed="rId2"/>
          <a:stretch>
            <a:fillRect/>
          </a:stretch>
        </p:blipFill>
        <p:spPr>
          <a:xfrm>
            <a:off x="-38205" y="-6276"/>
            <a:ext cx="8064501" cy="28321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Table-of-the-Seven-Deadly-Sins.jpg.jpeg" descr="Table-of-the-Seven-Deadly-Sins.jpg.jpeg"/>
          <p:cNvPicPr>
            <a:picLocks noChangeAspect="1"/>
          </p:cNvPicPr>
          <p:nvPr/>
        </p:nvPicPr>
        <p:blipFill>
          <a:blip r:embed="rId2"/>
          <a:stretch>
            <a:fillRect/>
          </a:stretch>
        </p:blipFill>
        <p:spPr>
          <a:xfrm>
            <a:off x="4143491" y="0"/>
            <a:ext cx="16097018" cy="13716001"/>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100512 TintinT.jpg" descr="100512 TintinT.jpg"/>
          <p:cNvPicPr>
            <a:picLocks noGrp="1" noChangeAspect="1"/>
          </p:cNvPicPr>
          <p:nvPr>
            <p:ph type="pic" idx="21"/>
          </p:nvPr>
        </p:nvPicPr>
        <p:blipFill>
          <a:blip r:embed="rId2"/>
          <a:srcRect b="25042"/>
          <a:stretch>
            <a:fillRect/>
          </a:stretch>
        </p:blipFill>
        <p:spPr>
          <a:xfrm>
            <a:off x="0" y="22115"/>
            <a:ext cx="24384000" cy="13693887"/>
          </a:xfrm>
          <a:prstGeom prst="rect">
            <a:avLst/>
          </a:prstGeom>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maxresdefault.jpg" descr="maxresdefault.jpg"/>
          <p:cNvPicPr>
            <a:picLocks noGrp="1" noChangeAspect="1"/>
          </p:cNvPicPr>
          <p:nvPr>
            <p:ph type="pic" idx="21"/>
          </p:nvPr>
        </p:nvPicPr>
        <p:blipFill>
          <a:blip r:embed="rId2"/>
          <a:srcRect l="30574" r="26981"/>
          <a:stretch>
            <a:fillRect/>
          </a:stretch>
        </p:blipFill>
        <p:spPr>
          <a:xfrm>
            <a:off x="14034291" y="-1"/>
            <a:ext cx="10349536" cy="13716000"/>
          </a:xfrm>
          <a:prstGeom prst="rect">
            <a:avLst/>
          </a:prstGeom>
        </p:spPr>
      </p:pic>
      <p:sp>
        <p:nvSpPr>
          <p:cNvPr id="360" name="Culture… is not an arena for harmonious unfolding of the National Spirit, as is often supposed by those who borrow their nationalist vocabulary from German Romanticism. Nor is ‘Culture’ simply a zone of the aesthetic. It is a field, rather, of contention"/>
          <p:cNvSpPr txBox="1">
            <a:spLocks noGrp="1"/>
          </p:cNvSpPr>
          <p:nvPr>
            <p:ph type="body" sz="half" idx="1"/>
          </p:nvPr>
        </p:nvSpPr>
        <p:spPr>
          <a:prstGeom prst="rect">
            <a:avLst/>
          </a:prstGeom>
        </p:spPr>
        <p:txBody>
          <a:bodyPr/>
          <a:lstStyle/>
          <a:p>
            <a:r>
              <a:t>Culture… is not an arena for harmonious unfolding of the National Spirit, as is often supposed by those who borrow their nationalist vocabulary from German Romanticism. Nor is ‘Culture’ simply a zone of the aesthetic. It is a field, rather, of contention and conflict, among classes and among other social forces that struggle for dominance. </a:t>
            </a:r>
          </a:p>
        </p:txBody>
      </p:sp>
      <p:sp>
        <p:nvSpPr>
          <p:cNvPr id="361" name="Author and Date"/>
          <p:cNvSpPr txBox="1">
            <a:spLocks noGrp="1"/>
          </p:cNvSpPr>
          <p:nvPr>
            <p:ph type="body" idx="22"/>
          </p:nvPr>
        </p:nvSpPr>
        <p:spPr>
          <a:prstGeom prst="rect">
            <a:avLst/>
          </a:prstGeom>
        </p:spPr>
        <p:txBody>
          <a:bodyPr/>
          <a:lstStyle/>
          <a:p>
            <a:endParaRPr/>
          </a:p>
        </p:txBody>
      </p:sp>
      <p:sp>
        <p:nvSpPr>
          <p:cNvPr id="362" name="Aijaz Ahmad"/>
          <p:cNvSpPr txBox="1">
            <a:spLocks noGrp="1"/>
          </p:cNvSpPr>
          <p:nvPr>
            <p:ph type="title"/>
          </p:nvPr>
        </p:nvSpPr>
        <p:spPr>
          <a:prstGeom prst="rect">
            <a:avLst/>
          </a:prstGeom>
        </p:spPr>
        <p:txBody>
          <a:bodyPr/>
          <a:lstStyle>
            <a:lvl1pPr defTabSz="449833">
              <a:defRPr sz="7700" spc="-308"/>
            </a:lvl1pPr>
          </a:lstStyle>
          <a:p>
            <a:r>
              <a:t>Aijaz Ahmad</a:t>
            </a:r>
          </a:p>
        </p:txBody>
      </p:sp>
      <p:sp>
        <p:nvSpPr>
          <p:cNvPr id="363" name="The Politics of Culture"/>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The Politics of Culture</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maxresdefault.jpg" descr="maxresdefault.jpg"/>
          <p:cNvPicPr>
            <a:picLocks noGrp="1" noChangeAspect="1"/>
          </p:cNvPicPr>
          <p:nvPr>
            <p:ph type="pic" idx="21"/>
          </p:nvPr>
        </p:nvPicPr>
        <p:blipFill>
          <a:blip r:embed="rId2"/>
          <a:srcRect l="30574" r="26981"/>
          <a:stretch>
            <a:fillRect/>
          </a:stretch>
        </p:blipFill>
        <p:spPr>
          <a:xfrm>
            <a:off x="14034291" y="-1"/>
            <a:ext cx="10349536" cy="13716000"/>
          </a:xfrm>
          <a:prstGeom prst="rect">
            <a:avLst/>
          </a:prstGeom>
        </p:spPr>
      </p:pic>
      <p:sp>
        <p:nvSpPr>
          <p:cNvPr id="366" name="Every nation has at any given time not one culture but several, and these contentions take not only the benign form of ‘unity in diversity’, as our nationalism presupposes, but also as unity of opposites. In today’s context, then, we have to reject certa"/>
          <p:cNvSpPr txBox="1">
            <a:spLocks noGrp="1"/>
          </p:cNvSpPr>
          <p:nvPr>
            <p:ph type="body" sz="half" idx="1"/>
          </p:nvPr>
        </p:nvSpPr>
        <p:spPr>
          <a:prstGeom prst="rect">
            <a:avLst/>
          </a:prstGeom>
        </p:spPr>
        <p:txBody>
          <a:bodyPr/>
          <a:lstStyle/>
          <a:p>
            <a:r>
              <a:t>Every nation has at any given time not one culture but several, and these contentions take not only the benign form of ‘unity in diversity’, as our nationalism presupposes, but also as unity of opposites. In today’s context, then, we have to reject certain kinds of cultural nationalism and fashion for ourselves a different kind.</a:t>
            </a:r>
          </a:p>
        </p:txBody>
      </p:sp>
      <p:sp>
        <p:nvSpPr>
          <p:cNvPr id="367" name="Aijaz Ahmad"/>
          <p:cNvSpPr txBox="1">
            <a:spLocks noGrp="1"/>
          </p:cNvSpPr>
          <p:nvPr>
            <p:ph type="title"/>
          </p:nvPr>
        </p:nvSpPr>
        <p:spPr>
          <a:prstGeom prst="rect">
            <a:avLst/>
          </a:prstGeom>
        </p:spPr>
        <p:txBody>
          <a:bodyPr/>
          <a:lstStyle>
            <a:lvl1pPr defTabSz="449833">
              <a:defRPr sz="7700" spc="-308"/>
            </a:lvl1pPr>
          </a:lstStyle>
          <a:p>
            <a:r>
              <a:t>Aijaz Ahmad</a:t>
            </a:r>
          </a:p>
        </p:txBody>
      </p:sp>
      <p:sp>
        <p:nvSpPr>
          <p:cNvPr id="368" name="The Politics of Culture"/>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The Politics of Culture</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4235.jpg.webp" descr="4235.jpg.webp"/>
          <p:cNvPicPr>
            <a:picLocks noGrp="1" noChangeAspect="1"/>
          </p:cNvPicPr>
          <p:nvPr>
            <p:ph type="pic" idx="21"/>
          </p:nvPr>
        </p:nvPicPr>
        <p:blipFill>
          <a:blip r:embed="rId2"/>
          <a:srcRect l="4639" r="19905"/>
          <a:stretch>
            <a:fillRect/>
          </a:stretch>
        </p:blipFill>
        <p:spPr>
          <a:xfrm>
            <a:off x="14034292" y="-1"/>
            <a:ext cx="10349535" cy="13716000"/>
          </a:xfrm>
          <a:prstGeom prst="rect">
            <a:avLst/>
          </a:prstGeom>
        </p:spPr>
      </p:pic>
      <p:sp>
        <p:nvSpPr>
          <p:cNvPr id="371" name="Culture functions ultimately to ensure the preservation and continuity of a people.…"/>
          <p:cNvSpPr txBox="1">
            <a:spLocks noGrp="1"/>
          </p:cNvSpPr>
          <p:nvPr>
            <p:ph type="body" sz="half" idx="1"/>
          </p:nvPr>
        </p:nvSpPr>
        <p:spPr>
          <a:prstGeom prst="rect">
            <a:avLst/>
          </a:prstGeom>
        </p:spPr>
        <p:txBody>
          <a:bodyPr/>
          <a:lstStyle/>
          <a:p>
            <a:pPr defTabSz="549148">
              <a:spcBef>
                <a:spcPts val="3100"/>
              </a:spcBef>
              <a:defRPr sz="3759"/>
            </a:pPr>
            <a:r>
              <a:t>Culture functions ultimately to ensure the preservation and continuity of a people. </a:t>
            </a:r>
          </a:p>
          <a:p>
            <a:pPr defTabSz="549148">
              <a:spcBef>
                <a:spcPts val="3100"/>
              </a:spcBef>
              <a:defRPr sz="3759"/>
            </a:pPr>
            <a:r>
              <a:t>In my family, I am the child who is most interested… in our tradition... </a:t>
            </a:r>
          </a:p>
          <a:p>
            <a:pPr defTabSz="549148">
              <a:spcBef>
                <a:spcPts val="3100"/>
              </a:spcBef>
              <a:defRPr sz="3759"/>
            </a:pPr>
            <a:r>
              <a:t>But I cannot participate, because Igbo culture privileges men... </a:t>
            </a:r>
          </a:p>
          <a:p>
            <a:pPr defTabSz="549148">
              <a:spcBef>
                <a:spcPts val="3100"/>
              </a:spcBef>
              <a:defRPr sz="3759"/>
            </a:pPr>
            <a:r>
              <a:t>If it is true that the full humanity of women is not our culture, then we can and must make it our culture.</a:t>
            </a:r>
          </a:p>
        </p:txBody>
      </p:sp>
      <p:sp>
        <p:nvSpPr>
          <p:cNvPr id="372" name="Chimamanda Ngozi Adichie:"/>
          <p:cNvSpPr txBox="1">
            <a:spLocks noGrp="1"/>
          </p:cNvSpPr>
          <p:nvPr>
            <p:ph type="title"/>
          </p:nvPr>
        </p:nvSpPr>
        <p:spPr>
          <a:prstGeom prst="rect">
            <a:avLst/>
          </a:prstGeom>
        </p:spPr>
        <p:txBody>
          <a:bodyPr/>
          <a:lstStyle>
            <a:lvl1pPr defTabSz="449833">
              <a:defRPr sz="7700" spc="-308"/>
            </a:lvl1pPr>
          </a:lstStyle>
          <a:p>
            <a:r>
              <a:t>Chimamanda Ngozi Adichie:</a:t>
            </a:r>
          </a:p>
        </p:txBody>
      </p:sp>
      <p:sp>
        <p:nvSpPr>
          <p:cNvPr id="373" name="From: we should all be feminists"/>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From: we should all be feminists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Organising and sequencing"/>
          <p:cNvSpPr txBox="1">
            <a:spLocks noGrp="1"/>
          </p:cNvSpPr>
          <p:nvPr>
            <p:ph type="body" sz="half" idx="1"/>
          </p:nvPr>
        </p:nvSpPr>
        <p:spPr>
          <a:prstGeom prst="rect">
            <a:avLst/>
          </a:prstGeom>
        </p:spPr>
        <p:txBody>
          <a:bodyPr/>
          <a:lstStyle/>
          <a:p>
            <a:r>
              <a:t>Organising and sequencing</a:t>
            </a:r>
          </a:p>
        </p:txBody>
      </p:sp>
      <p:pic>
        <p:nvPicPr>
          <p:cNvPr id="376" name="Screenshot 2021-10-21 at 14.23.03.png" descr="Screenshot 2021-10-21 at 14.23.03.png"/>
          <p:cNvPicPr>
            <a:picLocks noChangeAspect="1"/>
          </p:cNvPicPr>
          <p:nvPr/>
        </p:nvPicPr>
        <p:blipFill>
          <a:blip r:embed="rId2"/>
          <a:stretch>
            <a:fillRect/>
          </a:stretch>
        </p:blipFill>
        <p:spPr>
          <a:xfrm>
            <a:off x="19629017" y="-20528"/>
            <a:ext cx="4737101" cy="6388101"/>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Image" descr="Image"/>
          <p:cNvPicPr>
            <a:picLocks noGrp="1" noChangeAspect="1"/>
          </p:cNvPicPr>
          <p:nvPr>
            <p:ph type="pic" idx="21"/>
          </p:nvPr>
        </p:nvPicPr>
        <p:blipFill>
          <a:blip r:embed="rId2"/>
          <a:srcRect l="7264" r="7264"/>
          <a:stretch>
            <a:fillRect/>
          </a:stretch>
        </p:blipFill>
        <p:spPr>
          <a:xfrm>
            <a:off x="3047999" y="0"/>
            <a:ext cx="18288001" cy="13716000"/>
          </a:xfrm>
          <a:prstGeom prst="rect">
            <a:avLst/>
          </a:prstGeom>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curriculum shapes"/>
          <p:cNvSpPr txBox="1">
            <a:spLocks noGrp="1"/>
          </p:cNvSpPr>
          <p:nvPr>
            <p:ph type="body" sz="half" idx="1"/>
          </p:nvPr>
        </p:nvSpPr>
        <p:spPr>
          <a:xfrm>
            <a:off x="1260177" y="4931116"/>
            <a:ext cx="21863646" cy="3853768"/>
          </a:xfrm>
          <a:prstGeom prst="rect">
            <a:avLst/>
          </a:prstGeom>
        </p:spPr>
        <p:txBody>
          <a:bodyPr/>
          <a:lstStyle/>
          <a:p>
            <a:r>
              <a:t>curriculum shapes</a:t>
            </a:r>
          </a:p>
        </p:txBody>
      </p:sp>
      <p:pic>
        <p:nvPicPr>
          <p:cNvPr id="381" name="Screenshot 2021-10-21 at 14.23.03.png" descr="Screenshot 2021-10-21 at 14.23.03.png"/>
          <p:cNvPicPr>
            <a:picLocks noChangeAspect="1"/>
          </p:cNvPicPr>
          <p:nvPr/>
        </p:nvPicPr>
        <p:blipFill>
          <a:blip r:embed="rId2"/>
          <a:stretch>
            <a:fillRect/>
          </a:stretch>
        </p:blipFill>
        <p:spPr>
          <a:xfrm>
            <a:off x="19606121" y="41525"/>
            <a:ext cx="4737101" cy="6388101"/>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Screenshot 2021-05-12 at 15.08.31.png" descr="Screenshot 2021-05-12 at 15.08.31.png"/>
          <p:cNvPicPr>
            <a:picLocks noChangeAspect="1"/>
          </p:cNvPicPr>
          <p:nvPr/>
        </p:nvPicPr>
        <p:blipFill>
          <a:blip r:embed="rId2"/>
          <a:stretch>
            <a:fillRect/>
          </a:stretch>
        </p:blipFill>
        <p:spPr>
          <a:xfrm>
            <a:off x="1242061" y="-118261"/>
            <a:ext cx="21899878" cy="13952522"/>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010200-119-Here-Comes-the-Heroes-Marvel.jpg.jpeg" descr="010200-119-Here-Comes-the-Heroes-Marvel.jpg.jpeg"/>
          <p:cNvPicPr>
            <a:picLocks noChangeAspect="1"/>
          </p:cNvPicPr>
          <p:nvPr/>
        </p:nvPicPr>
        <p:blipFill>
          <a:blip r:embed="rId2"/>
          <a:stretch>
            <a:fillRect/>
          </a:stretch>
        </p:blipFill>
        <p:spPr>
          <a:xfrm>
            <a:off x="2644263" y="0"/>
            <a:ext cx="9147518" cy="13716001"/>
          </a:xfrm>
          <a:prstGeom prst="rect">
            <a:avLst/>
          </a:prstGeom>
          <a:ln w="12700">
            <a:miter lim="400000"/>
          </a:ln>
        </p:spPr>
      </p:pic>
      <p:pic>
        <p:nvPicPr>
          <p:cNvPr id="386" name="shakespeare-10-andrew-fare.jpg" descr="shakespeare-10-andrew-fare.jpg"/>
          <p:cNvPicPr>
            <a:picLocks noChangeAspect="1"/>
          </p:cNvPicPr>
          <p:nvPr/>
        </p:nvPicPr>
        <p:blipFill>
          <a:blip r:embed="rId3"/>
          <a:stretch>
            <a:fillRect/>
          </a:stretch>
        </p:blipFill>
        <p:spPr>
          <a:xfrm>
            <a:off x="12911806" y="1143000"/>
            <a:ext cx="11430001" cy="114300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Frederic-Bartlett.jpg" descr="Frederic-Bartlett.jpg"/>
          <p:cNvPicPr>
            <a:picLocks noGrp="1" noChangeAspect="1"/>
          </p:cNvPicPr>
          <p:nvPr>
            <p:ph type="pic" idx="21"/>
          </p:nvPr>
        </p:nvPicPr>
        <p:blipFill>
          <a:blip r:embed="rId2"/>
          <a:srcRect l="9521" r="11282"/>
          <a:stretch>
            <a:fillRect/>
          </a:stretch>
        </p:blipFill>
        <p:spPr>
          <a:xfrm>
            <a:off x="14034291" y="-1"/>
            <a:ext cx="10349536" cy="13716000"/>
          </a:xfrm>
          <a:prstGeom prst="rect">
            <a:avLst/>
          </a:prstGeom>
        </p:spPr>
      </p:pic>
      <p:sp>
        <p:nvSpPr>
          <p:cNvPr id="389" name="People organise concepts into mental constructs/schemas.…"/>
          <p:cNvSpPr txBox="1">
            <a:spLocks noGrp="1"/>
          </p:cNvSpPr>
          <p:nvPr>
            <p:ph type="body" sz="half" idx="1"/>
          </p:nvPr>
        </p:nvSpPr>
        <p:spPr>
          <a:prstGeom prst="rect">
            <a:avLst/>
          </a:prstGeom>
        </p:spPr>
        <p:txBody>
          <a:bodyPr/>
          <a:lstStyle/>
          <a:p>
            <a:pPr defTabSz="549148">
              <a:spcBef>
                <a:spcPts val="3100"/>
              </a:spcBef>
              <a:defRPr sz="3759"/>
            </a:pPr>
            <a:r>
              <a:t>People organise concepts into mental constructs/schemas. </a:t>
            </a:r>
          </a:p>
          <a:p>
            <a:pPr defTabSz="549148">
              <a:spcBef>
                <a:spcPts val="3100"/>
              </a:spcBef>
              <a:defRPr sz="3759"/>
            </a:pPr>
            <a:r>
              <a:t>Schemas help people process and remember information. </a:t>
            </a:r>
          </a:p>
          <a:p>
            <a:pPr defTabSz="549148">
              <a:spcBef>
                <a:spcPts val="3100"/>
              </a:spcBef>
              <a:defRPr sz="3759"/>
            </a:pPr>
            <a:r>
              <a:t>New information that fits their existing schema, is more easily understood and therefore recalled. </a:t>
            </a:r>
          </a:p>
          <a:p>
            <a:pPr defTabSz="549148">
              <a:spcBef>
                <a:spcPts val="3100"/>
              </a:spcBef>
              <a:defRPr sz="3759"/>
            </a:pPr>
            <a:r>
              <a:t>Information that doesn’t fit into an existing schema can be easily forgotten.</a:t>
            </a:r>
          </a:p>
        </p:txBody>
      </p:sp>
      <p:sp>
        <p:nvSpPr>
          <p:cNvPr id="390" name="schema"/>
          <p:cNvSpPr txBox="1">
            <a:spLocks noGrp="1"/>
          </p:cNvSpPr>
          <p:nvPr>
            <p:ph type="title"/>
          </p:nvPr>
        </p:nvSpPr>
        <p:spPr>
          <a:prstGeom prst="rect">
            <a:avLst/>
          </a:prstGeom>
        </p:spPr>
        <p:txBody>
          <a:bodyPr/>
          <a:lstStyle/>
          <a:p>
            <a:r>
              <a:t>schema</a:t>
            </a:r>
          </a:p>
        </p:txBody>
      </p:sp>
      <p:sp>
        <p:nvSpPr>
          <p:cNvPr id="391" name="Frederic bartlett"/>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Frederic bartlett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urriculum continuum"/>
          <p:cNvSpPr txBox="1">
            <a:spLocks noGrp="1"/>
          </p:cNvSpPr>
          <p:nvPr>
            <p:ph type="body" sz="half" idx="1"/>
          </p:nvPr>
        </p:nvSpPr>
        <p:spPr>
          <a:prstGeom prst="rect">
            <a:avLst/>
          </a:prstGeom>
        </p:spPr>
        <p:txBody>
          <a:bodyPr/>
          <a:lstStyle/>
          <a:p>
            <a:r>
              <a:t>curriculum continuum</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image6.jpeg" descr="image6.jpeg"/>
          <p:cNvPicPr>
            <a:picLocks noGrp="1" noChangeAspect="1"/>
          </p:cNvPicPr>
          <p:nvPr>
            <p:ph type="pic" idx="21"/>
          </p:nvPr>
        </p:nvPicPr>
        <p:blipFill>
          <a:blip r:embed="rId2"/>
          <a:srcRect t="7643" b="7643"/>
          <a:stretch>
            <a:fillRect/>
          </a:stretch>
        </p:blipFill>
        <p:spPr>
          <a:xfrm>
            <a:off x="0" y="1"/>
            <a:ext cx="24384000" cy="13716001"/>
          </a:xfrm>
          <a:prstGeom prst="rect">
            <a:avLst/>
          </a:prstGeom>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9780241352526.jpg" descr="9780241352526.jpg"/>
          <p:cNvPicPr>
            <a:picLocks noGrp="1" noChangeAspect="1"/>
          </p:cNvPicPr>
          <p:nvPr>
            <p:ph type="pic" idx="21"/>
          </p:nvPr>
        </p:nvPicPr>
        <p:blipFill>
          <a:blip r:embed="rId2"/>
          <a:srcRect t="2162" b="2162"/>
          <a:stretch>
            <a:fillRect/>
          </a:stretch>
        </p:blipFill>
        <p:spPr>
          <a:xfrm>
            <a:off x="14539166" y="0"/>
            <a:ext cx="9339786" cy="13715999"/>
          </a:xfrm>
          <a:prstGeom prst="rect">
            <a:avLst/>
          </a:prstGeom>
        </p:spPr>
      </p:pic>
      <p:sp>
        <p:nvSpPr>
          <p:cNvPr id="396" name="Depth should follow breadth, for without it history is meaningless."/>
          <p:cNvSpPr txBox="1">
            <a:spLocks noGrp="1"/>
          </p:cNvSpPr>
          <p:nvPr>
            <p:ph type="body" sz="half" idx="1"/>
          </p:nvPr>
        </p:nvSpPr>
        <p:spPr>
          <a:prstGeom prst="rect">
            <a:avLst/>
          </a:prstGeom>
        </p:spPr>
        <p:txBody>
          <a:bodyPr/>
          <a:lstStyle>
            <a:lvl1pPr defTabSz="560831">
              <a:spcBef>
                <a:spcPts val="3100"/>
              </a:spcBef>
              <a:defRPr sz="9984"/>
            </a:lvl1pPr>
          </a:lstStyle>
          <a:p>
            <a:r>
              <a:t>Depth should follow breadth, for without it history is meaningless.</a:t>
            </a:r>
          </a:p>
        </p:txBody>
      </p:sp>
      <p:sp>
        <p:nvSpPr>
          <p:cNvPr id="397" name="Simon Jenkins"/>
          <p:cNvSpPr txBox="1">
            <a:spLocks noGrp="1"/>
          </p:cNvSpPr>
          <p:nvPr>
            <p:ph type="title"/>
          </p:nvPr>
        </p:nvSpPr>
        <p:spPr>
          <a:prstGeom prst="rect">
            <a:avLst/>
          </a:prstGeom>
        </p:spPr>
        <p:txBody>
          <a:bodyPr/>
          <a:lstStyle/>
          <a:p>
            <a:r>
              <a:t>Simon Jenkins</a:t>
            </a:r>
          </a:p>
        </p:txBody>
      </p:sp>
      <p:sp>
        <p:nvSpPr>
          <p:cNvPr id="398" name="A short history of europe…"/>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 short history of europe…</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T"/>
          <p:cNvSpPr txBox="1"/>
          <p:nvPr/>
        </p:nvSpPr>
        <p:spPr>
          <a:xfrm>
            <a:off x="-15173" y="1980172"/>
            <a:ext cx="7956016" cy="108747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825500">
              <a:lnSpc>
                <a:spcPct val="70000"/>
              </a:lnSpc>
              <a:spcBef>
                <a:spcPts val="0"/>
              </a:spcBef>
              <a:tabLst/>
              <a:defRPr sz="100000" b="1" cap="all" spc="-2000">
                <a:latin typeface="+mn-lt"/>
                <a:ea typeface="+mn-ea"/>
                <a:cs typeface="+mn-cs"/>
                <a:sym typeface="Graphik"/>
              </a:defRPr>
            </a:lvl1pPr>
          </a:lstStyle>
          <a:p>
            <a:r>
              <a:rPr dirty="0"/>
              <a:t>T</a:t>
            </a:r>
          </a:p>
        </p:txBody>
      </p:sp>
      <p:sp>
        <p:nvSpPr>
          <p:cNvPr id="401" name="Triangle"/>
          <p:cNvSpPr/>
          <p:nvPr/>
        </p:nvSpPr>
        <p:spPr>
          <a:xfrm>
            <a:off x="7940843" y="1288695"/>
            <a:ext cx="7024216" cy="94060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pic>
        <p:nvPicPr>
          <p:cNvPr id="402" name="spiral-image.jpg" descr="spiral-image.jpg"/>
          <p:cNvPicPr>
            <a:picLocks noChangeAspect="1"/>
          </p:cNvPicPr>
          <p:nvPr/>
        </p:nvPicPr>
        <p:blipFill>
          <a:blip r:embed="rId2"/>
          <a:stretch>
            <a:fillRect/>
          </a:stretch>
        </p:blipFill>
        <p:spPr>
          <a:xfrm>
            <a:off x="14538284" y="3219737"/>
            <a:ext cx="9845716" cy="9207568"/>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T"/>
          <p:cNvSpPr txBox="1"/>
          <p:nvPr/>
        </p:nvSpPr>
        <p:spPr>
          <a:xfrm>
            <a:off x="-15174" y="-2755052"/>
            <a:ext cx="14288037" cy="1686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70000"/>
              </a:lnSpc>
              <a:spcBef>
                <a:spcPts val="0"/>
              </a:spcBef>
              <a:tabLst/>
              <a:defRPr sz="100000" b="1" cap="all" spc="-2000">
                <a:latin typeface="+mn-lt"/>
                <a:ea typeface="+mn-ea"/>
                <a:cs typeface="+mn-cs"/>
                <a:sym typeface="Graphik"/>
              </a:defRPr>
            </a:lvl1pPr>
          </a:lstStyle>
          <a:p>
            <a:r>
              <a:t>T</a:t>
            </a:r>
          </a:p>
        </p:txBody>
      </p:sp>
      <p:sp>
        <p:nvSpPr>
          <p:cNvPr id="405" name="Shape"/>
          <p:cNvSpPr txBox="1"/>
          <p:nvPr/>
        </p:nvSpPr>
        <p:spPr>
          <a:xfrm>
            <a:off x="8514787" y="10142739"/>
            <a:ext cx="3463821" cy="1172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400" spc="-64"/>
            </a:lvl1pPr>
          </a:lstStyle>
          <a:p>
            <a:r>
              <a:t>Shape</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T"/>
          <p:cNvSpPr txBox="1"/>
          <p:nvPr/>
        </p:nvSpPr>
        <p:spPr>
          <a:xfrm>
            <a:off x="-15174" y="-2755052"/>
            <a:ext cx="14288037" cy="1686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825500">
              <a:lnSpc>
                <a:spcPct val="70000"/>
              </a:lnSpc>
              <a:spcBef>
                <a:spcPts val="0"/>
              </a:spcBef>
              <a:tabLst/>
              <a:defRPr sz="100000" b="1" cap="all" spc="-2000">
                <a:latin typeface="+mn-lt"/>
                <a:ea typeface="+mn-ea"/>
                <a:cs typeface="+mn-cs"/>
                <a:sym typeface="Graphik"/>
              </a:defRPr>
            </a:lvl1pPr>
          </a:lstStyle>
          <a:p>
            <a:r>
              <a:t>T</a:t>
            </a:r>
          </a:p>
        </p:txBody>
      </p:sp>
      <p:sp>
        <p:nvSpPr>
          <p:cNvPr id="408" name="Relationship between breadth and depth"/>
          <p:cNvSpPr txBox="1"/>
          <p:nvPr/>
        </p:nvSpPr>
        <p:spPr>
          <a:xfrm>
            <a:off x="10902152" y="2585987"/>
            <a:ext cx="11832871" cy="1084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800" spc="-58"/>
            </a:lvl1pPr>
          </a:lstStyle>
          <a:p>
            <a:r>
              <a:t>Relationship between breadth and depth</a:t>
            </a:r>
          </a:p>
        </p:txBody>
      </p:sp>
      <p:sp>
        <p:nvSpPr>
          <p:cNvPr id="409" name="Shape"/>
          <p:cNvSpPr txBox="1"/>
          <p:nvPr/>
        </p:nvSpPr>
        <p:spPr>
          <a:xfrm>
            <a:off x="8514787" y="10142739"/>
            <a:ext cx="3463821" cy="1172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400" spc="-64"/>
            </a:lvl1pPr>
          </a:lstStyle>
          <a:p>
            <a:r>
              <a:t>Shape</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414" name="Context (Breadth)"/>
          <p:cNvSpPr txBox="1"/>
          <p:nvPr/>
        </p:nvSpPr>
        <p:spPr>
          <a:xfrm>
            <a:off x="12598256" y="610658"/>
            <a:ext cx="947928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Context (Breadth)</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417" name="Context (Breadth)"/>
          <p:cNvSpPr txBox="1"/>
          <p:nvPr/>
        </p:nvSpPr>
        <p:spPr>
          <a:xfrm>
            <a:off x="12598256" y="610658"/>
            <a:ext cx="947928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Context (Breadth)</a:t>
            </a:r>
          </a:p>
        </p:txBody>
      </p:sp>
      <p:sp>
        <p:nvSpPr>
          <p:cNvPr id="418" name="The Point (Depth)"/>
          <p:cNvSpPr txBox="1"/>
          <p:nvPr/>
        </p:nvSpPr>
        <p:spPr>
          <a:xfrm>
            <a:off x="7327849" y="11097936"/>
            <a:ext cx="916178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The Point (Depth)</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421" name="Organising Concepts and Principles"/>
          <p:cNvSpPr txBox="1"/>
          <p:nvPr/>
        </p:nvSpPr>
        <p:spPr>
          <a:xfrm>
            <a:off x="8858635" y="4500477"/>
            <a:ext cx="9272335" cy="448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Organising Concepts and Principles </a:t>
            </a:r>
          </a:p>
        </p:txBody>
      </p:sp>
      <p:sp>
        <p:nvSpPr>
          <p:cNvPr id="422" name="Context (Breadth)"/>
          <p:cNvSpPr txBox="1"/>
          <p:nvPr/>
        </p:nvSpPr>
        <p:spPr>
          <a:xfrm>
            <a:off x="12598256" y="610658"/>
            <a:ext cx="947928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Context (Breadth)</a:t>
            </a:r>
          </a:p>
        </p:txBody>
      </p:sp>
      <p:sp>
        <p:nvSpPr>
          <p:cNvPr id="423" name="The Point (Depth)"/>
          <p:cNvSpPr txBox="1"/>
          <p:nvPr/>
        </p:nvSpPr>
        <p:spPr>
          <a:xfrm>
            <a:off x="7327849" y="11097936"/>
            <a:ext cx="916178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The Point (Depth)</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426" name="Organising Concepts and Principles"/>
          <p:cNvSpPr txBox="1"/>
          <p:nvPr/>
        </p:nvSpPr>
        <p:spPr>
          <a:xfrm>
            <a:off x="8858635" y="4500477"/>
            <a:ext cx="9272335" cy="448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Organising Concepts and Principles </a:t>
            </a:r>
          </a:p>
        </p:txBody>
      </p:sp>
      <p:sp>
        <p:nvSpPr>
          <p:cNvPr id="427" name="Context (Breadth)"/>
          <p:cNvSpPr txBox="1"/>
          <p:nvPr/>
        </p:nvSpPr>
        <p:spPr>
          <a:xfrm>
            <a:off x="12598256" y="610658"/>
            <a:ext cx="947928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Context (Breadth)</a:t>
            </a:r>
          </a:p>
        </p:txBody>
      </p:sp>
      <p:sp>
        <p:nvSpPr>
          <p:cNvPr id="428" name="The Point (Depth)"/>
          <p:cNvSpPr txBox="1"/>
          <p:nvPr/>
        </p:nvSpPr>
        <p:spPr>
          <a:xfrm>
            <a:off x="7327849" y="11097936"/>
            <a:ext cx="916178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The Point (Depth)</a:t>
            </a:r>
          </a:p>
        </p:txBody>
      </p:sp>
      <p:sp>
        <p:nvSpPr>
          <p:cNvPr id="429" name="Knowledge organised through the ‘upside-down triangle’"/>
          <p:cNvSpPr txBox="1"/>
          <p:nvPr/>
        </p:nvSpPr>
        <p:spPr>
          <a:xfrm>
            <a:off x="98097" y="4878724"/>
            <a:ext cx="7494142" cy="6979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9700" spc="-97"/>
            </a:pPr>
            <a:r>
              <a:t>Kno</a:t>
            </a:r>
            <a:r>
              <a:rPr>
                <a:solidFill>
                  <a:srgbClr val="FFFFFF"/>
                </a:solidFill>
              </a:rPr>
              <a:t>wledge </a:t>
            </a:r>
            <a:r>
              <a:t>orga</a:t>
            </a:r>
            <a:r>
              <a:rPr>
                <a:solidFill>
                  <a:srgbClr val="FFFFFF"/>
                </a:solidFill>
              </a:rPr>
              <a:t>nised </a:t>
            </a:r>
            <a:r>
              <a:t>throug</a:t>
            </a:r>
            <a:r>
              <a:rPr>
                <a:solidFill>
                  <a:srgbClr val="FEFEFE"/>
                </a:solidFill>
              </a:rPr>
              <a:t>h </a:t>
            </a:r>
            <a:r>
              <a:rPr>
                <a:solidFill>
                  <a:srgbClr val="FFFFFF"/>
                </a:solidFill>
              </a:rPr>
              <a:t>the</a:t>
            </a:r>
            <a:r>
              <a:t> ‘upside-d</a:t>
            </a:r>
            <a:r>
              <a:rPr>
                <a:solidFill>
                  <a:srgbClr val="FEFEFE"/>
                </a:solidFill>
              </a:rPr>
              <a:t>own </a:t>
            </a:r>
            <a:r>
              <a:t>triangle</a:t>
            </a:r>
            <a:r>
              <a:rPr>
                <a:solidFill>
                  <a:srgbClr val="FFFFFF"/>
                </a:solidFill>
              </a:rPr>
              <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Double Arrow"/>
          <p:cNvSpPr/>
          <p:nvPr/>
        </p:nvSpPr>
        <p:spPr>
          <a:xfrm>
            <a:off x="686130" y="4286479"/>
            <a:ext cx="23011740" cy="4552327"/>
          </a:xfrm>
          <a:prstGeom prst="leftRightArrow">
            <a:avLst>
              <a:gd name="adj1" fmla="val 32869"/>
              <a:gd name="adj2" fmla="val 41957"/>
            </a:avLst>
          </a:prstGeom>
          <a:solidFill>
            <a:srgbClr val="006060"/>
          </a:solidFill>
          <a:ln w="25400">
            <a:solidFill>
              <a:srgbClr val="708CA5"/>
            </a:solidFill>
          </a:ln>
        </p:spPr>
        <p:txBody>
          <a:bodyPr lIns="50800" tIns="50800" rIns="50800" bIns="50800" anchor="ctr"/>
          <a:lstStyle/>
          <a:p>
            <a:pPr defTabSz="584200">
              <a:lnSpc>
                <a:spcPct val="100000"/>
              </a:lnSpc>
              <a:spcBef>
                <a:spcPts val="0"/>
              </a:spcBef>
              <a:tabLst/>
              <a:defRPr sz="3600" spc="0">
                <a:solidFill>
                  <a:srgbClr val="606060"/>
                </a:solidFill>
                <a:latin typeface="Gill Sans"/>
                <a:ea typeface="Gill Sans"/>
                <a:cs typeface="Gill Sans"/>
                <a:sym typeface="Gill Sans"/>
              </a:defRPr>
            </a:pPr>
            <a:endParaRPr/>
          </a:p>
        </p:txBody>
      </p:sp>
      <p:sp>
        <p:nvSpPr>
          <p:cNvPr id="251" name="Where are you on the continuum?"/>
          <p:cNvSpPr txBox="1"/>
          <p:nvPr/>
        </p:nvSpPr>
        <p:spPr>
          <a:xfrm>
            <a:off x="7632903" y="6076994"/>
            <a:ext cx="9118194" cy="971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200" spc="-52">
                <a:solidFill>
                  <a:srgbClr val="FFFFFF"/>
                </a:solidFill>
                <a:latin typeface="Graphik Compact Bold"/>
                <a:ea typeface="Graphik Compact Bold"/>
                <a:cs typeface="Graphik Compact Bold"/>
                <a:sym typeface="Graphik Compact Bold"/>
              </a:defRPr>
            </a:lvl1pPr>
          </a:lstStyle>
          <a:p>
            <a:r>
              <a:t>Where are you on the continuum?</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432" name="Vehicles"/>
          <p:cNvSpPr txBox="1"/>
          <p:nvPr/>
        </p:nvSpPr>
        <p:spPr>
          <a:xfrm>
            <a:off x="12591148" y="610657"/>
            <a:ext cx="453644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Vehicles</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435" name="Cars"/>
          <p:cNvSpPr txBox="1"/>
          <p:nvPr/>
        </p:nvSpPr>
        <p:spPr>
          <a:xfrm>
            <a:off x="8386534" y="2821050"/>
            <a:ext cx="9272335"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Cars</a:t>
            </a:r>
          </a:p>
        </p:txBody>
      </p:sp>
      <p:sp>
        <p:nvSpPr>
          <p:cNvPr id="436" name="Vehicles"/>
          <p:cNvSpPr txBox="1"/>
          <p:nvPr/>
        </p:nvSpPr>
        <p:spPr>
          <a:xfrm>
            <a:off x="12591148" y="610657"/>
            <a:ext cx="453644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Vehicles</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439" name="Cars"/>
          <p:cNvSpPr txBox="1"/>
          <p:nvPr/>
        </p:nvSpPr>
        <p:spPr>
          <a:xfrm>
            <a:off x="8386534" y="2821050"/>
            <a:ext cx="9272335"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Cars</a:t>
            </a:r>
          </a:p>
        </p:txBody>
      </p:sp>
      <p:sp>
        <p:nvSpPr>
          <p:cNvPr id="440" name="Vehicles"/>
          <p:cNvSpPr txBox="1"/>
          <p:nvPr/>
        </p:nvSpPr>
        <p:spPr>
          <a:xfrm>
            <a:off x="12591148" y="610657"/>
            <a:ext cx="453644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Vehicles</a:t>
            </a:r>
          </a:p>
        </p:txBody>
      </p:sp>
      <p:sp>
        <p:nvSpPr>
          <p:cNvPr id="441" name="Sports Cars"/>
          <p:cNvSpPr txBox="1"/>
          <p:nvPr/>
        </p:nvSpPr>
        <p:spPr>
          <a:xfrm>
            <a:off x="10200896" y="5031444"/>
            <a:ext cx="622808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Sports Cars</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444" name="Cars"/>
          <p:cNvSpPr txBox="1"/>
          <p:nvPr/>
        </p:nvSpPr>
        <p:spPr>
          <a:xfrm>
            <a:off x="8386534" y="2821050"/>
            <a:ext cx="9272335"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Cars</a:t>
            </a:r>
          </a:p>
        </p:txBody>
      </p:sp>
      <p:sp>
        <p:nvSpPr>
          <p:cNvPr id="445" name="Vehicles"/>
          <p:cNvSpPr txBox="1"/>
          <p:nvPr/>
        </p:nvSpPr>
        <p:spPr>
          <a:xfrm>
            <a:off x="12591148" y="610657"/>
            <a:ext cx="453644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Vehicles</a:t>
            </a:r>
          </a:p>
        </p:txBody>
      </p:sp>
      <p:sp>
        <p:nvSpPr>
          <p:cNvPr id="446" name="Sports Cars"/>
          <p:cNvSpPr txBox="1"/>
          <p:nvPr/>
        </p:nvSpPr>
        <p:spPr>
          <a:xfrm>
            <a:off x="10200896" y="5031444"/>
            <a:ext cx="622808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Sports Cars</a:t>
            </a:r>
          </a:p>
        </p:txBody>
      </p:sp>
      <p:sp>
        <p:nvSpPr>
          <p:cNvPr id="447" name="British Sports Cars"/>
          <p:cNvSpPr txBox="1"/>
          <p:nvPr/>
        </p:nvSpPr>
        <p:spPr>
          <a:xfrm>
            <a:off x="9174007" y="7241837"/>
            <a:ext cx="985774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British Sports Cars</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450" name="Cars"/>
          <p:cNvSpPr txBox="1"/>
          <p:nvPr/>
        </p:nvSpPr>
        <p:spPr>
          <a:xfrm>
            <a:off x="8386534" y="2821050"/>
            <a:ext cx="9272335"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Cars</a:t>
            </a:r>
          </a:p>
        </p:txBody>
      </p:sp>
      <p:sp>
        <p:nvSpPr>
          <p:cNvPr id="451" name="Vehicles"/>
          <p:cNvSpPr txBox="1"/>
          <p:nvPr/>
        </p:nvSpPr>
        <p:spPr>
          <a:xfrm>
            <a:off x="12591148" y="610657"/>
            <a:ext cx="453644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Vehicles</a:t>
            </a:r>
          </a:p>
        </p:txBody>
      </p:sp>
      <p:sp>
        <p:nvSpPr>
          <p:cNvPr id="452" name="Sports Cars"/>
          <p:cNvSpPr txBox="1"/>
          <p:nvPr/>
        </p:nvSpPr>
        <p:spPr>
          <a:xfrm>
            <a:off x="10200896" y="5031444"/>
            <a:ext cx="622808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Sports Cars</a:t>
            </a:r>
          </a:p>
        </p:txBody>
      </p:sp>
      <p:sp>
        <p:nvSpPr>
          <p:cNvPr id="453" name="British Sports Cars"/>
          <p:cNvSpPr txBox="1"/>
          <p:nvPr/>
        </p:nvSpPr>
        <p:spPr>
          <a:xfrm>
            <a:off x="9174007" y="7241837"/>
            <a:ext cx="985774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British Sports Cars</a:t>
            </a:r>
          </a:p>
        </p:txBody>
      </p:sp>
      <p:sp>
        <p:nvSpPr>
          <p:cNvPr id="454" name="British sports cars in 1960’s - 70’s"/>
          <p:cNvSpPr txBox="1"/>
          <p:nvPr/>
        </p:nvSpPr>
        <p:spPr>
          <a:xfrm>
            <a:off x="6918819" y="9311517"/>
            <a:ext cx="1729740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0000" spc="-100">
                <a:latin typeface="Graphik Compact Bold"/>
                <a:ea typeface="Graphik Compact Bold"/>
                <a:cs typeface="Graphik Compact Bold"/>
                <a:sym typeface="Graphik Compact Bold"/>
              </a:defRPr>
            </a:pPr>
            <a:r>
              <a:rPr>
                <a:solidFill>
                  <a:srgbClr val="FFFFFF"/>
                </a:solidFill>
              </a:rPr>
              <a:t>B</a:t>
            </a:r>
            <a:r>
              <a:t>ritish sports cars in 1960’s - 70’s</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457" name="Cars"/>
          <p:cNvSpPr txBox="1"/>
          <p:nvPr/>
        </p:nvSpPr>
        <p:spPr>
          <a:xfrm>
            <a:off x="8386534" y="2821050"/>
            <a:ext cx="9272335"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Cars</a:t>
            </a:r>
          </a:p>
        </p:txBody>
      </p:sp>
      <p:sp>
        <p:nvSpPr>
          <p:cNvPr id="458" name="Vehicles"/>
          <p:cNvSpPr txBox="1"/>
          <p:nvPr/>
        </p:nvSpPr>
        <p:spPr>
          <a:xfrm>
            <a:off x="12591148" y="610657"/>
            <a:ext cx="453644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Vehicles</a:t>
            </a:r>
          </a:p>
        </p:txBody>
      </p:sp>
      <p:sp>
        <p:nvSpPr>
          <p:cNvPr id="459" name="MG"/>
          <p:cNvSpPr txBox="1"/>
          <p:nvPr/>
        </p:nvSpPr>
        <p:spPr>
          <a:xfrm>
            <a:off x="7387434" y="11381197"/>
            <a:ext cx="191389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MG</a:t>
            </a:r>
          </a:p>
        </p:txBody>
      </p:sp>
      <p:sp>
        <p:nvSpPr>
          <p:cNvPr id="460" name="Sports Cars"/>
          <p:cNvSpPr txBox="1"/>
          <p:nvPr/>
        </p:nvSpPr>
        <p:spPr>
          <a:xfrm>
            <a:off x="10200896" y="5031444"/>
            <a:ext cx="622808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Sports Cars</a:t>
            </a:r>
          </a:p>
        </p:txBody>
      </p:sp>
      <p:sp>
        <p:nvSpPr>
          <p:cNvPr id="461" name="British Sports Cars"/>
          <p:cNvSpPr txBox="1"/>
          <p:nvPr/>
        </p:nvSpPr>
        <p:spPr>
          <a:xfrm>
            <a:off x="9174007" y="7241837"/>
            <a:ext cx="985774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British Sports Cars</a:t>
            </a:r>
          </a:p>
        </p:txBody>
      </p:sp>
      <p:sp>
        <p:nvSpPr>
          <p:cNvPr id="462" name="British sports cars in 1960’s - 70’s"/>
          <p:cNvSpPr txBox="1"/>
          <p:nvPr/>
        </p:nvSpPr>
        <p:spPr>
          <a:xfrm>
            <a:off x="6918819" y="9311517"/>
            <a:ext cx="1729740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0000" spc="-100">
                <a:latin typeface="Graphik Compact Bold"/>
                <a:ea typeface="Graphik Compact Bold"/>
                <a:cs typeface="Graphik Compact Bold"/>
                <a:sym typeface="Graphik Compact Bold"/>
              </a:defRPr>
            </a:pPr>
            <a:r>
              <a:rPr>
                <a:solidFill>
                  <a:srgbClr val="FFFFFF"/>
                </a:solidFill>
              </a:rPr>
              <a:t>B</a:t>
            </a:r>
            <a:r>
              <a:t>ritish sports cars in 1960’s - 70’s</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image9.jpeg" descr="image9.jpeg"/>
          <p:cNvPicPr>
            <a:picLocks noGrp="1" noChangeAspect="1"/>
          </p:cNvPicPr>
          <p:nvPr>
            <p:ph type="pic" idx="21"/>
          </p:nvPr>
        </p:nvPicPr>
        <p:blipFill>
          <a:blip r:embed="rId2"/>
          <a:srcRect t="13276" b="13276"/>
          <a:stretch>
            <a:fillRect/>
          </a:stretch>
        </p:blipFill>
        <p:spPr>
          <a:xfrm>
            <a:off x="0" y="1"/>
            <a:ext cx="24384000" cy="13716001"/>
          </a:xfrm>
          <a:prstGeom prst="rect">
            <a:avLst/>
          </a:prstGeom>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image10.png" descr="image10.png"/>
          <p:cNvPicPr>
            <a:picLocks noGrp="1" noChangeAspect="1"/>
          </p:cNvPicPr>
          <p:nvPr>
            <p:ph type="pic" idx="21"/>
          </p:nvPr>
        </p:nvPicPr>
        <p:blipFill>
          <a:blip r:embed="rId2"/>
          <a:srcRect b="1785"/>
          <a:stretch>
            <a:fillRect/>
          </a:stretch>
        </p:blipFill>
        <p:spPr>
          <a:xfrm>
            <a:off x="14034290" y="-1"/>
            <a:ext cx="10349536" cy="13716000"/>
          </a:xfrm>
          <a:prstGeom prst="rect">
            <a:avLst/>
          </a:prstGeom>
        </p:spPr>
      </p:pic>
      <p:sp>
        <p:nvSpPr>
          <p:cNvPr id="467" name="Frankenstein curriculum"/>
          <p:cNvSpPr txBox="1">
            <a:spLocks noGrp="1"/>
          </p:cNvSpPr>
          <p:nvPr>
            <p:ph type="title"/>
          </p:nvPr>
        </p:nvSpPr>
        <p:spPr>
          <a:prstGeom prst="rect">
            <a:avLst/>
          </a:prstGeom>
        </p:spPr>
        <p:txBody>
          <a:bodyPr/>
          <a:lstStyle>
            <a:lvl1pPr defTabSz="449833">
              <a:defRPr sz="7700" spc="-308"/>
            </a:lvl1pPr>
          </a:lstStyle>
          <a:p>
            <a:r>
              <a:t>Frankenstein curriculum</a:t>
            </a:r>
          </a:p>
        </p:txBody>
      </p:sp>
      <p:sp>
        <p:nvSpPr>
          <p:cNvPr id="468" name="How else to approach it?"/>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How else to approach it?</a:t>
            </a:r>
          </a:p>
        </p:txBody>
      </p:sp>
      <p:grpSp>
        <p:nvGrpSpPr>
          <p:cNvPr id="471" name="Image Gallery"/>
          <p:cNvGrpSpPr/>
          <p:nvPr/>
        </p:nvGrpSpPr>
        <p:grpSpPr>
          <a:xfrm>
            <a:off x="1343431" y="4859523"/>
            <a:ext cx="9851526" cy="8746714"/>
            <a:chOff x="0" y="0"/>
            <a:chExt cx="9851525" cy="8746713"/>
          </a:xfrm>
        </p:grpSpPr>
        <p:pic>
          <p:nvPicPr>
            <p:cNvPr id="469" name="image15.png" descr="image15.png"/>
            <p:cNvPicPr>
              <a:picLocks noChangeAspect="1"/>
            </p:cNvPicPr>
            <p:nvPr/>
          </p:nvPicPr>
          <p:blipFill>
            <a:blip r:embed="rId3"/>
            <a:srcRect t="19620" b="19620"/>
            <a:stretch>
              <a:fillRect/>
            </a:stretch>
          </p:blipFill>
          <p:spPr>
            <a:xfrm>
              <a:off x="0" y="0"/>
              <a:ext cx="9851526" cy="8076916"/>
            </a:xfrm>
            <a:prstGeom prst="rect">
              <a:avLst/>
            </a:prstGeom>
            <a:ln w="12700" cap="flat">
              <a:noFill/>
              <a:miter lim="400000"/>
            </a:ln>
            <a:effectLst/>
          </p:spPr>
        </p:pic>
        <p:sp>
          <p:nvSpPr>
            <p:cNvPr id="470" name="What is a novel?"/>
            <p:cNvSpPr/>
            <p:nvPr/>
          </p:nvSpPr>
          <p:spPr>
            <a:xfrm>
              <a:off x="0" y="8153115"/>
              <a:ext cx="9851526" cy="5935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What is a novel?</a:t>
              </a:r>
            </a:p>
          </p:txBody>
        </p:sp>
      </p:gr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474" name="Frankenstein"/>
          <p:cNvSpPr txBox="1"/>
          <p:nvPr/>
        </p:nvSpPr>
        <p:spPr>
          <a:xfrm>
            <a:off x="8747124" y="8216289"/>
            <a:ext cx="688975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Frankenstein</a:t>
            </a:r>
          </a:p>
        </p:txBody>
      </p:sp>
      <p:sp>
        <p:nvSpPr>
          <p:cNvPr id="475" name="The Enlightenment"/>
          <p:cNvSpPr txBox="1"/>
          <p:nvPr/>
        </p:nvSpPr>
        <p:spPr>
          <a:xfrm>
            <a:off x="12541408" y="593698"/>
            <a:ext cx="995045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The Enlightenment</a:t>
            </a:r>
          </a:p>
        </p:txBody>
      </p:sp>
      <p:sp>
        <p:nvSpPr>
          <p:cNvPr id="476" name="Romanticism"/>
          <p:cNvSpPr txBox="1"/>
          <p:nvPr/>
        </p:nvSpPr>
        <p:spPr>
          <a:xfrm>
            <a:off x="11252793" y="3134561"/>
            <a:ext cx="697484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Romanticism</a:t>
            </a:r>
          </a:p>
        </p:txBody>
      </p:sp>
      <p:sp>
        <p:nvSpPr>
          <p:cNvPr id="477" name="The Gothic"/>
          <p:cNvSpPr txBox="1"/>
          <p:nvPr/>
        </p:nvSpPr>
        <p:spPr>
          <a:xfrm>
            <a:off x="9976390" y="5675425"/>
            <a:ext cx="575310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The Gothic</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480" name="Jane Eyre"/>
          <p:cNvSpPr txBox="1"/>
          <p:nvPr/>
        </p:nvSpPr>
        <p:spPr>
          <a:xfrm>
            <a:off x="8723673" y="8216289"/>
            <a:ext cx="504825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Jane Eyre</a:t>
            </a:r>
          </a:p>
        </p:txBody>
      </p:sp>
      <p:sp>
        <p:nvSpPr>
          <p:cNvPr id="481" name="The Enlightenment"/>
          <p:cNvSpPr txBox="1"/>
          <p:nvPr/>
        </p:nvSpPr>
        <p:spPr>
          <a:xfrm>
            <a:off x="12541408" y="593698"/>
            <a:ext cx="995045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The Enlightenment</a:t>
            </a:r>
          </a:p>
        </p:txBody>
      </p:sp>
      <p:sp>
        <p:nvSpPr>
          <p:cNvPr id="482" name="Romanticism"/>
          <p:cNvSpPr txBox="1"/>
          <p:nvPr/>
        </p:nvSpPr>
        <p:spPr>
          <a:xfrm>
            <a:off x="11252793" y="3134561"/>
            <a:ext cx="697484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Romanticism</a:t>
            </a:r>
          </a:p>
        </p:txBody>
      </p:sp>
      <p:sp>
        <p:nvSpPr>
          <p:cNvPr id="483" name="The Gothic"/>
          <p:cNvSpPr txBox="1"/>
          <p:nvPr/>
        </p:nvSpPr>
        <p:spPr>
          <a:xfrm>
            <a:off x="9976390" y="5675425"/>
            <a:ext cx="575310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The Gothic</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Double Arrow"/>
          <p:cNvSpPr/>
          <p:nvPr/>
        </p:nvSpPr>
        <p:spPr>
          <a:xfrm>
            <a:off x="686130" y="4286479"/>
            <a:ext cx="23011740" cy="4552327"/>
          </a:xfrm>
          <a:prstGeom prst="leftRightArrow">
            <a:avLst>
              <a:gd name="adj1" fmla="val 32869"/>
              <a:gd name="adj2" fmla="val 41957"/>
            </a:avLst>
          </a:prstGeom>
          <a:solidFill>
            <a:srgbClr val="006060"/>
          </a:solidFill>
          <a:ln w="25400">
            <a:solidFill>
              <a:srgbClr val="708CA5"/>
            </a:solidFill>
          </a:ln>
        </p:spPr>
        <p:txBody>
          <a:bodyPr lIns="50800" tIns="50800" rIns="50800" bIns="50800" anchor="ctr"/>
          <a:lstStyle/>
          <a:p>
            <a:pPr defTabSz="584200">
              <a:lnSpc>
                <a:spcPct val="100000"/>
              </a:lnSpc>
              <a:spcBef>
                <a:spcPts val="0"/>
              </a:spcBef>
              <a:tabLst/>
              <a:defRPr sz="3600" spc="0">
                <a:solidFill>
                  <a:srgbClr val="606060"/>
                </a:solidFill>
                <a:latin typeface="Gill Sans"/>
                <a:ea typeface="Gill Sans"/>
                <a:cs typeface="Gill Sans"/>
                <a:sym typeface="Gill Sans"/>
              </a:defRPr>
            </a:pPr>
            <a:endParaRPr/>
          </a:p>
        </p:txBody>
      </p:sp>
      <p:sp>
        <p:nvSpPr>
          <p:cNvPr id="254" name="Where are you on the continuum?"/>
          <p:cNvSpPr txBox="1"/>
          <p:nvPr/>
        </p:nvSpPr>
        <p:spPr>
          <a:xfrm>
            <a:off x="7632903" y="6076994"/>
            <a:ext cx="9118194" cy="971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200" spc="-52">
                <a:solidFill>
                  <a:srgbClr val="FFFFFF"/>
                </a:solidFill>
                <a:latin typeface="Graphik Compact Bold"/>
                <a:ea typeface="Graphik Compact Bold"/>
                <a:cs typeface="Graphik Compact Bold"/>
                <a:sym typeface="Graphik Compact Bold"/>
              </a:defRPr>
            </a:lvl1pPr>
          </a:lstStyle>
          <a:p>
            <a:r>
              <a:t>Where are you on the continuum?</a:t>
            </a:r>
          </a:p>
        </p:txBody>
      </p:sp>
      <p:sp>
        <p:nvSpPr>
          <p:cNvPr id="255" name="Teacher Autonomy"/>
          <p:cNvSpPr txBox="1"/>
          <p:nvPr/>
        </p:nvSpPr>
        <p:spPr>
          <a:xfrm>
            <a:off x="2644638" y="7311540"/>
            <a:ext cx="7953148" cy="150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400" spc="-84"/>
            </a:lvl1pPr>
          </a:lstStyle>
          <a:p>
            <a:r>
              <a:t>Teacher Autonomy</a:t>
            </a:r>
          </a:p>
        </p:txBody>
      </p:sp>
      <p:sp>
        <p:nvSpPr>
          <p:cNvPr id="256" name="Scripted lessons"/>
          <p:cNvSpPr txBox="1"/>
          <p:nvPr/>
        </p:nvSpPr>
        <p:spPr>
          <a:xfrm>
            <a:off x="14724506" y="7311540"/>
            <a:ext cx="7020765" cy="150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400" spc="-84"/>
            </a:lvl1pPr>
          </a:lstStyle>
          <a:p>
            <a:r>
              <a:t>Scripted lessons</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486" name="Gothic"/>
          <p:cNvSpPr txBox="1"/>
          <p:nvPr/>
        </p:nvSpPr>
        <p:spPr>
          <a:xfrm>
            <a:off x="8386534" y="2821050"/>
            <a:ext cx="9272335"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Gothic</a:t>
            </a:r>
          </a:p>
        </p:txBody>
      </p:sp>
      <p:sp>
        <p:nvSpPr>
          <p:cNvPr id="487" name="Horror"/>
          <p:cNvSpPr txBox="1"/>
          <p:nvPr/>
        </p:nvSpPr>
        <p:spPr>
          <a:xfrm>
            <a:off x="10398124" y="5031444"/>
            <a:ext cx="358775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Horror</a:t>
            </a:r>
          </a:p>
        </p:txBody>
      </p:sp>
      <p:sp>
        <p:nvSpPr>
          <p:cNvPr id="488" name="Frankenstein"/>
          <p:cNvSpPr txBox="1"/>
          <p:nvPr/>
        </p:nvSpPr>
        <p:spPr>
          <a:xfrm>
            <a:off x="9005649" y="7241837"/>
            <a:ext cx="688975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Frankenstein</a:t>
            </a:r>
          </a:p>
        </p:txBody>
      </p:sp>
      <p:sp>
        <p:nvSpPr>
          <p:cNvPr id="489" name="Science Fiction"/>
          <p:cNvSpPr txBox="1"/>
          <p:nvPr/>
        </p:nvSpPr>
        <p:spPr>
          <a:xfrm>
            <a:off x="7939049" y="9452231"/>
            <a:ext cx="8081011"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0" spc="-100">
                <a:latin typeface="Graphik Compact Bold"/>
                <a:ea typeface="Graphik Compact Bold"/>
                <a:cs typeface="Graphik Compact Bold"/>
                <a:sym typeface="Graphik Compact Bold"/>
              </a:defRPr>
            </a:lvl1pPr>
          </a:lstStyle>
          <a:p>
            <a:r>
              <a:t>Science Fiction</a:t>
            </a:r>
          </a:p>
        </p:txBody>
      </p:sp>
      <p:sp>
        <p:nvSpPr>
          <p:cNvPr id="490" name="Triangle"/>
          <p:cNvSpPr/>
          <p:nvPr/>
        </p:nvSpPr>
        <p:spPr>
          <a:xfrm>
            <a:off x="7618780" y="10977828"/>
            <a:ext cx="9146439" cy="805817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Are-We-The-Baddies.jpg" descr="Are-We-The-Baddies.jpg"/>
          <p:cNvPicPr>
            <a:picLocks noChangeAspect="1"/>
          </p:cNvPicPr>
          <p:nvPr/>
        </p:nvPicPr>
        <p:blipFill>
          <a:blip r:embed="rId2"/>
          <a:stretch>
            <a:fillRect/>
          </a:stretch>
        </p:blipFill>
        <p:spPr>
          <a:xfrm>
            <a:off x="2763380" y="1554401"/>
            <a:ext cx="18857240" cy="10607198"/>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image4.tif" descr="image4.tif"/>
          <p:cNvPicPr>
            <a:picLocks noGrp="1" noChangeAspect="1"/>
          </p:cNvPicPr>
          <p:nvPr>
            <p:ph type="pic" idx="21"/>
          </p:nvPr>
        </p:nvPicPr>
        <p:blipFill>
          <a:blip r:embed="rId2"/>
          <a:srcRect l="26776" r="26776"/>
          <a:stretch>
            <a:fillRect/>
          </a:stretch>
        </p:blipFill>
        <p:spPr>
          <a:xfrm>
            <a:off x="14034291" y="-1"/>
            <a:ext cx="10349535" cy="13716000"/>
          </a:xfrm>
          <a:prstGeom prst="rect">
            <a:avLst/>
          </a:prstGeom>
        </p:spPr>
      </p:pic>
      <p:sp>
        <p:nvSpPr>
          <p:cNvPr id="495" name="Topics revisited in increasing complexity.…"/>
          <p:cNvSpPr txBox="1">
            <a:spLocks noGrp="1"/>
          </p:cNvSpPr>
          <p:nvPr>
            <p:ph type="body" sz="half" idx="1"/>
          </p:nvPr>
        </p:nvSpPr>
        <p:spPr>
          <a:prstGeom prst="rect">
            <a:avLst/>
          </a:prstGeom>
        </p:spPr>
        <p:txBody>
          <a:bodyPr/>
          <a:lstStyle/>
          <a:p>
            <a:r>
              <a:t>Topics revisited in increasing complexity.</a:t>
            </a:r>
          </a:p>
          <a:p>
            <a:r>
              <a:t>Each spiral interleaves with other spirals.</a:t>
            </a:r>
          </a:p>
          <a:p>
            <a:r>
              <a:t>The distance between visits increases as time goes by… </a:t>
            </a:r>
          </a:p>
        </p:txBody>
      </p:sp>
      <p:sp>
        <p:nvSpPr>
          <p:cNvPr id="496" name="Spiral curriculum"/>
          <p:cNvSpPr txBox="1">
            <a:spLocks noGrp="1"/>
          </p:cNvSpPr>
          <p:nvPr>
            <p:ph type="title"/>
          </p:nvPr>
        </p:nvSpPr>
        <p:spPr>
          <a:prstGeom prst="rect">
            <a:avLst/>
          </a:prstGeom>
        </p:spPr>
        <p:txBody>
          <a:bodyPr/>
          <a:lstStyle>
            <a:lvl1pPr defTabSz="502412">
              <a:defRPr sz="8600" spc="-343"/>
            </a:lvl1pPr>
          </a:lstStyle>
          <a:p>
            <a:r>
              <a:t>Spiral curriculum</a:t>
            </a:r>
          </a:p>
        </p:txBody>
      </p:sp>
      <p:sp>
        <p:nvSpPr>
          <p:cNvPr id="497" name="design model"/>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design model</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HITCHENS-obit-jumbo.jpg" descr="HITCHENS-obit-jumbo.jpg"/>
          <p:cNvPicPr>
            <a:picLocks noGrp="1" noChangeAspect="1"/>
          </p:cNvPicPr>
          <p:nvPr>
            <p:ph type="pic" idx="21"/>
          </p:nvPr>
        </p:nvPicPr>
        <p:blipFill>
          <a:blip r:embed="rId2"/>
          <a:srcRect l="8404" r="11109"/>
          <a:stretch>
            <a:fillRect/>
          </a:stretch>
        </p:blipFill>
        <p:spPr>
          <a:xfrm>
            <a:off x="14034291" y="-1"/>
            <a:ext cx="10349536" cy="13716000"/>
          </a:xfrm>
          <a:prstGeom prst="rect">
            <a:avLst/>
          </a:prstGeom>
        </p:spPr>
      </p:pic>
      <p:sp>
        <p:nvSpPr>
          <p:cNvPr id="500" name="When there is a basic grasp of narration and evolution and a corresponding grasp of differing views of the same story…                                 we have the practice of teaching by dialectics"/>
          <p:cNvSpPr txBox="1">
            <a:spLocks noGrp="1"/>
          </p:cNvSpPr>
          <p:nvPr>
            <p:ph type="body" sz="half" idx="1"/>
          </p:nvPr>
        </p:nvSpPr>
        <p:spPr>
          <a:prstGeom prst="rect">
            <a:avLst/>
          </a:prstGeom>
        </p:spPr>
        <p:txBody>
          <a:bodyPr/>
          <a:lstStyle/>
          <a:p>
            <a:r>
              <a:t>When there is a basic grasp of narration and evolution and a corresponding grasp of differing views of the same story…                                 we have the practice of teaching by dialectics</a:t>
            </a:r>
          </a:p>
        </p:txBody>
      </p:sp>
      <p:sp>
        <p:nvSpPr>
          <p:cNvPr id="501" name="Dialectics"/>
          <p:cNvSpPr txBox="1">
            <a:spLocks noGrp="1"/>
          </p:cNvSpPr>
          <p:nvPr>
            <p:ph type="title"/>
          </p:nvPr>
        </p:nvSpPr>
        <p:spPr>
          <a:prstGeom prst="rect">
            <a:avLst/>
          </a:prstGeom>
        </p:spPr>
        <p:txBody>
          <a:bodyPr/>
          <a:lstStyle/>
          <a:p>
            <a:r>
              <a:t>Dialectics</a:t>
            </a:r>
          </a:p>
        </p:txBody>
      </p:sp>
      <p:sp>
        <p:nvSpPr>
          <p:cNvPr id="502" name="Christopher Hitchens:"/>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Christopher Hitchens:</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505" name="Empire"/>
          <p:cNvSpPr txBox="1"/>
          <p:nvPr/>
        </p:nvSpPr>
        <p:spPr>
          <a:xfrm>
            <a:off x="360159" y="584106"/>
            <a:ext cx="12446609" cy="150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8400" spc="-84">
                <a:solidFill>
                  <a:srgbClr val="FFFFFF"/>
                </a:solidFill>
                <a:latin typeface="Graphik Compact Bold"/>
                <a:ea typeface="Graphik Compact Bold"/>
                <a:cs typeface="Graphik Compact Bold"/>
                <a:sym typeface="Graphik Compact Bold"/>
              </a:defRPr>
            </a:lvl1pPr>
          </a:lstStyle>
          <a:p>
            <a:pPr>
              <a:defRPr>
                <a:solidFill>
                  <a:srgbClr val="000000"/>
                </a:solidFill>
              </a:defRPr>
            </a:pPr>
            <a:r>
              <a:rPr>
                <a:solidFill>
                  <a:srgbClr val="FFFFFF"/>
                </a:solidFill>
              </a:rPr>
              <a:t>Empire</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Triangle"/>
          <p:cNvSpPr/>
          <p:nvPr/>
        </p:nvSpPr>
        <p:spPr>
          <a:xfrm>
            <a:off x="469377" y="590479"/>
            <a:ext cx="12228174" cy="123056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508" name="Empire and Colonialism"/>
          <p:cNvSpPr txBox="1"/>
          <p:nvPr/>
        </p:nvSpPr>
        <p:spPr>
          <a:xfrm>
            <a:off x="360159" y="584106"/>
            <a:ext cx="12446609" cy="150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8400" spc="-84">
                <a:solidFill>
                  <a:srgbClr val="FFFFFF"/>
                </a:solidFill>
                <a:latin typeface="Graphik Compact Bold"/>
                <a:ea typeface="Graphik Compact Bold"/>
                <a:cs typeface="Graphik Compact Bold"/>
                <a:sym typeface="Graphik Compact Bold"/>
              </a:defRPr>
            </a:lvl1pPr>
          </a:lstStyle>
          <a:p>
            <a:pPr>
              <a:defRPr>
                <a:solidFill>
                  <a:srgbClr val="000000"/>
                </a:solidFill>
              </a:defRPr>
            </a:pPr>
            <a:r>
              <a:rPr>
                <a:solidFill>
                  <a:srgbClr val="FFFFFF"/>
                </a:solidFill>
              </a:rPr>
              <a:t>Empire and Colonialism</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 name="Image" descr="Image"/>
          <p:cNvPicPr>
            <a:picLocks noGrp="1" noChangeAspect="1"/>
          </p:cNvPicPr>
          <p:nvPr>
            <p:ph type="pic" idx="21"/>
          </p:nvPr>
        </p:nvPicPr>
        <p:blipFill>
          <a:blip r:embed="rId2"/>
          <a:srcRect l="30100" r="14351"/>
          <a:stretch>
            <a:fillRect/>
          </a:stretch>
        </p:blipFill>
        <p:spPr>
          <a:xfrm>
            <a:off x="12129491" y="1107281"/>
            <a:ext cx="7911704" cy="11869091"/>
          </a:xfrm>
          <a:prstGeom prst="rect">
            <a:avLst/>
          </a:prstGeom>
        </p:spPr>
      </p:pic>
      <p:sp>
        <p:nvSpPr>
          <p:cNvPr id="511" name="clr james"/>
          <p:cNvSpPr txBox="1">
            <a:spLocks noGrp="1"/>
          </p:cNvSpPr>
          <p:nvPr>
            <p:ph type="title"/>
          </p:nvPr>
        </p:nvSpPr>
        <p:spPr>
          <a:prstGeom prst="rect">
            <a:avLst/>
          </a:prstGeom>
        </p:spPr>
        <p:txBody>
          <a:bodyPr/>
          <a:lstStyle/>
          <a:p>
            <a:r>
              <a:t>clr james</a:t>
            </a:r>
          </a:p>
        </p:txBody>
      </p:sp>
      <p:sp>
        <p:nvSpPr>
          <p:cNvPr id="512" name="I denounce European colonialism… but I respect the learning and the profound discoveries of Western civilisation."/>
          <p:cNvSpPr txBox="1">
            <a:spLocks noGrp="1"/>
          </p:cNvSpPr>
          <p:nvPr>
            <p:ph type="body" sz="quarter" idx="1"/>
          </p:nvPr>
        </p:nvSpPr>
        <p:spPr>
          <a:prstGeom prst="rect">
            <a:avLst/>
          </a:prstGeom>
        </p:spPr>
        <p:txBody>
          <a:bodyPr/>
          <a:lstStyle>
            <a:lvl1pPr defTabSz="690086">
              <a:defRPr sz="4200" spc="336">
                <a:effectLst>
                  <a:outerShdw blurRad="21336" dist="21336" dir="5520000" rotWithShape="0">
                    <a:srgbClr val="FFFFFF">
                      <a:alpha val="71999"/>
                    </a:srgbClr>
                  </a:outerShdw>
                </a:effectLst>
              </a:defRPr>
            </a:lvl1pPr>
          </a:lstStyle>
          <a:p>
            <a:r>
              <a:t>I denounce European colonialism… but I respect the learning and the profound discoveries of Western civilisation.</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Triangle"/>
          <p:cNvSpPr/>
          <p:nvPr/>
        </p:nvSpPr>
        <p:spPr>
          <a:xfrm>
            <a:off x="469377" y="705181"/>
            <a:ext cx="12228174" cy="123056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515" name="Empire and Colonialism"/>
          <p:cNvSpPr txBox="1"/>
          <p:nvPr/>
        </p:nvSpPr>
        <p:spPr>
          <a:xfrm>
            <a:off x="360159" y="584106"/>
            <a:ext cx="12446609" cy="150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8400" spc="-84">
                <a:solidFill>
                  <a:srgbClr val="FFFFFF"/>
                </a:solidFill>
                <a:latin typeface="Graphik Compact Bold"/>
                <a:ea typeface="Graphik Compact Bold"/>
                <a:cs typeface="Graphik Compact Bold"/>
                <a:sym typeface="Graphik Compact Bold"/>
              </a:defRPr>
            </a:lvl1pPr>
          </a:lstStyle>
          <a:p>
            <a:pPr>
              <a:defRPr>
                <a:solidFill>
                  <a:srgbClr val="000000"/>
                </a:solidFill>
              </a:defRPr>
            </a:pPr>
            <a:r>
              <a:rPr>
                <a:solidFill>
                  <a:srgbClr val="FFFFFF"/>
                </a:solidFill>
              </a:rPr>
              <a:t>Empire and Colonialism</a:t>
            </a:r>
          </a:p>
        </p:txBody>
      </p:sp>
      <p:sp>
        <p:nvSpPr>
          <p:cNvPr id="516" name="Roman"/>
          <p:cNvSpPr txBox="1"/>
          <p:nvPr/>
        </p:nvSpPr>
        <p:spPr>
          <a:xfrm>
            <a:off x="360159" y="3236844"/>
            <a:ext cx="12446609" cy="150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8400" spc="-84">
                <a:solidFill>
                  <a:srgbClr val="FFFFFF"/>
                </a:solidFill>
                <a:latin typeface="Graphik Compact Bold"/>
                <a:ea typeface="Graphik Compact Bold"/>
                <a:cs typeface="Graphik Compact Bold"/>
                <a:sym typeface="Graphik Compact Bold"/>
              </a:defRPr>
            </a:lvl1pPr>
          </a:lstStyle>
          <a:p>
            <a:pPr>
              <a:defRPr>
                <a:solidFill>
                  <a:srgbClr val="000000"/>
                </a:solidFill>
              </a:defRPr>
            </a:pPr>
            <a:r>
              <a:rPr>
                <a:solidFill>
                  <a:srgbClr val="FFFFFF"/>
                </a:solidFill>
              </a:rPr>
              <a:t>Roman</a:t>
            </a:r>
          </a:p>
        </p:txBody>
      </p:sp>
      <p:sp>
        <p:nvSpPr>
          <p:cNvPr id="517" name="Triangle"/>
          <p:cNvSpPr/>
          <p:nvPr/>
        </p:nvSpPr>
        <p:spPr>
          <a:xfrm>
            <a:off x="12375288" y="705181"/>
            <a:ext cx="12228175" cy="123056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518" name="Empire and Colonialism"/>
          <p:cNvSpPr txBox="1"/>
          <p:nvPr/>
        </p:nvSpPr>
        <p:spPr>
          <a:xfrm>
            <a:off x="12266071" y="584106"/>
            <a:ext cx="12446609" cy="150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8400" spc="-84">
                <a:solidFill>
                  <a:srgbClr val="FFFFFF"/>
                </a:solidFill>
                <a:latin typeface="Graphik Compact Bold"/>
                <a:ea typeface="Graphik Compact Bold"/>
                <a:cs typeface="Graphik Compact Bold"/>
                <a:sym typeface="Graphik Compact Bold"/>
              </a:defRPr>
            </a:lvl1pPr>
          </a:lstStyle>
          <a:p>
            <a:pPr>
              <a:defRPr>
                <a:solidFill>
                  <a:srgbClr val="000000"/>
                </a:solidFill>
              </a:defRPr>
            </a:pPr>
            <a:r>
              <a:rPr>
                <a:solidFill>
                  <a:srgbClr val="FFFFFF"/>
                </a:solidFill>
              </a:rPr>
              <a:t>Empire and Colonialism</a:t>
            </a:r>
          </a:p>
        </p:txBody>
      </p:sp>
      <p:sp>
        <p:nvSpPr>
          <p:cNvPr id="519" name="British"/>
          <p:cNvSpPr txBox="1"/>
          <p:nvPr/>
        </p:nvSpPr>
        <p:spPr>
          <a:xfrm>
            <a:off x="12266071" y="3236844"/>
            <a:ext cx="12446609" cy="150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8400" spc="-84">
                <a:solidFill>
                  <a:srgbClr val="FFFFFF"/>
                </a:solidFill>
                <a:latin typeface="Graphik Compact Bold"/>
                <a:ea typeface="Graphik Compact Bold"/>
                <a:cs typeface="Graphik Compact Bold"/>
                <a:sym typeface="Graphik Compact Bold"/>
              </a:defRPr>
            </a:lvl1pPr>
          </a:lstStyle>
          <a:p>
            <a:pPr>
              <a:defRPr>
                <a:solidFill>
                  <a:srgbClr val="000000"/>
                </a:solidFill>
              </a:defRPr>
            </a:pPr>
            <a:r>
              <a:rPr>
                <a:solidFill>
                  <a:srgbClr val="FFFFFF"/>
                </a:solidFill>
              </a:rPr>
              <a:t>British</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 name="robert-a-bjork-927505f8-dc5b-44df-bbcf-2434e8bf612-resize-750.jpeg" descr="robert-a-bjork-927505f8-dc5b-44df-bbcf-2434e8bf612-resize-750.jpeg"/>
          <p:cNvPicPr>
            <a:picLocks noGrp="1" noChangeAspect="1"/>
          </p:cNvPicPr>
          <p:nvPr>
            <p:ph type="pic" idx="21"/>
          </p:nvPr>
        </p:nvPicPr>
        <p:blipFill>
          <a:blip r:embed="rId2"/>
          <a:srcRect l="28771" r="28771"/>
          <a:stretch>
            <a:fillRect/>
          </a:stretch>
        </p:blipFill>
        <p:spPr>
          <a:xfrm>
            <a:off x="14034292" y="-1"/>
            <a:ext cx="10349536" cy="13716000"/>
          </a:xfrm>
          <a:prstGeom prst="rect">
            <a:avLst/>
          </a:prstGeom>
        </p:spPr>
      </p:pic>
      <p:sp>
        <p:nvSpPr>
          <p:cNvPr id="522" name="… juxtaposition, which allows for discrimination processes, is more critical to inductive learning than simple temporal spacing……"/>
          <p:cNvSpPr txBox="1">
            <a:spLocks noGrp="1"/>
          </p:cNvSpPr>
          <p:nvPr>
            <p:ph type="body" sz="half" idx="1"/>
          </p:nvPr>
        </p:nvSpPr>
        <p:spPr>
          <a:prstGeom prst="rect">
            <a:avLst/>
          </a:prstGeom>
        </p:spPr>
        <p:txBody>
          <a:bodyPr/>
          <a:lstStyle/>
          <a:p>
            <a:r>
              <a:t>… juxtaposition, which allows for discrimination processes, is more critical to inductive learning than simple temporal spacing… </a:t>
            </a:r>
          </a:p>
          <a:p>
            <a:r>
              <a:t>noticing commonalities and differences.</a:t>
            </a:r>
          </a:p>
        </p:txBody>
      </p:sp>
      <p:sp>
        <p:nvSpPr>
          <p:cNvPr id="523" name="robert björk"/>
          <p:cNvSpPr txBox="1">
            <a:spLocks noGrp="1"/>
          </p:cNvSpPr>
          <p:nvPr>
            <p:ph type="title"/>
          </p:nvPr>
        </p:nvSpPr>
        <p:spPr>
          <a:prstGeom prst="rect">
            <a:avLst/>
          </a:prstGeom>
        </p:spPr>
        <p:txBody>
          <a:bodyPr/>
          <a:lstStyle/>
          <a:p>
            <a:r>
              <a:t>robert björk</a:t>
            </a:r>
          </a:p>
        </p:txBody>
      </p:sp>
      <p:sp>
        <p:nvSpPr>
          <p:cNvPr id="524" name="(Intelligent) interleaving"/>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(Intelligent) interleaving </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robert-a-bjork-927505f8-dc5b-44df-bbcf-2434e8bf612-resize-750.jpeg" descr="robert-a-bjork-927505f8-dc5b-44df-bbcf-2434e8bf612-resize-750.jpeg"/>
          <p:cNvPicPr>
            <a:picLocks noGrp="1" noChangeAspect="1"/>
          </p:cNvPicPr>
          <p:nvPr>
            <p:ph type="pic" idx="21"/>
          </p:nvPr>
        </p:nvPicPr>
        <p:blipFill>
          <a:blip r:embed="rId2"/>
          <a:srcRect l="28771" r="28771"/>
          <a:stretch>
            <a:fillRect/>
          </a:stretch>
        </p:blipFill>
        <p:spPr>
          <a:xfrm>
            <a:off x="14034292" y="-1"/>
            <a:ext cx="10349536" cy="13716000"/>
          </a:xfrm>
          <a:prstGeom prst="rect">
            <a:avLst/>
          </a:prstGeom>
        </p:spPr>
      </p:pic>
      <p:sp>
        <p:nvSpPr>
          <p:cNvPr id="527" name="PERFORMANCE IS ENHANCED IN THE LONG TERM THROUGH INTERLEAVED PRACTICE……"/>
          <p:cNvSpPr txBox="1">
            <a:spLocks noGrp="1"/>
          </p:cNvSpPr>
          <p:nvPr>
            <p:ph type="body" sz="half" idx="1"/>
          </p:nvPr>
        </p:nvSpPr>
        <p:spPr>
          <a:prstGeom prst="rect">
            <a:avLst/>
          </a:prstGeom>
        </p:spPr>
        <p:txBody>
          <a:bodyPr/>
          <a:lstStyle/>
          <a:p>
            <a:pPr defTabSz="578358">
              <a:spcBef>
                <a:spcPts val="3200"/>
              </a:spcBef>
              <a:defRPr sz="3959"/>
            </a:pPr>
            <a:r>
              <a:t>PERFORMANCE IS ENHANCED IN THE LONG TERM THROUGH INTERLEAVED PRACTICE…</a:t>
            </a:r>
          </a:p>
          <a:p>
            <a:pPr defTabSz="578358">
              <a:spcBef>
                <a:spcPts val="3200"/>
              </a:spcBef>
              <a:defRPr sz="3959"/>
            </a:pPr>
            <a:endParaRPr/>
          </a:p>
          <a:p>
            <a:pPr defTabSz="578358">
              <a:spcBef>
                <a:spcPts val="3200"/>
              </a:spcBef>
              <a:defRPr sz="3959"/>
            </a:pPr>
            <a:r>
              <a:t>Better for the ability to transfer learning too.</a:t>
            </a:r>
          </a:p>
          <a:p>
            <a:pPr defTabSz="578358">
              <a:spcBef>
                <a:spcPts val="3200"/>
              </a:spcBef>
              <a:defRPr sz="3959"/>
            </a:pPr>
            <a:endParaRPr/>
          </a:p>
          <a:p>
            <a:pPr defTabSz="578358">
              <a:spcBef>
                <a:spcPts val="3200"/>
              </a:spcBef>
              <a:defRPr sz="3959"/>
            </a:pPr>
            <a:r>
              <a:t>STUDENTS ABLE TO DISCRIMINATE BETTER.</a:t>
            </a:r>
          </a:p>
        </p:txBody>
      </p:sp>
      <p:sp>
        <p:nvSpPr>
          <p:cNvPr id="528" name="robert björk"/>
          <p:cNvSpPr txBox="1">
            <a:spLocks noGrp="1"/>
          </p:cNvSpPr>
          <p:nvPr>
            <p:ph type="title"/>
          </p:nvPr>
        </p:nvSpPr>
        <p:spPr>
          <a:prstGeom prst="rect">
            <a:avLst/>
          </a:prstGeom>
        </p:spPr>
        <p:txBody>
          <a:bodyPr/>
          <a:lstStyle/>
          <a:p>
            <a:r>
              <a:t>robert björk</a:t>
            </a:r>
          </a:p>
        </p:txBody>
      </p:sp>
      <p:sp>
        <p:nvSpPr>
          <p:cNvPr id="529" name="interleaving"/>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interleaving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1          2          3          4          5          6          7          8          9          10"/>
          <p:cNvSpPr/>
          <p:nvPr/>
        </p:nvSpPr>
        <p:spPr>
          <a:xfrm>
            <a:off x="686130" y="4286479"/>
            <a:ext cx="23011740" cy="4552327"/>
          </a:xfrm>
          <a:prstGeom prst="leftRightArrow">
            <a:avLst>
              <a:gd name="adj1" fmla="val 32869"/>
              <a:gd name="adj2" fmla="val 41957"/>
            </a:avLst>
          </a:prstGeom>
          <a:solidFill>
            <a:srgbClr val="006060"/>
          </a:solidFill>
          <a:ln w="25400">
            <a:solidFill>
              <a:srgbClr val="708CA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spcBef>
                <a:spcPts val="0"/>
              </a:spcBef>
              <a:tabLst/>
              <a:defRPr sz="5300" i="1" spc="0">
                <a:solidFill>
                  <a:srgbClr val="FFFBFE"/>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1pPr>
          </a:lstStyle>
          <a:p>
            <a:r>
              <a:t>1          2          3          4          5          6          7          8          9          10</a:t>
            </a:r>
          </a:p>
        </p:txBody>
      </p:sp>
      <p:sp>
        <p:nvSpPr>
          <p:cNvPr id="259" name="Teacher Autonomy"/>
          <p:cNvSpPr txBox="1"/>
          <p:nvPr/>
        </p:nvSpPr>
        <p:spPr>
          <a:xfrm>
            <a:off x="2644638" y="7311540"/>
            <a:ext cx="7953148" cy="150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400" spc="-84"/>
            </a:lvl1pPr>
          </a:lstStyle>
          <a:p>
            <a:r>
              <a:t>Teacher Autonomy</a:t>
            </a:r>
          </a:p>
        </p:txBody>
      </p:sp>
      <p:sp>
        <p:nvSpPr>
          <p:cNvPr id="260" name="Scripted lessons"/>
          <p:cNvSpPr txBox="1"/>
          <p:nvPr/>
        </p:nvSpPr>
        <p:spPr>
          <a:xfrm>
            <a:off x="14724506" y="7311540"/>
            <a:ext cx="7020765" cy="150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400" spc="-84"/>
            </a:lvl1pPr>
          </a:lstStyle>
          <a:p>
            <a:r>
              <a:t>Scripted lessons</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 name="1438138818143.jpeg" descr="1438138818143.jpeg"/>
          <p:cNvPicPr>
            <a:picLocks noGrp="1" noChangeAspect="1"/>
          </p:cNvPicPr>
          <p:nvPr>
            <p:ph type="pic" idx="21"/>
          </p:nvPr>
        </p:nvPicPr>
        <p:blipFill>
          <a:blip r:embed="rId2"/>
          <a:srcRect b="13226"/>
          <a:stretch>
            <a:fillRect/>
          </a:stretch>
        </p:blipFill>
        <p:spPr>
          <a:xfrm>
            <a:off x="12331700" y="0"/>
            <a:ext cx="12052300" cy="13715999"/>
          </a:xfrm>
          <a:prstGeom prst="rect">
            <a:avLst/>
          </a:prstGeom>
        </p:spPr>
      </p:pic>
      <p:pic>
        <p:nvPicPr>
          <p:cNvPr id="532" name="an-actor-prepares-acting-book-review-630x300.jpg" descr="an-actor-prepares-acting-book-review-630x300.jpg"/>
          <p:cNvPicPr>
            <a:picLocks noGrp="1" noChangeAspect="1"/>
          </p:cNvPicPr>
          <p:nvPr>
            <p:ph type="pic" idx="22"/>
          </p:nvPr>
        </p:nvPicPr>
        <p:blipFill>
          <a:blip r:embed="rId3"/>
          <a:srcRect l="10624" r="4020"/>
          <a:stretch>
            <a:fillRect/>
          </a:stretch>
        </p:blipFill>
        <p:spPr>
          <a:xfrm>
            <a:off x="0" y="0"/>
            <a:ext cx="12065000" cy="6731000"/>
          </a:xfrm>
          <a:prstGeom prst="rect">
            <a:avLst/>
          </a:prstGeom>
        </p:spPr>
      </p:pic>
      <p:pic>
        <p:nvPicPr>
          <p:cNvPr id="533" name="artaud-crop.jpg" descr="artaud-crop.jpg"/>
          <p:cNvPicPr>
            <a:picLocks noGrp="1" noChangeAspect="1"/>
          </p:cNvPicPr>
          <p:nvPr>
            <p:ph type="pic" idx="23"/>
          </p:nvPr>
        </p:nvPicPr>
        <p:blipFill>
          <a:blip r:embed="rId4"/>
          <a:srcRect t="818"/>
          <a:stretch>
            <a:fillRect/>
          </a:stretch>
        </p:blipFill>
        <p:spPr>
          <a:xfrm>
            <a:off x="-1" y="6982221"/>
            <a:ext cx="12065001" cy="6731001"/>
          </a:xfrm>
          <a:prstGeom prst="rect">
            <a:avLst/>
          </a:prstGeom>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Triangle"/>
          <p:cNvSpPr/>
          <p:nvPr/>
        </p:nvSpPr>
        <p:spPr>
          <a:xfrm>
            <a:off x="4050599" y="729401"/>
            <a:ext cx="3679196" cy="3848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536" name="Triangle"/>
          <p:cNvSpPr/>
          <p:nvPr/>
        </p:nvSpPr>
        <p:spPr>
          <a:xfrm>
            <a:off x="7859984" y="729401"/>
            <a:ext cx="3679196" cy="3848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537" name="Triangle"/>
          <p:cNvSpPr/>
          <p:nvPr/>
        </p:nvSpPr>
        <p:spPr>
          <a:xfrm>
            <a:off x="5956951" y="4609601"/>
            <a:ext cx="3679196" cy="384844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538" name="Triangle"/>
          <p:cNvSpPr/>
          <p:nvPr/>
        </p:nvSpPr>
        <p:spPr>
          <a:xfrm>
            <a:off x="9733757" y="4609601"/>
            <a:ext cx="3679196" cy="384844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539" name="Triangle"/>
          <p:cNvSpPr/>
          <p:nvPr/>
        </p:nvSpPr>
        <p:spPr>
          <a:xfrm>
            <a:off x="11669369" y="729401"/>
            <a:ext cx="3679197" cy="3848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540" name="Triangle"/>
          <p:cNvSpPr/>
          <p:nvPr/>
        </p:nvSpPr>
        <p:spPr>
          <a:xfrm>
            <a:off x="7859984" y="8489802"/>
            <a:ext cx="3679196" cy="3848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rgbClr val="000000"/>
          </a:solidFill>
          <a:ln w="12700">
            <a:miter lim="400000"/>
          </a:ln>
        </p:spPr>
        <p:txBody>
          <a:bodyPr lIns="50800" tIns="50800" rIns="50800" bIns="50800" anchor="ctr"/>
          <a:lstStyle/>
          <a:p>
            <a:pPr>
              <a:lnSpc>
                <a:spcPct val="100000"/>
              </a:lnSpc>
              <a:spcBef>
                <a:spcPts val="0"/>
              </a:spcBef>
              <a:tabLst/>
              <a:defRPr sz="2200" spc="-44">
                <a:solidFill>
                  <a:srgbClr val="FFFFFF"/>
                </a:solidFill>
                <a:latin typeface="Graphik-SemiboldItalic"/>
                <a:ea typeface="Graphik-SemiboldItalic"/>
                <a:cs typeface="Graphik-SemiboldItalic"/>
                <a:sym typeface="Graphik Semibold"/>
              </a:defRPr>
            </a:pPr>
            <a:endParaRPr/>
          </a:p>
        </p:txBody>
      </p:sp>
      <p:sp>
        <p:nvSpPr>
          <p:cNvPr id="541" name="Truth - Realism"/>
          <p:cNvSpPr txBox="1"/>
          <p:nvPr/>
        </p:nvSpPr>
        <p:spPr>
          <a:xfrm>
            <a:off x="4438815" y="850509"/>
            <a:ext cx="2902764" cy="731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spc="-38">
                <a:solidFill>
                  <a:srgbClr val="FFFFFF"/>
                </a:solidFill>
              </a:defRPr>
            </a:lvl1pPr>
          </a:lstStyle>
          <a:p>
            <a:r>
              <a:t>Truth - Realism</a:t>
            </a:r>
          </a:p>
        </p:txBody>
      </p:sp>
      <p:sp>
        <p:nvSpPr>
          <p:cNvPr id="542" name="Truth - Social"/>
          <p:cNvSpPr txBox="1"/>
          <p:nvPr/>
        </p:nvSpPr>
        <p:spPr>
          <a:xfrm>
            <a:off x="8411319" y="850509"/>
            <a:ext cx="2576526" cy="731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spc="-38">
                <a:solidFill>
                  <a:srgbClr val="FFFFFF"/>
                </a:solidFill>
              </a:defRPr>
            </a:lvl1pPr>
          </a:lstStyle>
          <a:p>
            <a:r>
              <a:t>Truth - Social</a:t>
            </a:r>
          </a:p>
        </p:txBody>
      </p:sp>
      <p:sp>
        <p:nvSpPr>
          <p:cNvPr id="543" name="Truth - Spiritual"/>
          <p:cNvSpPr txBox="1"/>
          <p:nvPr/>
        </p:nvSpPr>
        <p:spPr>
          <a:xfrm>
            <a:off x="12011497" y="850509"/>
            <a:ext cx="2994941" cy="731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spc="-38">
                <a:solidFill>
                  <a:srgbClr val="FFFFFF"/>
                </a:solidFill>
              </a:defRPr>
            </a:lvl1pPr>
          </a:lstStyle>
          <a:p>
            <a:r>
              <a:t>Truth - Spiritual</a:t>
            </a:r>
          </a:p>
        </p:txBody>
      </p:sp>
      <p:sp>
        <p:nvSpPr>
          <p:cNvPr id="544" name="Stanislavski"/>
          <p:cNvSpPr txBox="1"/>
          <p:nvPr/>
        </p:nvSpPr>
        <p:spPr>
          <a:xfrm>
            <a:off x="2579243" y="3959416"/>
            <a:ext cx="4125418"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spc="-35">
                <a:latin typeface="Graphik Compact Bold"/>
                <a:ea typeface="Graphik Compact Bold"/>
                <a:cs typeface="Graphik Compact Bold"/>
                <a:sym typeface="Graphik Compact Bold"/>
              </a:defRPr>
            </a:lvl1pPr>
          </a:lstStyle>
          <a:p>
            <a:r>
              <a:t>Stanislavski</a:t>
            </a:r>
          </a:p>
        </p:txBody>
      </p:sp>
      <p:sp>
        <p:nvSpPr>
          <p:cNvPr id="545" name="Brecht"/>
          <p:cNvSpPr txBox="1"/>
          <p:nvPr/>
        </p:nvSpPr>
        <p:spPr>
          <a:xfrm>
            <a:off x="6862428" y="3959416"/>
            <a:ext cx="4125418"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spc="-35">
                <a:latin typeface="Graphik Compact Bold"/>
                <a:ea typeface="Graphik Compact Bold"/>
                <a:cs typeface="Graphik Compact Bold"/>
                <a:sym typeface="Graphik Compact Bold"/>
              </a:defRPr>
            </a:lvl1pPr>
          </a:lstStyle>
          <a:p>
            <a:r>
              <a:t>Brecht</a:t>
            </a:r>
          </a:p>
        </p:txBody>
      </p:sp>
      <p:sp>
        <p:nvSpPr>
          <p:cNvPr id="546" name="Artaud"/>
          <p:cNvSpPr txBox="1"/>
          <p:nvPr/>
        </p:nvSpPr>
        <p:spPr>
          <a:xfrm>
            <a:off x="12316823" y="3959416"/>
            <a:ext cx="4125418"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spc="-35">
                <a:latin typeface="Graphik Compact Bold"/>
                <a:ea typeface="Graphik Compact Bold"/>
                <a:cs typeface="Graphik Compact Bold"/>
                <a:sym typeface="Graphik Compact Bold"/>
              </a:defRPr>
            </a:lvl1pPr>
          </a:lstStyle>
          <a:p>
            <a:r>
              <a:t>Artaud</a:t>
            </a:r>
          </a:p>
        </p:txBody>
      </p:sp>
      <p:sp>
        <p:nvSpPr>
          <p:cNvPr id="547" name="Fourth Wall"/>
          <p:cNvSpPr txBox="1"/>
          <p:nvPr/>
        </p:nvSpPr>
        <p:spPr>
          <a:xfrm>
            <a:off x="3827488" y="7957641"/>
            <a:ext cx="4125418"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spc="-35">
                <a:latin typeface="Graphik Compact Bold"/>
                <a:ea typeface="Graphik Compact Bold"/>
                <a:cs typeface="Graphik Compact Bold"/>
                <a:sym typeface="Graphik Compact Bold"/>
              </a:defRPr>
            </a:lvl1pPr>
          </a:lstStyle>
          <a:p>
            <a:r>
              <a:t>Fourth Wall</a:t>
            </a:r>
          </a:p>
        </p:txBody>
      </p:sp>
      <p:sp>
        <p:nvSpPr>
          <p:cNvPr id="548" name="Break Fourth wall"/>
          <p:cNvSpPr txBox="1"/>
          <p:nvPr/>
        </p:nvSpPr>
        <p:spPr>
          <a:xfrm>
            <a:off x="7636874" y="7763988"/>
            <a:ext cx="4125417"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spc="-35">
                <a:latin typeface="Graphik Compact Bold"/>
                <a:ea typeface="Graphik Compact Bold"/>
                <a:cs typeface="Graphik Compact Bold"/>
                <a:sym typeface="Graphik Compact Bold"/>
              </a:defRPr>
            </a:lvl1pPr>
          </a:lstStyle>
          <a:p>
            <a:r>
              <a:t>Break Fourth wall</a:t>
            </a:r>
          </a:p>
        </p:txBody>
      </p:sp>
      <p:sp>
        <p:nvSpPr>
          <p:cNvPr id="549" name="Engulfing"/>
          <p:cNvSpPr txBox="1"/>
          <p:nvPr/>
        </p:nvSpPr>
        <p:spPr>
          <a:xfrm>
            <a:off x="10873585" y="7957641"/>
            <a:ext cx="4125417"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spc="-35">
                <a:latin typeface="Graphik Compact Bold"/>
                <a:ea typeface="Graphik Compact Bold"/>
                <a:cs typeface="Graphik Compact Bold"/>
                <a:sym typeface="Graphik Compact Bold"/>
              </a:defRPr>
            </a:lvl1pPr>
          </a:lstStyle>
          <a:p>
            <a:r>
              <a:t>Engulfing</a:t>
            </a:r>
          </a:p>
        </p:txBody>
      </p:sp>
      <p:sp>
        <p:nvSpPr>
          <p:cNvPr id="550" name="Effect on Audience"/>
          <p:cNvSpPr txBox="1"/>
          <p:nvPr/>
        </p:nvSpPr>
        <p:spPr>
          <a:xfrm>
            <a:off x="7636874" y="12370003"/>
            <a:ext cx="4125417" cy="694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spc="-35">
                <a:latin typeface="Graphik Compact Bold"/>
                <a:ea typeface="Graphik Compact Bold"/>
                <a:cs typeface="Graphik Compact Bold"/>
                <a:sym typeface="Graphik Compact Bold"/>
              </a:defRPr>
            </a:lvl1pPr>
          </a:lstStyle>
          <a:p>
            <a:r>
              <a:t>Effect on Audience</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pedagogy (How best to teach)"/>
          <p:cNvSpPr txBox="1">
            <a:spLocks noGrp="1"/>
          </p:cNvSpPr>
          <p:nvPr>
            <p:ph type="body" sz="half" idx="1"/>
          </p:nvPr>
        </p:nvSpPr>
        <p:spPr>
          <a:xfrm>
            <a:off x="1260177" y="4931116"/>
            <a:ext cx="21863646" cy="3853768"/>
          </a:xfrm>
          <a:prstGeom prst="rect">
            <a:avLst/>
          </a:prstGeom>
        </p:spPr>
        <p:txBody>
          <a:bodyPr/>
          <a:lstStyle/>
          <a:p>
            <a:r>
              <a:t>pedagogy (How best to teach)</a:t>
            </a:r>
          </a:p>
        </p:txBody>
      </p:sp>
      <p:pic>
        <p:nvPicPr>
          <p:cNvPr id="553" name="Screenshot 2021-10-21 at 14.24.04.png" descr="Screenshot 2021-10-21 at 14.24.04.png"/>
          <p:cNvPicPr>
            <a:picLocks noChangeAspect="1"/>
          </p:cNvPicPr>
          <p:nvPr/>
        </p:nvPicPr>
        <p:blipFill>
          <a:blip r:embed="rId2"/>
          <a:stretch>
            <a:fillRect/>
          </a:stretch>
        </p:blipFill>
        <p:spPr>
          <a:xfrm>
            <a:off x="19879459" y="9268473"/>
            <a:ext cx="4495801" cy="4445001"/>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 name="opposing-viewpoints-blog.jpg" descr="opposing-viewpoints-blog.jpg"/>
          <p:cNvPicPr>
            <a:picLocks noChangeAspect="1"/>
          </p:cNvPicPr>
          <p:nvPr/>
        </p:nvPicPr>
        <p:blipFill>
          <a:blip r:embed="rId2"/>
          <a:stretch>
            <a:fillRect/>
          </a:stretch>
        </p:blipFill>
        <p:spPr>
          <a:xfrm>
            <a:off x="35278" y="5551759"/>
            <a:ext cx="8819444" cy="2968083"/>
          </a:xfrm>
          <a:prstGeom prst="rect">
            <a:avLst/>
          </a:prstGeom>
          <a:ln w="12700">
            <a:miter lim="400000"/>
          </a:ln>
        </p:spPr>
      </p:pic>
      <p:pic>
        <p:nvPicPr>
          <p:cNvPr id="556" name="476906137_1280x720.jpg" descr="476906137_1280x720.jpg"/>
          <p:cNvPicPr>
            <a:picLocks noChangeAspect="1"/>
          </p:cNvPicPr>
          <p:nvPr/>
        </p:nvPicPr>
        <p:blipFill>
          <a:blip r:embed="rId3"/>
          <a:stretch>
            <a:fillRect/>
          </a:stretch>
        </p:blipFill>
        <p:spPr>
          <a:xfrm>
            <a:off x="35278" y="8670131"/>
            <a:ext cx="8819444" cy="4960938"/>
          </a:xfrm>
          <a:prstGeom prst="rect">
            <a:avLst/>
          </a:prstGeom>
          <a:ln w="12700">
            <a:miter lim="400000"/>
          </a:ln>
        </p:spPr>
      </p:pic>
      <p:sp>
        <p:nvSpPr>
          <p:cNvPr id="557" name="Socratic Seminar"/>
          <p:cNvSpPr txBox="1"/>
          <p:nvPr/>
        </p:nvSpPr>
        <p:spPr>
          <a:xfrm>
            <a:off x="8769146" y="11768645"/>
            <a:ext cx="15598586" cy="2319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1160859">
              <a:spcBef>
                <a:spcPts val="0"/>
              </a:spcBef>
              <a:tabLst/>
              <a:defRPr sz="13300" b="1" cap="all" spc="-665">
                <a:latin typeface="+mn-lt"/>
                <a:ea typeface="+mn-ea"/>
                <a:cs typeface="+mn-cs"/>
                <a:sym typeface="Graphik"/>
              </a:defRPr>
            </a:pPr>
            <a:r>
              <a:rPr sz="12800" spc="-640"/>
              <a:t>Socratic Semina</a:t>
            </a:r>
            <a:r>
              <a:t>r</a:t>
            </a:r>
          </a:p>
        </p:txBody>
      </p:sp>
      <p:sp>
        <p:nvSpPr>
          <p:cNvPr id="558" name="Dissoi-Logoi"/>
          <p:cNvSpPr txBox="1"/>
          <p:nvPr/>
        </p:nvSpPr>
        <p:spPr>
          <a:xfrm>
            <a:off x="8773344" y="6688328"/>
            <a:ext cx="10947299" cy="2244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1160859">
              <a:spcBef>
                <a:spcPts val="0"/>
              </a:spcBef>
              <a:tabLst/>
              <a:defRPr sz="12800" b="1" cap="all" spc="-640">
                <a:latin typeface="+mn-lt"/>
                <a:ea typeface="+mn-ea"/>
                <a:cs typeface="+mn-cs"/>
                <a:sym typeface="Graphik"/>
              </a:defRPr>
            </a:lvl1pPr>
          </a:lstStyle>
          <a:p>
            <a:r>
              <a:t>Dissoi-Logoi</a:t>
            </a:r>
          </a:p>
        </p:txBody>
      </p:sp>
      <p:sp>
        <p:nvSpPr>
          <p:cNvPr id="559" name="AN OPPORTUNITY TO DEVELOP QUALITATIVE JUDGEMENTS"/>
          <p:cNvSpPr txBox="1"/>
          <p:nvPr/>
        </p:nvSpPr>
        <p:spPr>
          <a:xfrm>
            <a:off x="6502" y="1041717"/>
            <a:ext cx="24370997" cy="1261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1160859">
              <a:spcBef>
                <a:spcPts val="0"/>
              </a:spcBef>
              <a:tabLst/>
              <a:defRPr sz="6900" b="1" cap="all" spc="-345">
                <a:latin typeface="+mn-lt"/>
                <a:ea typeface="+mn-ea"/>
                <a:cs typeface="+mn-cs"/>
                <a:sym typeface="Graphik"/>
              </a:defRPr>
            </a:lvl1pPr>
          </a:lstStyle>
          <a:p>
            <a:r>
              <a:t>AN OPPORTUNITY TO DEVELOP QUALITATIVE JUDGEMENTS</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5xHVTa5C0Dc.jpg" descr="5xHVTa5C0Dc.jpg"/>
          <p:cNvPicPr>
            <a:picLocks noGrp="1" noChangeAspect="1"/>
          </p:cNvPicPr>
          <p:nvPr>
            <p:ph type="pic" idx="21"/>
          </p:nvPr>
        </p:nvPicPr>
        <p:blipFill>
          <a:blip r:embed="rId2"/>
          <a:srcRect/>
          <a:stretch>
            <a:fillRect/>
          </a:stretch>
        </p:blipFill>
        <p:spPr>
          <a:xfrm>
            <a:off x="0" y="1"/>
            <a:ext cx="24384000" cy="13716001"/>
          </a:xfrm>
          <a:prstGeom prst="rect">
            <a:avLst/>
          </a:prstGeom>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 name="stone-articleLarge.jpg.jpeg" descr="stone-articleLarge.jpg.jpeg"/>
          <p:cNvPicPr>
            <a:picLocks noGrp="1" noChangeAspect="1"/>
          </p:cNvPicPr>
          <p:nvPr>
            <p:ph type="pic" idx="21"/>
          </p:nvPr>
        </p:nvPicPr>
        <p:blipFill>
          <a:blip r:embed="rId2"/>
          <a:srcRect b="975"/>
          <a:stretch>
            <a:fillRect/>
          </a:stretch>
        </p:blipFill>
        <p:spPr>
          <a:xfrm>
            <a:off x="14034290" y="-1"/>
            <a:ext cx="10349536" cy="13716000"/>
          </a:xfrm>
          <a:prstGeom prst="rect">
            <a:avLst/>
          </a:prstGeom>
        </p:spPr>
      </p:pic>
      <p:sp>
        <p:nvSpPr>
          <p:cNvPr id="564" name="Let… him put what he has learned into a hundred several forms, and accommodate it to so many several subjects, to see if he yet rightly comprehends it, and has made it his own…"/>
          <p:cNvSpPr txBox="1">
            <a:spLocks noGrp="1"/>
          </p:cNvSpPr>
          <p:nvPr>
            <p:ph type="body" sz="half" idx="1"/>
          </p:nvPr>
        </p:nvSpPr>
        <p:spPr>
          <a:prstGeom prst="rect">
            <a:avLst/>
          </a:prstGeom>
        </p:spPr>
        <p:txBody>
          <a:bodyPr/>
          <a:lstStyle/>
          <a:p>
            <a:r>
              <a:t>Let… him put what he has learned into a hundred several forms, and accommodate it to so many several subjects, to see if he yet rightly comprehends it, and has made it his own…</a:t>
            </a:r>
          </a:p>
        </p:txBody>
      </p:sp>
      <p:sp>
        <p:nvSpPr>
          <p:cNvPr id="565" name="OF THE EDUCATION OF CHILDREN"/>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OF THE EDUCATION OF CHILDREN</a:t>
            </a:r>
          </a:p>
        </p:txBody>
      </p:sp>
      <p:sp>
        <p:nvSpPr>
          <p:cNvPr id="566" name="the essay"/>
          <p:cNvSpPr txBox="1">
            <a:spLocks noGrp="1"/>
          </p:cNvSpPr>
          <p:nvPr>
            <p:ph type="title"/>
          </p:nvPr>
        </p:nvSpPr>
        <p:spPr>
          <a:prstGeom prst="rect">
            <a:avLst/>
          </a:prstGeom>
        </p:spPr>
        <p:txBody>
          <a:bodyPr/>
          <a:lstStyle/>
          <a:p>
            <a:r>
              <a:t>the essay</a:t>
            </a:r>
          </a:p>
        </p:txBody>
      </p:sp>
      <p:sp>
        <p:nvSpPr>
          <p:cNvPr id="567" name="montaigne"/>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montaigne</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Nietzsche-274x300.jpg" descr="Nietzsche-274x300.jpg"/>
          <p:cNvPicPr>
            <a:picLocks noGrp="1" noChangeAspect="1"/>
          </p:cNvPicPr>
          <p:nvPr>
            <p:ph type="pic" idx="21"/>
          </p:nvPr>
        </p:nvPicPr>
        <p:blipFill>
          <a:blip r:embed="rId2"/>
          <a:srcRect l="10549" r="6834"/>
          <a:stretch>
            <a:fillRect/>
          </a:stretch>
        </p:blipFill>
        <p:spPr>
          <a:xfrm>
            <a:off x="14034291" y="-1"/>
            <a:ext cx="10349536" cy="13716000"/>
          </a:xfrm>
          <a:prstGeom prst="rect">
            <a:avLst/>
          </a:prstGeom>
        </p:spPr>
      </p:pic>
      <p:sp>
        <p:nvSpPr>
          <p:cNvPr id="570" name="There is only a perspectival seeing, only a perspectival knowing;…"/>
          <p:cNvSpPr txBox="1">
            <a:spLocks noGrp="1"/>
          </p:cNvSpPr>
          <p:nvPr>
            <p:ph type="body" sz="half" idx="1"/>
          </p:nvPr>
        </p:nvSpPr>
        <p:spPr>
          <a:prstGeom prst="rect">
            <a:avLst/>
          </a:prstGeom>
        </p:spPr>
        <p:txBody>
          <a:bodyPr/>
          <a:lstStyle/>
          <a:p>
            <a:pPr defTabSz="508254">
              <a:spcBef>
                <a:spcPts val="2800"/>
              </a:spcBef>
              <a:defRPr sz="4263"/>
            </a:pPr>
            <a:r>
              <a:t>There is only a perspectival seeing, only a perspectival knowing; </a:t>
            </a:r>
          </a:p>
          <a:p>
            <a:pPr defTabSz="508254">
              <a:spcBef>
                <a:spcPts val="2800"/>
              </a:spcBef>
              <a:defRPr sz="4263"/>
            </a:pPr>
            <a:r>
              <a:t>and the more affects we allow to speak about a matter, the more eyes, </a:t>
            </a:r>
          </a:p>
          <a:p>
            <a:pPr defTabSz="508254">
              <a:spcBef>
                <a:spcPts val="2800"/>
              </a:spcBef>
              <a:defRPr sz="4263"/>
            </a:pPr>
            <a:r>
              <a:t>different eyes, we know how to bring to bear on one and the same matter, </a:t>
            </a:r>
          </a:p>
          <a:p>
            <a:pPr defTabSz="508254">
              <a:spcBef>
                <a:spcPts val="2800"/>
              </a:spcBef>
              <a:defRPr sz="4263"/>
            </a:pPr>
            <a:r>
              <a:t>that much more complete will our concept of this matter, our objectivity be.</a:t>
            </a:r>
          </a:p>
        </p:txBody>
      </p:sp>
      <p:sp>
        <p:nvSpPr>
          <p:cNvPr id="571" name="On the Genealogy of Morality: A Polemic."/>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On the Genealogy of Morality: A Polemic.</a:t>
            </a:r>
          </a:p>
        </p:txBody>
      </p:sp>
      <p:sp>
        <p:nvSpPr>
          <p:cNvPr id="572" name="FRIEDRICH NIETZSCHE"/>
          <p:cNvSpPr txBox="1">
            <a:spLocks noGrp="1"/>
          </p:cNvSpPr>
          <p:nvPr>
            <p:ph type="title"/>
          </p:nvPr>
        </p:nvSpPr>
        <p:spPr>
          <a:prstGeom prst="rect">
            <a:avLst/>
          </a:prstGeom>
        </p:spPr>
        <p:txBody>
          <a:bodyPr/>
          <a:lstStyle>
            <a:lvl1pPr defTabSz="479044">
              <a:defRPr sz="8200" spc="-328"/>
            </a:lvl1pPr>
          </a:lstStyle>
          <a:p>
            <a:r>
              <a:t>FRIEDRICH NIETZSCHE</a:t>
            </a:r>
          </a:p>
        </p:txBody>
      </p:sp>
      <p:sp>
        <p:nvSpPr>
          <p:cNvPr id="573" name="philologist and philosopher"/>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philologist and philosopher</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 name="IMG_1807.jpeg" descr="IMG_1807.jpeg"/>
          <p:cNvPicPr>
            <a:picLocks noGrp="1" noChangeAspect="1"/>
          </p:cNvPicPr>
          <p:nvPr>
            <p:ph type="pic" idx="21"/>
          </p:nvPr>
        </p:nvPicPr>
        <p:blipFill>
          <a:blip r:embed="rId2"/>
          <a:srcRect/>
          <a:stretch>
            <a:fillRect/>
          </a:stretch>
        </p:blipFill>
        <p:spPr>
          <a:xfrm>
            <a:off x="7048500" y="1"/>
            <a:ext cx="10287000" cy="13716001"/>
          </a:xfrm>
          <a:prstGeom prst="rect">
            <a:avLst/>
          </a:prstGeom>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 name="IMG_1807.jpeg" descr="IMG_1807.jpeg"/>
          <p:cNvPicPr>
            <a:picLocks noGrp="1" noChangeAspect="1"/>
          </p:cNvPicPr>
          <p:nvPr>
            <p:ph type="pic" idx="21"/>
          </p:nvPr>
        </p:nvPicPr>
        <p:blipFill>
          <a:blip r:embed="rId2"/>
          <a:srcRect/>
          <a:stretch>
            <a:fillRect/>
          </a:stretch>
        </p:blipFill>
        <p:spPr>
          <a:xfrm>
            <a:off x="7048500" y="1"/>
            <a:ext cx="10287000" cy="13716001"/>
          </a:xfrm>
          <a:prstGeom prst="rect">
            <a:avLst/>
          </a:prstGeom>
        </p:spPr>
      </p:pic>
      <p:sp>
        <p:nvSpPr>
          <p:cNvPr id="578" name="the things themselves"/>
          <p:cNvSpPr txBox="1"/>
          <p:nvPr/>
        </p:nvSpPr>
        <p:spPr>
          <a:xfrm>
            <a:off x="13477849" y="10939272"/>
            <a:ext cx="8350302" cy="1311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200" spc="-72">
                <a:latin typeface="Graphik Compact Bold"/>
                <a:ea typeface="Graphik Compact Bold"/>
                <a:cs typeface="Graphik Compact Bold"/>
                <a:sym typeface="Graphik Compact Bold"/>
              </a:defRPr>
            </a:lvl1pPr>
          </a:lstStyle>
          <a:p>
            <a:r>
              <a:t>the things themselves</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 name="IMG_1807.jpeg" descr="IMG_1807.jpeg"/>
          <p:cNvPicPr>
            <a:picLocks noGrp="1" noChangeAspect="1"/>
          </p:cNvPicPr>
          <p:nvPr>
            <p:ph type="pic" idx="21"/>
          </p:nvPr>
        </p:nvPicPr>
        <p:blipFill>
          <a:blip r:embed="rId2"/>
          <a:srcRect/>
          <a:stretch>
            <a:fillRect/>
          </a:stretch>
        </p:blipFill>
        <p:spPr>
          <a:xfrm>
            <a:off x="7048500" y="1"/>
            <a:ext cx="10287000" cy="13716001"/>
          </a:xfrm>
          <a:prstGeom prst="rect">
            <a:avLst/>
          </a:prstGeom>
        </p:spPr>
      </p:pic>
      <p:sp>
        <p:nvSpPr>
          <p:cNvPr id="581" name="the things themselves"/>
          <p:cNvSpPr txBox="1"/>
          <p:nvPr/>
        </p:nvSpPr>
        <p:spPr>
          <a:xfrm>
            <a:off x="13477849" y="10939272"/>
            <a:ext cx="8350302" cy="1311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200" spc="-72">
                <a:latin typeface="Graphik Compact Bold"/>
                <a:ea typeface="Graphik Compact Bold"/>
                <a:cs typeface="Graphik Compact Bold"/>
                <a:sym typeface="Graphik Compact Bold"/>
              </a:defRPr>
            </a:lvl1pPr>
          </a:lstStyle>
          <a:p>
            <a:r>
              <a:t>the things themselves</a:t>
            </a:r>
          </a:p>
        </p:txBody>
      </p:sp>
      <p:pic>
        <p:nvPicPr>
          <p:cNvPr id="582" name="Image" descr="Image"/>
          <p:cNvPicPr>
            <a:picLocks noChangeAspect="1"/>
          </p:cNvPicPr>
          <p:nvPr/>
        </p:nvPicPr>
        <p:blipFill>
          <a:blip r:embed="rId3"/>
          <a:srcRect l="35393" r="14389"/>
          <a:stretch>
            <a:fillRect/>
          </a:stretch>
        </p:blipFill>
        <p:spPr>
          <a:xfrm>
            <a:off x="17334392" y="-16669"/>
            <a:ext cx="7286431" cy="9975564"/>
          </a:xfrm>
          <a:prstGeom prst="rect">
            <a:avLst/>
          </a:prstGeom>
          <a:ln w="12700">
            <a:miter lim="400000"/>
          </a:ln>
        </p:spPr>
      </p:pic>
      <p:pic>
        <p:nvPicPr>
          <p:cNvPr id="583" name="Image" descr="Image"/>
          <p:cNvPicPr>
            <a:picLocks noChangeAspect="1"/>
          </p:cNvPicPr>
          <p:nvPr/>
        </p:nvPicPr>
        <p:blipFill>
          <a:blip r:embed="rId4"/>
          <a:srcRect r="17053"/>
          <a:stretch>
            <a:fillRect/>
          </a:stretch>
        </p:blipFill>
        <p:spPr>
          <a:xfrm>
            <a:off x="-28403" y="928433"/>
            <a:ext cx="7085196" cy="1281289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1          2          3          4          5          6          7          8          9          10"/>
          <p:cNvSpPr/>
          <p:nvPr/>
        </p:nvSpPr>
        <p:spPr>
          <a:xfrm>
            <a:off x="686130" y="4286479"/>
            <a:ext cx="23011740" cy="4552327"/>
          </a:xfrm>
          <a:prstGeom prst="leftRightArrow">
            <a:avLst>
              <a:gd name="adj1" fmla="val 32869"/>
              <a:gd name="adj2" fmla="val 41957"/>
            </a:avLst>
          </a:prstGeom>
          <a:solidFill>
            <a:srgbClr val="006060"/>
          </a:solidFill>
          <a:ln w="25400">
            <a:solidFill>
              <a:srgbClr val="708CA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lnSpc>
                <a:spcPct val="100000"/>
              </a:lnSpc>
              <a:spcBef>
                <a:spcPts val="0"/>
              </a:spcBef>
              <a:tabLst/>
              <a:defRPr sz="5300" i="1" spc="0">
                <a:solidFill>
                  <a:srgbClr val="FFFBFE"/>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1pPr>
          </a:lstStyle>
          <a:p>
            <a:r>
              <a:t>1          2          3          4          5          6          7          8          9          10</a:t>
            </a:r>
          </a:p>
        </p:txBody>
      </p:sp>
      <p:sp>
        <p:nvSpPr>
          <p:cNvPr id="263" name="Free"/>
          <p:cNvSpPr txBox="1"/>
          <p:nvPr/>
        </p:nvSpPr>
        <p:spPr>
          <a:xfrm>
            <a:off x="2638504" y="7311540"/>
            <a:ext cx="1922527" cy="150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400" spc="-84"/>
            </a:lvl1pPr>
          </a:lstStyle>
          <a:p>
            <a:r>
              <a:t>Free</a:t>
            </a:r>
          </a:p>
        </p:txBody>
      </p:sp>
      <p:sp>
        <p:nvSpPr>
          <p:cNvPr id="264" name="Robotic"/>
          <p:cNvSpPr txBox="1"/>
          <p:nvPr/>
        </p:nvSpPr>
        <p:spPr>
          <a:xfrm>
            <a:off x="18400188" y="7311540"/>
            <a:ext cx="3349905" cy="150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400" spc="-84"/>
            </a:lvl1pPr>
          </a:lstStyle>
          <a:p>
            <a:r>
              <a:t>Robotic</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image.png" descr="image.png"/>
          <p:cNvPicPr>
            <a:picLocks noGrp="1" noChangeAspect="1"/>
          </p:cNvPicPr>
          <p:nvPr>
            <p:ph type="pic" idx="21"/>
          </p:nvPr>
        </p:nvPicPr>
        <p:blipFill>
          <a:blip r:embed="rId2"/>
          <a:srcRect t="11899" b="11899"/>
          <a:stretch>
            <a:fillRect/>
          </a:stretch>
        </p:blipFill>
        <p:spPr>
          <a:xfrm>
            <a:off x="12331700" y="0"/>
            <a:ext cx="12052300" cy="13715999"/>
          </a:xfrm>
          <a:prstGeom prst="rect">
            <a:avLst/>
          </a:prstGeom>
        </p:spPr>
      </p:pic>
      <p:pic>
        <p:nvPicPr>
          <p:cNvPr id="586" name="image.png" descr="image.png"/>
          <p:cNvPicPr>
            <a:picLocks noGrp="1" noChangeAspect="1"/>
          </p:cNvPicPr>
          <p:nvPr>
            <p:ph type="pic" idx="22"/>
          </p:nvPr>
        </p:nvPicPr>
        <p:blipFill>
          <a:blip r:embed="rId3"/>
          <a:srcRect t="8433" b="8433"/>
          <a:stretch>
            <a:fillRect/>
          </a:stretch>
        </p:blipFill>
        <p:spPr>
          <a:xfrm>
            <a:off x="-1" y="0"/>
            <a:ext cx="12065001" cy="6731000"/>
          </a:xfrm>
          <a:prstGeom prst="rect">
            <a:avLst/>
          </a:prstGeom>
        </p:spPr>
      </p:pic>
      <p:pic>
        <p:nvPicPr>
          <p:cNvPr id="587" name="image.png" descr="image.png"/>
          <p:cNvPicPr>
            <a:picLocks noGrp="1" noChangeAspect="1"/>
          </p:cNvPicPr>
          <p:nvPr>
            <p:ph type="pic" idx="23"/>
          </p:nvPr>
        </p:nvPicPr>
        <p:blipFill>
          <a:blip r:embed="rId4"/>
          <a:srcRect t="19715" b="9886"/>
          <a:stretch>
            <a:fillRect/>
          </a:stretch>
        </p:blipFill>
        <p:spPr>
          <a:xfrm>
            <a:off x="-1" y="6976881"/>
            <a:ext cx="12065001" cy="6731001"/>
          </a:xfrm>
          <a:prstGeom prst="rect">
            <a:avLst/>
          </a:prstGeom>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 name="9780141023380.jpg" descr="9780141023380.jpg"/>
          <p:cNvPicPr>
            <a:picLocks noGrp="1" noChangeAspect="1"/>
          </p:cNvPicPr>
          <p:nvPr>
            <p:ph type="pic" idx="21"/>
          </p:nvPr>
        </p:nvPicPr>
        <p:blipFill>
          <a:blip r:embed="rId2"/>
          <a:srcRect/>
          <a:stretch>
            <a:fillRect/>
          </a:stretch>
        </p:blipFill>
        <p:spPr>
          <a:xfrm>
            <a:off x="14159008" y="0"/>
            <a:ext cx="8397682" cy="13715999"/>
          </a:xfrm>
          <a:prstGeom prst="rect">
            <a:avLst/>
          </a:prstGeom>
        </p:spPr>
      </p:pic>
      <p:pic>
        <p:nvPicPr>
          <p:cNvPr id="590" name="unnamed.jpg" descr="unnamed.jpg"/>
          <p:cNvPicPr>
            <a:picLocks noGrp="1" noChangeAspect="1"/>
          </p:cNvPicPr>
          <p:nvPr>
            <p:ph type="pic" idx="23"/>
          </p:nvPr>
        </p:nvPicPr>
        <p:blipFill>
          <a:blip r:embed="rId3"/>
          <a:srcRect b="481"/>
          <a:stretch>
            <a:fillRect/>
          </a:stretch>
        </p:blipFill>
        <p:spPr>
          <a:xfrm>
            <a:off x="1806088" y="-58799"/>
            <a:ext cx="8456868" cy="13766922"/>
          </a:xfrm>
          <a:prstGeom prst="rect">
            <a:avLst/>
          </a:prstGeom>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 name="PaulGilroy2.jpg" descr="PaulGilroy2.jpg"/>
          <p:cNvPicPr>
            <a:picLocks noGrp="1" noChangeAspect="1"/>
          </p:cNvPicPr>
          <p:nvPr>
            <p:ph type="pic" idx="21"/>
          </p:nvPr>
        </p:nvPicPr>
        <p:blipFill>
          <a:blip r:embed="rId2"/>
          <a:srcRect b="16371"/>
          <a:stretch>
            <a:fillRect/>
          </a:stretch>
        </p:blipFill>
        <p:spPr>
          <a:xfrm>
            <a:off x="14034290" y="-1"/>
            <a:ext cx="10349536" cy="13716000"/>
          </a:xfrm>
          <a:prstGeom prst="rect">
            <a:avLst/>
          </a:prstGeom>
        </p:spPr>
      </p:pic>
      <p:sp>
        <p:nvSpPr>
          <p:cNvPr id="593" name="People don’t belong in monocultures based on their colour etc… saying ‘this is what they like/think’ is over-determination…"/>
          <p:cNvSpPr txBox="1">
            <a:spLocks noGrp="1"/>
          </p:cNvSpPr>
          <p:nvPr>
            <p:ph type="body" sz="half" idx="1"/>
          </p:nvPr>
        </p:nvSpPr>
        <p:spPr>
          <a:prstGeom prst="rect">
            <a:avLst/>
          </a:prstGeom>
        </p:spPr>
        <p:txBody>
          <a:bodyPr/>
          <a:lstStyle/>
          <a:p>
            <a:pPr defTabSz="379729">
              <a:spcBef>
                <a:spcPts val="2100"/>
              </a:spcBef>
              <a:defRPr sz="4355"/>
            </a:pPr>
            <a:r>
              <a:t>People don’t belong in monocultures based on their colour etc… saying ‘this is what they like/think’ is over-determination </a:t>
            </a:r>
          </a:p>
          <a:p>
            <a:pPr defTabSz="379729">
              <a:spcBef>
                <a:spcPts val="2100"/>
              </a:spcBef>
              <a:defRPr sz="4355"/>
            </a:pPr>
            <a:endParaRPr/>
          </a:p>
          <a:p>
            <a:pPr defTabSz="379729">
              <a:spcBef>
                <a:spcPts val="2100"/>
              </a:spcBef>
              <a:defRPr sz="4355"/>
            </a:pPr>
            <a:r>
              <a:t>Culture is historically made, place, people, things, habits, traditions, desires, arguments, imaginations</a:t>
            </a:r>
          </a:p>
        </p:txBody>
      </p:sp>
      <p:sp>
        <p:nvSpPr>
          <p:cNvPr id="594" name="Interviewed on receiving the prize. You tube"/>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Interviewed on receiving the prize. You tube</a:t>
            </a:r>
          </a:p>
        </p:txBody>
      </p:sp>
      <p:sp>
        <p:nvSpPr>
          <p:cNvPr id="595" name="Paul gilroy"/>
          <p:cNvSpPr txBox="1">
            <a:spLocks noGrp="1"/>
          </p:cNvSpPr>
          <p:nvPr>
            <p:ph type="title"/>
          </p:nvPr>
        </p:nvSpPr>
        <p:spPr>
          <a:prstGeom prst="rect">
            <a:avLst/>
          </a:prstGeom>
        </p:spPr>
        <p:txBody>
          <a:bodyPr/>
          <a:lstStyle/>
          <a:p>
            <a:r>
              <a:t>Paul gilroy</a:t>
            </a:r>
          </a:p>
        </p:txBody>
      </p:sp>
      <p:sp>
        <p:nvSpPr>
          <p:cNvPr id="596" name="Holberg Prize winner for 2019"/>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Holberg Prize winner for 2019</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 name="stone-articleLarge.jpg.jpeg" descr="stone-articleLarge.jpg.jpeg"/>
          <p:cNvPicPr>
            <a:picLocks noGrp="1" noChangeAspect="1"/>
          </p:cNvPicPr>
          <p:nvPr>
            <p:ph type="pic" idx="21"/>
          </p:nvPr>
        </p:nvPicPr>
        <p:blipFill>
          <a:blip r:embed="rId2"/>
          <a:srcRect b="975"/>
          <a:stretch>
            <a:fillRect/>
          </a:stretch>
        </p:blipFill>
        <p:spPr>
          <a:xfrm>
            <a:off x="14034290" y="-1"/>
            <a:ext cx="10349536" cy="13716000"/>
          </a:xfrm>
          <a:prstGeom prst="rect">
            <a:avLst/>
          </a:prstGeom>
        </p:spPr>
      </p:pic>
      <p:sp>
        <p:nvSpPr>
          <p:cNvPr id="599" name="If I speak of myself in different ways, that is because I look at myself in different ways…"/>
          <p:cNvSpPr txBox="1">
            <a:spLocks noGrp="1"/>
          </p:cNvSpPr>
          <p:nvPr>
            <p:ph type="body" sz="half" idx="1"/>
          </p:nvPr>
        </p:nvSpPr>
        <p:spPr>
          <a:xfrm>
            <a:off x="1295400" y="5238485"/>
            <a:ext cx="11442700" cy="6886576"/>
          </a:xfrm>
          <a:prstGeom prst="rect">
            <a:avLst/>
          </a:prstGeom>
        </p:spPr>
        <p:txBody>
          <a:bodyPr/>
          <a:lstStyle/>
          <a:p>
            <a:r>
              <a:t>If I speak of myself in different ways, that is because I look at myself in different ways…</a:t>
            </a:r>
          </a:p>
        </p:txBody>
      </p:sp>
      <p:sp>
        <p:nvSpPr>
          <p:cNvPr id="600" name="Essai"/>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Essai</a:t>
            </a:r>
          </a:p>
        </p:txBody>
      </p:sp>
      <p:sp>
        <p:nvSpPr>
          <p:cNvPr id="601" name="the essay"/>
          <p:cNvSpPr txBox="1">
            <a:spLocks noGrp="1"/>
          </p:cNvSpPr>
          <p:nvPr>
            <p:ph type="title"/>
          </p:nvPr>
        </p:nvSpPr>
        <p:spPr>
          <a:prstGeom prst="rect">
            <a:avLst/>
          </a:prstGeom>
        </p:spPr>
        <p:txBody>
          <a:bodyPr/>
          <a:lstStyle/>
          <a:p>
            <a:r>
              <a:t>the essay</a:t>
            </a:r>
          </a:p>
        </p:txBody>
      </p:sp>
      <p:sp>
        <p:nvSpPr>
          <p:cNvPr id="602" name="montaigne"/>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montaigne</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 name="image41.png" descr="image41.png"/>
          <p:cNvPicPr>
            <a:picLocks noGrp="1" noChangeAspect="1"/>
          </p:cNvPicPr>
          <p:nvPr>
            <p:ph type="pic" idx="21"/>
          </p:nvPr>
        </p:nvPicPr>
        <p:blipFill>
          <a:blip r:embed="rId2"/>
          <a:srcRect l="11754" r="11754"/>
          <a:stretch>
            <a:fillRect/>
          </a:stretch>
        </p:blipFill>
        <p:spPr>
          <a:xfrm>
            <a:off x="14034295" y="-1"/>
            <a:ext cx="10349536" cy="13715999"/>
          </a:xfrm>
          <a:prstGeom prst="rect">
            <a:avLst/>
          </a:prstGeom>
        </p:spPr>
      </p:pic>
      <p:sp>
        <p:nvSpPr>
          <p:cNvPr id="605" name="Two roads diverged in a wood, and I…"/>
          <p:cNvSpPr txBox="1">
            <a:spLocks noGrp="1"/>
          </p:cNvSpPr>
          <p:nvPr>
            <p:ph type="body" sz="quarter" idx="1"/>
          </p:nvPr>
        </p:nvSpPr>
        <p:spPr>
          <a:prstGeom prst="rect">
            <a:avLst/>
          </a:prstGeom>
        </p:spPr>
        <p:txBody>
          <a:bodyPr/>
          <a:lstStyle/>
          <a:p>
            <a:pPr>
              <a:defRPr sz="4300" spc="-129"/>
            </a:pPr>
            <a:r>
              <a:t>Two roads diverged in a wood, and I</a:t>
            </a:r>
          </a:p>
          <a:p>
            <a:pPr>
              <a:defRPr sz="4300" spc="-129"/>
            </a:pPr>
            <a:r>
              <a:t>—I took the one less travelled by,</a:t>
            </a:r>
          </a:p>
          <a:p>
            <a:pPr>
              <a:defRPr sz="4300" spc="-129"/>
            </a:pPr>
            <a:r>
              <a:t>And that has made all the difference.</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How well is the curriculum being understood?"/>
          <p:cNvSpPr txBox="1">
            <a:spLocks noGrp="1"/>
          </p:cNvSpPr>
          <p:nvPr>
            <p:ph type="body" sz="half" idx="1"/>
          </p:nvPr>
        </p:nvSpPr>
        <p:spPr>
          <a:xfrm>
            <a:off x="1260177" y="4931116"/>
            <a:ext cx="21863646" cy="3853768"/>
          </a:xfrm>
          <a:prstGeom prst="rect">
            <a:avLst/>
          </a:prstGeom>
        </p:spPr>
        <p:txBody>
          <a:bodyPr/>
          <a:lstStyle/>
          <a:p>
            <a:r>
              <a:t>How well is the curriculum being understood?</a:t>
            </a:r>
          </a:p>
        </p:txBody>
      </p:sp>
      <p:pic>
        <p:nvPicPr>
          <p:cNvPr id="608" name="Screenshot 2021-10-21 at 14.24.15.png" descr="Screenshot 2021-10-21 at 14.24.15.png"/>
          <p:cNvPicPr>
            <a:picLocks noChangeAspect="1"/>
          </p:cNvPicPr>
          <p:nvPr/>
        </p:nvPicPr>
        <p:blipFill>
          <a:blip r:embed="rId2"/>
          <a:stretch>
            <a:fillRect/>
          </a:stretch>
        </p:blipFill>
        <p:spPr>
          <a:xfrm>
            <a:off x="9126" y="10022839"/>
            <a:ext cx="5232401" cy="3721101"/>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 name="_77347608_schoolclassroompa.jpg" descr="_77347608_schoolclassroompa.jpg"/>
          <p:cNvPicPr>
            <a:picLocks noGrp="1" noChangeAspect="1"/>
          </p:cNvPicPr>
          <p:nvPr>
            <p:ph type="pic" idx="21"/>
          </p:nvPr>
        </p:nvPicPr>
        <p:blipFill>
          <a:blip r:embed="rId2"/>
          <a:srcRect/>
          <a:stretch>
            <a:fillRect/>
          </a:stretch>
        </p:blipFill>
        <p:spPr>
          <a:xfrm>
            <a:off x="0" y="1"/>
            <a:ext cx="24384000" cy="13716001"/>
          </a:xfrm>
          <a:prstGeom prst="rect">
            <a:avLst/>
          </a:prstGeom>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 name="James-Baldwin.jpg" descr="James-Baldwin.jpg"/>
          <p:cNvPicPr>
            <a:picLocks noGrp="1" noChangeAspect="1"/>
          </p:cNvPicPr>
          <p:nvPr>
            <p:ph type="pic" idx="21"/>
          </p:nvPr>
        </p:nvPicPr>
        <p:blipFill>
          <a:blip r:embed="rId2"/>
          <a:srcRect l="24862" r="24862"/>
          <a:stretch>
            <a:fillRect/>
          </a:stretch>
        </p:blipFill>
        <p:spPr>
          <a:xfrm>
            <a:off x="14034291" y="-1"/>
            <a:ext cx="10349535" cy="13716000"/>
          </a:xfrm>
          <a:prstGeom prst="rect">
            <a:avLst/>
          </a:prstGeom>
        </p:spPr>
      </p:pic>
      <p:sp>
        <p:nvSpPr>
          <p:cNvPr id="613" name="The purpose of education... is to create in a person the ability to look at the world for himself, to make his own decisions, to say to himself this is black or this is white... [this] is the way he achieves his own identity."/>
          <p:cNvSpPr txBox="1">
            <a:spLocks noGrp="1"/>
          </p:cNvSpPr>
          <p:nvPr>
            <p:ph type="body" sz="half" idx="1"/>
          </p:nvPr>
        </p:nvSpPr>
        <p:spPr>
          <a:prstGeom prst="rect">
            <a:avLst/>
          </a:prstGeom>
        </p:spPr>
        <p:txBody>
          <a:bodyPr/>
          <a:lstStyle>
            <a:lvl1pPr>
              <a:defRPr sz="5200"/>
            </a:lvl1pPr>
          </a:lstStyle>
          <a:p>
            <a:r>
              <a:t>The purpose of education... is to create in a person the ability to look at the world for himself, to make his own decisions, to say to himself this is black or this is white... [this] is the way he achieves his own identity.</a:t>
            </a:r>
          </a:p>
        </p:txBody>
      </p:sp>
      <p:sp>
        <p:nvSpPr>
          <p:cNvPr id="614" name="Article. By James Baldwin. October 16, 1963."/>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Article. By James Baldwin. October 16, 1963.</a:t>
            </a:r>
          </a:p>
        </p:txBody>
      </p:sp>
      <p:sp>
        <p:nvSpPr>
          <p:cNvPr id="615" name="A Talk to Teachers"/>
          <p:cNvSpPr txBox="1">
            <a:spLocks noGrp="1"/>
          </p:cNvSpPr>
          <p:nvPr>
            <p:ph type="title"/>
          </p:nvPr>
        </p:nvSpPr>
        <p:spPr>
          <a:prstGeom prst="rect">
            <a:avLst/>
          </a:prstGeom>
        </p:spPr>
        <p:txBody>
          <a:bodyPr/>
          <a:lstStyle>
            <a:lvl1pPr defTabSz="449833">
              <a:defRPr sz="7700" spc="-308"/>
            </a:lvl1pPr>
          </a:lstStyle>
          <a:p>
            <a:r>
              <a:t>A Talk to Teachers</a:t>
            </a:r>
          </a:p>
        </p:txBody>
      </p:sp>
      <p:sp>
        <p:nvSpPr>
          <p:cNvPr id="616" name="James Baldwin"/>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James Baldwin</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 name="image41.png" descr="image41.png"/>
          <p:cNvPicPr>
            <a:picLocks noGrp="1" noChangeAspect="1"/>
          </p:cNvPicPr>
          <p:nvPr>
            <p:ph type="pic" idx="21"/>
          </p:nvPr>
        </p:nvPicPr>
        <p:blipFill>
          <a:blip r:embed="rId2"/>
          <a:srcRect l="11754" r="11754"/>
          <a:stretch>
            <a:fillRect/>
          </a:stretch>
        </p:blipFill>
        <p:spPr>
          <a:xfrm>
            <a:off x="14034295" y="-1"/>
            <a:ext cx="10349536" cy="13715999"/>
          </a:xfrm>
          <a:prstGeom prst="rect">
            <a:avLst/>
          </a:prstGeom>
        </p:spPr>
      </p:pic>
      <p:sp>
        <p:nvSpPr>
          <p:cNvPr id="619" name="Two roads diverged in a wood, and I…"/>
          <p:cNvSpPr txBox="1">
            <a:spLocks noGrp="1"/>
          </p:cNvSpPr>
          <p:nvPr>
            <p:ph type="body" sz="quarter" idx="1"/>
          </p:nvPr>
        </p:nvSpPr>
        <p:spPr>
          <a:prstGeom prst="rect">
            <a:avLst/>
          </a:prstGeom>
        </p:spPr>
        <p:txBody>
          <a:bodyPr/>
          <a:lstStyle/>
          <a:p>
            <a:r>
              <a:t>Two roads diverged in a wood, and I</a:t>
            </a:r>
          </a:p>
          <a:p>
            <a:r>
              <a:t>—I took the one less traveled by,</a:t>
            </a:r>
          </a:p>
          <a:p>
            <a:r>
              <a:t>And that has made all the difference.</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Audit and Review"/>
          <p:cNvSpPr txBox="1">
            <a:spLocks noGrp="1"/>
          </p:cNvSpPr>
          <p:nvPr>
            <p:ph type="body" sz="half" idx="1"/>
          </p:nvPr>
        </p:nvSpPr>
        <p:spPr>
          <a:xfrm>
            <a:off x="1260177" y="4931116"/>
            <a:ext cx="21863646" cy="3853768"/>
          </a:xfrm>
          <a:prstGeom prst="rect">
            <a:avLst/>
          </a:prstGeom>
        </p:spPr>
        <p:txBody>
          <a:bodyPr/>
          <a:lstStyle/>
          <a:p>
            <a:r>
              <a:t>Audit and Review</a:t>
            </a:r>
          </a:p>
        </p:txBody>
      </p:sp>
      <p:pic>
        <p:nvPicPr>
          <p:cNvPr id="622" name="Screenshot 2021-10-21 at 14.24.36.png" descr="Screenshot 2021-10-21 at 14.24.36.png"/>
          <p:cNvPicPr>
            <a:picLocks noChangeAspect="1"/>
          </p:cNvPicPr>
          <p:nvPr/>
        </p:nvPicPr>
        <p:blipFill>
          <a:blip r:embed="rId2"/>
          <a:stretch>
            <a:fillRect/>
          </a:stretch>
        </p:blipFill>
        <p:spPr>
          <a:xfrm>
            <a:off x="-13502" y="4196152"/>
            <a:ext cx="2908301" cy="58039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7_Showcase">
  <a:themeElements>
    <a:clrScheme name="27_Showcase">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Graphik"/>
        <a:ea typeface="Graphik"/>
        <a:cs typeface="Graphik"/>
      </a:majorFont>
      <a:minorFont>
        <a:latin typeface="Graphik"/>
        <a:ea typeface="Graphik"/>
        <a:cs typeface="Graphik"/>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2200" b="0" i="0" u="none" strike="noStrike" cap="none" spc="-44" normalizeH="0" baseline="0">
            <a:ln>
              <a:noFill/>
            </a:ln>
            <a:solidFill>
              <a:srgbClr val="FFFFFF"/>
            </a:solidFill>
            <a:effectLst/>
            <a:uFillTx/>
            <a:latin typeface="Graphik-SemiboldItalic"/>
            <a:ea typeface="Graphik-SemiboldItalic"/>
            <a:cs typeface="Graphik-SemiboldItalic"/>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7_Showcase">
  <a:themeElements>
    <a:clrScheme name="27_Showcase">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Graphik"/>
        <a:ea typeface="Graphik"/>
        <a:cs typeface="Graphik"/>
      </a:majorFont>
      <a:minorFont>
        <a:latin typeface="Graphik"/>
        <a:ea typeface="Graphik"/>
        <a:cs typeface="Graphik"/>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2200" b="0" i="0" u="none" strike="noStrike" cap="none" spc="-44" normalizeH="0" baseline="0">
            <a:ln>
              <a:noFill/>
            </a:ln>
            <a:solidFill>
              <a:srgbClr val="FFFFFF"/>
            </a:solidFill>
            <a:effectLst/>
            <a:uFillTx/>
            <a:latin typeface="Graphik-SemiboldItalic"/>
            <a:ea typeface="Graphik-SemiboldItalic"/>
            <a:cs typeface="Graphik-SemiboldItalic"/>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80000"/>
          </a:lnSpc>
          <a:spcBef>
            <a:spcPts val="400"/>
          </a:spcBef>
          <a:spcAft>
            <a:spcPts val="0"/>
          </a:spcAft>
          <a:buClrTx/>
          <a:buSzTx/>
          <a:buFontTx/>
          <a:buNone/>
          <a:tabLst>
            <a:tab pos="812800" algn="l"/>
          </a:tabLst>
          <a:defRPr kumimoji="0" sz="2600" b="0" i="0" u="none" strike="noStrike" cap="none" spc="-26" normalizeH="0" baseline="0">
            <a:ln>
              <a:noFill/>
            </a:ln>
            <a:solidFill>
              <a:srgbClr val="000000"/>
            </a:solidFill>
            <a:effectLst/>
            <a:uFillTx/>
            <a:latin typeface="Graphik Compact Regular"/>
            <a:ea typeface="Graphik Compact Regular"/>
            <a:cs typeface="Graphik Compact Regular"/>
            <a:sym typeface="Graphik Compac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1415</Words>
  <Application>Microsoft Macintosh PowerPoint</Application>
  <PresentationFormat>Custom</PresentationFormat>
  <Paragraphs>212</Paragraphs>
  <Slides>100</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100</vt:i4>
      </vt:variant>
    </vt:vector>
  </HeadingPairs>
  <TitlesOfParts>
    <vt:vector size="118" baseType="lpstr">
      <vt:lpstr>Avenir Next Regular</vt:lpstr>
      <vt:lpstr>Bodoni SvtyTwo ITC TT-Book</vt:lpstr>
      <vt:lpstr>Calibri Light</vt:lpstr>
      <vt:lpstr>DIN Alternate Bold</vt:lpstr>
      <vt:lpstr>DIN Condensed Bold</vt:lpstr>
      <vt:lpstr>Gill Sans</vt:lpstr>
      <vt:lpstr>Gill Sans Light</vt:lpstr>
      <vt:lpstr>Graphik</vt:lpstr>
      <vt:lpstr>Graphik Compact Bold</vt:lpstr>
      <vt:lpstr>Graphik Compact Regular</vt:lpstr>
      <vt:lpstr>Graphik-Medium</vt:lpstr>
      <vt:lpstr>Graphik-SemiboldItalic</vt:lpstr>
      <vt:lpstr>Helvetica</vt:lpstr>
      <vt:lpstr>Helvetica Neue</vt:lpstr>
      <vt:lpstr>Iowan Old Style Roman</vt:lpstr>
      <vt:lpstr>Palatino</vt:lpstr>
      <vt:lpstr>Zapf Dingbats</vt:lpstr>
      <vt:lpstr>27_Showcase</vt:lpstr>
      <vt:lpstr>the art of curriculum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JOINED-UP CURRICULUM</vt:lpstr>
      <vt:lpstr>relay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 dubois</vt:lpstr>
      <vt:lpstr>A Talk to Teachers</vt:lpstr>
      <vt:lpstr>PowerPoint Presentation</vt:lpstr>
      <vt:lpstr>PowerPoint Presentation</vt:lpstr>
      <vt:lpstr>PowerPoint Presentation</vt:lpstr>
      <vt:lpstr>PowerPoint Presentation</vt:lpstr>
      <vt:lpstr>PowerPoint Presentation</vt:lpstr>
      <vt:lpstr>PowerPoint Presentation</vt:lpstr>
      <vt:lpstr>Teach cultural mobility  </vt:lpstr>
      <vt:lpstr>Identity vs Knowledge</vt:lpstr>
      <vt:lpstr>PowerPoint Presentation</vt:lpstr>
      <vt:lpstr>Novice     Expert </vt:lpstr>
      <vt:lpstr>PowerPoint Presentation</vt:lpstr>
      <vt:lpstr>futbol de salao (“soccer in the room”)</vt:lpstr>
      <vt:lpstr>PowerPoint Presentation</vt:lpstr>
      <vt:lpstr>PowerPoint Presentation</vt:lpstr>
      <vt:lpstr>Aijaz Ahmad</vt:lpstr>
      <vt:lpstr>Aijaz Ahmad</vt:lpstr>
      <vt:lpstr>Chimamanda Ngozi Adichie:</vt:lpstr>
      <vt:lpstr>PowerPoint Presentation</vt:lpstr>
      <vt:lpstr>PowerPoint Presentation</vt:lpstr>
      <vt:lpstr>PowerPoint Presentation</vt:lpstr>
      <vt:lpstr>PowerPoint Presentation</vt:lpstr>
      <vt:lpstr>PowerPoint Presentation</vt:lpstr>
      <vt:lpstr>schema</vt:lpstr>
      <vt:lpstr>PowerPoint Presentation</vt:lpstr>
      <vt:lpstr>Simon Jenkins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Frankenstein curriculum</vt:lpstr>
      <vt:lpstr>PowerPoint Presentation</vt:lpstr>
      <vt:lpstr>PowerPoint Presentation</vt:lpstr>
      <vt:lpstr>PowerPoint Presentation</vt:lpstr>
      <vt:lpstr>PowerPoint Presentation</vt:lpstr>
      <vt:lpstr>Spiral curriculum</vt:lpstr>
      <vt:lpstr>Dialectics</vt:lpstr>
      <vt:lpstr>PowerPoint Presentation</vt:lpstr>
      <vt:lpstr>PowerPoint Presentation</vt:lpstr>
      <vt:lpstr>clr james</vt:lpstr>
      <vt:lpstr>PowerPoint Presentation</vt:lpstr>
      <vt:lpstr>robert björk</vt:lpstr>
      <vt:lpstr>robert björk</vt:lpstr>
      <vt:lpstr>PowerPoint Presentation</vt:lpstr>
      <vt:lpstr>PowerPoint Presentation</vt:lpstr>
      <vt:lpstr>PowerPoint Presentation</vt:lpstr>
      <vt:lpstr>PowerPoint Presentation</vt:lpstr>
      <vt:lpstr>PowerPoint Presentation</vt:lpstr>
      <vt:lpstr>the essay</vt:lpstr>
      <vt:lpstr>FRIEDRICH NIETZSCHE</vt:lpstr>
      <vt:lpstr>PowerPoint Presentation</vt:lpstr>
      <vt:lpstr>PowerPoint Presentation</vt:lpstr>
      <vt:lpstr>PowerPoint Presentation</vt:lpstr>
      <vt:lpstr>PowerPoint Presentation</vt:lpstr>
      <vt:lpstr>PowerPoint Presentation</vt:lpstr>
      <vt:lpstr>Paul gilroy</vt:lpstr>
      <vt:lpstr>the essay</vt:lpstr>
      <vt:lpstr>PowerPoint Presentation</vt:lpstr>
      <vt:lpstr>PowerPoint Presentation</vt:lpstr>
      <vt:lpstr>PowerPoint Presentation</vt:lpstr>
      <vt:lpstr>A Talk to Teachers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curriculum design:</dc:title>
  <cp:lastModifiedBy>martin robinson robinson</cp:lastModifiedBy>
  <cp:revision>1</cp:revision>
  <dcterms:modified xsi:type="dcterms:W3CDTF">2021-10-23T09:43:49Z</dcterms:modified>
</cp:coreProperties>
</file>