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webextensions/webextension1.xml" ContentType="application/vnd.ms-office.webextension+xml"/>
  <Override PartName="/ppt/notesSlides/notesSlide8.xml" ContentType="application/vnd.openxmlformats-officedocument.presentationml.notesSlide+xml"/>
  <Override PartName="/ppt/webextensions/webextension2.xml" ContentType="application/vnd.ms-office.webextension+xml"/>
  <Override PartName="/ppt/notesSlides/notesSlide9.xml" ContentType="application/vnd.openxmlformats-officedocument.presentationml.notesSlide+xml"/>
  <Override PartName="/ppt/webextensions/webextension3.xml" ContentType="application/vnd.ms-office.webextension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webextensions/webextension4.xml" ContentType="application/vnd.ms-office.webextension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41"/>
  </p:notesMasterIdLst>
  <p:handoutMasterIdLst>
    <p:handoutMasterId r:id="rId42"/>
  </p:handoutMasterIdLst>
  <p:sldIdLst>
    <p:sldId id="357" r:id="rId5"/>
    <p:sldId id="358" r:id="rId6"/>
    <p:sldId id="321" r:id="rId7"/>
    <p:sldId id="277" r:id="rId8"/>
    <p:sldId id="341" r:id="rId9"/>
    <p:sldId id="322" r:id="rId10"/>
    <p:sldId id="337" r:id="rId11"/>
    <p:sldId id="343" r:id="rId12"/>
    <p:sldId id="331" r:id="rId13"/>
    <p:sldId id="359" r:id="rId14"/>
    <p:sldId id="360" r:id="rId15"/>
    <p:sldId id="361" r:id="rId16"/>
    <p:sldId id="362" r:id="rId17"/>
    <p:sldId id="346" r:id="rId18"/>
    <p:sldId id="338" r:id="rId19"/>
    <p:sldId id="323" r:id="rId20"/>
    <p:sldId id="324" r:id="rId21"/>
    <p:sldId id="363" r:id="rId22"/>
    <p:sldId id="334" r:id="rId23"/>
    <p:sldId id="332" r:id="rId24"/>
    <p:sldId id="339" r:id="rId25"/>
    <p:sldId id="352" r:id="rId26"/>
    <p:sldId id="353" r:id="rId27"/>
    <p:sldId id="350" r:id="rId28"/>
    <p:sldId id="355" r:id="rId29"/>
    <p:sldId id="354" r:id="rId30"/>
    <p:sldId id="356" r:id="rId31"/>
    <p:sldId id="325" r:id="rId32"/>
    <p:sldId id="326" r:id="rId33"/>
    <p:sldId id="327" r:id="rId34"/>
    <p:sldId id="335" r:id="rId35"/>
    <p:sldId id="291" r:id="rId36"/>
    <p:sldId id="328" r:id="rId37"/>
    <p:sldId id="258" r:id="rId38"/>
    <p:sldId id="259" r:id="rId39"/>
    <p:sldId id="336" r:id="rId40"/>
  </p:sldIdLst>
  <p:sldSz cx="12192000" cy="6858000"/>
  <p:notesSz cx="6797675" cy="9926638"/>
  <p:custDataLst>
    <p:tags r:id="rId4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CEECC4E-72BF-49D1-A9C1-BAC216DEA14F}">
          <p14:sldIdLst>
            <p14:sldId id="357"/>
            <p14:sldId id="358"/>
            <p14:sldId id="321"/>
            <p14:sldId id="277"/>
            <p14:sldId id="341"/>
            <p14:sldId id="322"/>
            <p14:sldId id="337"/>
            <p14:sldId id="343"/>
            <p14:sldId id="331"/>
            <p14:sldId id="359"/>
            <p14:sldId id="360"/>
            <p14:sldId id="361"/>
            <p14:sldId id="362"/>
            <p14:sldId id="346"/>
            <p14:sldId id="338"/>
            <p14:sldId id="323"/>
            <p14:sldId id="324"/>
            <p14:sldId id="363"/>
            <p14:sldId id="334"/>
            <p14:sldId id="332"/>
            <p14:sldId id="339"/>
            <p14:sldId id="352"/>
            <p14:sldId id="353"/>
            <p14:sldId id="350"/>
            <p14:sldId id="355"/>
            <p14:sldId id="354"/>
            <p14:sldId id="356"/>
            <p14:sldId id="325"/>
            <p14:sldId id="326"/>
            <p14:sldId id="327"/>
            <p14:sldId id="335"/>
            <p14:sldId id="291"/>
            <p14:sldId id="328"/>
            <p14:sldId id="258"/>
            <p14:sldId id="259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a Van Mello" initials="LM" lastIdx="5" clrIdx="0">
    <p:extLst>
      <p:ext uri="{19B8F6BF-5375-455C-9EA6-DF929625EA0E}">
        <p15:presenceInfo xmlns:p15="http://schemas.microsoft.com/office/powerpoint/2012/main" userId="S::larava@arteveldehs.be::70081fb5-f434-49ea-b489-6cfa7a9a862b" providerId="AD"/>
      </p:ext>
    </p:extLst>
  </p:cmAuthor>
  <p:cmAuthor id="2" name="Pedro De Bruyckere" initials="PB" lastIdx="1" clrIdx="1">
    <p:extLst>
      <p:ext uri="{19B8F6BF-5375-455C-9EA6-DF929625EA0E}">
        <p15:presenceInfo xmlns:p15="http://schemas.microsoft.com/office/powerpoint/2012/main" userId="S::pedrde@arteveldehs.be::ab1cdab1-0b31-4390-ad48-25d68eec639b" providerId="AD"/>
      </p:ext>
    </p:extLst>
  </p:cmAuthor>
  <p:cmAuthor id="3" name="Geert De Meyer" initials="GM" lastIdx="1" clrIdx="2">
    <p:extLst>
      <p:ext uri="{19B8F6BF-5375-455C-9EA6-DF929625EA0E}">
        <p15:presenceInfo xmlns:p15="http://schemas.microsoft.com/office/powerpoint/2012/main" userId="S::geerde3@arteveldehs.be::06de5c00-3d24-4d6d-8f79-6a90352186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C90"/>
    <a:srgbClr val="49C2A1"/>
    <a:srgbClr val="B4E6D9"/>
    <a:srgbClr val="EE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02719-CBB7-4C0F-9B75-F432FAB7D818}" v="20" dt="2021-10-15T11:10:53.788"/>
    <p1510:client id="{34405342-D5EB-4F37-BADA-D5EADA41E09B}" v="43" dt="2021-10-15T12:07:13.265"/>
    <p1510:client id="{7E30956D-50A6-4196-9D6F-B94598633886}" v="1" dt="2021-10-15T14:36:53.319"/>
    <p1510:client id="{8A2077E2-85E6-4363-948D-6191985FA813}" v="2" dt="2021-10-15T14:27:56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54480-C85A-5F43-92B9-E99C41DF3D03}" type="doc">
      <dgm:prSet loTypeId="urn:microsoft.com/office/officeart/2005/8/layout/hProcess4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0D1D3F53-14E6-9643-8158-91F01AB9A1B0}">
      <dgm:prSet phldrT="[Tekst]" custT="1"/>
      <dgm:spPr>
        <a:solidFill>
          <a:srgbClr val="49C2A1"/>
        </a:solidFill>
      </dgm:spPr>
      <dgm:t>
        <a:bodyPr/>
        <a:lstStyle/>
        <a:p>
          <a:r>
            <a:rPr lang="nl-NL" sz="2800"/>
            <a:t>16.30u</a:t>
          </a:r>
        </a:p>
      </dgm:t>
    </dgm:pt>
    <dgm:pt modelId="{B5B7DE97-D067-0749-9735-A2C2320F279F}" type="parTrans" cxnId="{8220E372-6A03-D147-834F-CB5971AFD177}">
      <dgm:prSet/>
      <dgm:spPr/>
      <dgm:t>
        <a:bodyPr/>
        <a:lstStyle/>
        <a:p>
          <a:endParaRPr lang="nl-NL"/>
        </a:p>
      </dgm:t>
    </dgm:pt>
    <dgm:pt modelId="{65F16A7D-55D4-0446-8209-0E57227C3190}" type="sibTrans" cxnId="{8220E372-6A03-D147-834F-CB5971AFD177}">
      <dgm:prSet/>
      <dgm:spPr>
        <a:solidFill>
          <a:srgbClr val="49C2A1"/>
        </a:solidFill>
      </dgm:spPr>
      <dgm:t>
        <a:bodyPr/>
        <a:lstStyle/>
        <a:p>
          <a:endParaRPr lang="nl-NL"/>
        </a:p>
      </dgm:t>
    </dgm:pt>
    <dgm:pt modelId="{D359C3DF-2FD6-564D-9244-80B004EB71B8}">
      <dgm:prSet phldrT="[Tekst]" custT="1"/>
      <dgm:spPr>
        <a:solidFill>
          <a:srgbClr val="49C2A1"/>
        </a:solidFill>
      </dgm:spPr>
      <dgm:t>
        <a:bodyPr/>
        <a:lstStyle/>
        <a:p>
          <a:r>
            <a:rPr lang="nl-NL" sz="2800"/>
            <a:t>Antwoord</a:t>
          </a:r>
          <a:endParaRPr lang="nl-NL" sz="3200"/>
        </a:p>
      </dgm:t>
    </dgm:pt>
    <dgm:pt modelId="{84E404E2-2340-F149-9303-21B04ED6C535}" type="parTrans" cxnId="{B90FA2B7-6B59-574C-8920-BE9104C93FD7}">
      <dgm:prSet/>
      <dgm:spPr/>
      <dgm:t>
        <a:bodyPr/>
        <a:lstStyle/>
        <a:p>
          <a:endParaRPr lang="nl-NL"/>
        </a:p>
      </dgm:t>
    </dgm:pt>
    <dgm:pt modelId="{EF934674-2FB9-204D-B480-75BD8361C80F}" type="sibTrans" cxnId="{B90FA2B7-6B59-574C-8920-BE9104C93FD7}">
      <dgm:prSet/>
      <dgm:spPr>
        <a:solidFill>
          <a:srgbClr val="49C2A1"/>
        </a:solidFill>
      </dgm:spPr>
      <dgm:t>
        <a:bodyPr/>
        <a:lstStyle/>
        <a:p>
          <a:endParaRPr lang="nl-NL"/>
        </a:p>
      </dgm:t>
    </dgm:pt>
    <dgm:pt modelId="{2DC11546-066F-784D-91B7-DE9C5976FA03}">
      <dgm:prSet phldrT="[Tekst]" custT="1"/>
      <dgm:spPr>
        <a:solidFill>
          <a:srgbClr val="49C2A1"/>
        </a:solidFill>
      </dgm:spPr>
      <dgm:t>
        <a:bodyPr/>
        <a:lstStyle/>
        <a:p>
          <a:r>
            <a:rPr lang="nl-NL" sz="2800"/>
            <a:t>App</a:t>
          </a:r>
          <a:endParaRPr lang="nl-NL" sz="2400"/>
        </a:p>
      </dgm:t>
    </dgm:pt>
    <dgm:pt modelId="{6974CF1B-5A33-6342-85FF-B14F4DEACBFA}" type="sibTrans" cxnId="{BAD193BE-6F86-AB49-9B09-F19EA14A6EFC}">
      <dgm:prSet/>
      <dgm:spPr>
        <a:solidFill>
          <a:srgbClr val="49C2A1"/>
        </a:solidFill>
      </dgm:spPr>
      <dgm:t>
        <a:bodyPr/>
        <a:lstStyle/>
        <a:p>
          <a:endParaRPr lang="nl-NL"/>
        </a:p>
      </dgm:t>
    </dgm:pt>
    <dgm:pt modelId="{17AE7E0F-1294-E540-8B4C-804971248A05}" type="parTrans" cxnId="{BAD193BE-6F86-AB49-9B09-F19EA14A6EFC}">
      <dgm:prSet/>
      <dgm:spPr/>
      <dgm:t>
        <a:bodyPr/>
        <a:lstStyle/>
        <a:p>
          <a:endParaRPr lang="nl-NL"/>
        </a:p>
      </dgm:t>
    </dgm:pt>
    <dgm:pt modelId="{352E045C-399D-1F41-9E5C-D7618433B3FB}">
      <dgm:prSet custT="1"/>
      <dgm:spPr>
        <a:solidFill>
          <a:srgbClr val="49C2A1"/>
        </a:solidFill>
      </dgm:spPr>
      <dgm:t>
        <a:bodyPr/>
        <a:lstStyle/>
        <a:p>
          <a:r>
            <a:rPr lang="nl-NL" sz="2800"/>
            <a:t>Tip</a:t>
          </a:r>
        </a:p>
      </dgm:t>
    </dgm:pt>
    <dgm:pt modelId="{22C2B498-0C70-764D-A89C-0D291F5D6B30}" type="parTrans" cxnId="{E411E56B-AD16-1547-B408-D21CCBAB1E7E}">
      <dgm:prSet/>
      <dgm:spPr/>
      <dgm:t>
        <a:bodyPr/>
        <a:lstStyle/>
        <a:p>
          <a:endParaRPr lang="nl-NL"/>
        </a:p>
      </dgm:t>
    </dgm:pt>
    <dgm:pt modelId="{6D1A565F-1902-6A44-A6F4-2C869FDB77D7}" type="sibTrans" cxnId="{E411E56B-AD16-1547-B408-D21CCBAB1E7E}">
      <dgm:prSet/>
      <dgm:spPr/>
      <dgm:t>
        <a:bodyPr/>
        <a:lstStyle/>
        <a:p>
          <a:endParaRPr lang="nl-NL"/>
        </a:p>
      </dgm:t>
    </dgm:pt>
    <dgm:pt modelId="{D2142E38-1FE4-A248-8C83-CD3ED49D6557}" type="pres">
      <dgm:prSet presAssocID="{13F54480-C85A-5F43-92B9-E99C41DF3D03}" presName="Name0" presStyleCnt="0">
        <dgm:presLayoutVars>
          <dgm:dir/>
          <dgm:animLvl val="lvl"/>
          <dgm:resizeHandles val="exact"/>
        </dgm:presLayoutVars>
      </dgm:prSet>
      <dgm:spPr/>
    </dgm:pt>
    <dgm:pt modelId="{799F14F7-8BE2-2949-8575-32EE0A18BE27}" type="pres">
      <dgm:prSet presAssocID="{13F54480-C85A-5F43-92B9-E99C41DF3D03}" presName="tSp" presStyleCnt="0"/>
      <dgm:spPr/>
    </dgm:pt>
    <dgm:pt modelId="{EF558DF3-B461-674E-BDC2-E6013A35E2EC}" type="pres">
      <dgm:prSet presAssocID="{13F54480-C85A-5F43-92B9-E99C41DF3D03}" presName="bSp" presStyleCnt="0"/>
      <dgm:spPr/>
    </dgm:pt>
    <dgm:pt modelId="{E341C3C5-B145-334F-B8C2-4F85BE9A1F50}" type="pres">
      <dgm:prSet presAssocID="{13F54480-C85A-5F43-92B9-E99C41DF3D03}" presName="process" presStyleCnt="0"/>
      <dgm:spPr/>
    </dgm:pt>
    <dgm:pt modelId="{E938E68E-0988-F64E-A001-39B5603CF439}" type="pres">
      <dgm:prSet presAssocID="{0D1D3F53-14E6-9643-8158-91F01AB9A1B0}" presName="composite1" presStyleCnt="0"/>
      <dgm:spPr/>
    </dgm:pt>
    <dgm:pt modelId="{1A8EAA6C-1C73-A149-9FE5-D73C3705751B}" type="pres">
      <dgm:prSet presAssocID="{0D1D3F53-14E6-9643-8158-91F01AB9A1B0}" presName="dummyNode1" presStyleLbl="node1" presStyleIdx="0" presStyleCnt="4"/>
      <dgm:spPr/>
    </dgm:pt>
    <dgm:pt modelId="{45AB9A3C-1336-5944-A611-D1D0D8DA67B9}" type="pres">
      <dgm:prSet presAssocID="{0D1D3F53-14E6-9643-8158-91F01AB9A1B0}" presName="childNode1" presStyleLbl="bgAcc1" presStyleIdx="0" presStyleCnt="4">
        <dgm:presLayoutVars>
          <dgm:bulletEnabled val="1"/>
        </dgm:presLayoutVars>
      </dgm:prSet>
      <dgm:spPr>
        <a:ln>
          <a:solidFill>
            <a:srgbClr val="49C2A1"/>
          </a:solidFill>
        </a:ln>
      </dgm:spPr>
    </dgm:pt>
    <dgm:pt modelId="{482B931F-BCB4-3144-9A6D-51D7FD5258B1}" type="pres">
      <dgm:prSet presAssocID="{0D1D3F53-14E6-9643-8158-91F01AB9A1B0}" presName="childNode1tx" presStyleLbl="bgAcc1" presStyleIdx="0" presStyleCnt="4">
        <dgm:presLayoutVars>
          <dgm:bulletEnabled val="1"/>
        </dgm:presLayoutVars>
      </dgm:prSet>
      <dgm:spPr/>
    </dgm:pt>
    <dgm:pt modelId="{CD569AD2-DE31-8E41-9F0D-62AAC69A671C}" type="pres">
      <dgm:prSet presAssocID="{0D1D3F53-14E6-9643-8158-91F01AB9A1B0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D8B85AF1-B2A4-514A-B68A-8FAA6DD89110}" type="pres">
      <dgm:prSet presAssocID="{0D1D3F53-14E6-9643-8158-91F01AB9A1B0}" presName="connSite1" presStyleCnt="0"/>
      <dgm:spPr/>
    </dgm:pt>
    <dgm:pt modelId="{8AA1A366-73AF-E647-AF62-A505DEDEC068}" type="pres">
      <dgm:prSet presAssocID="{65F16A7D-55D4-0446-8209-0E57227C3190}" presName="Name9" presStyleLbl="sibTrans2D1" presStyleIdx="0" presStyleCnt="3"/>
      <dgm:spPr/>
    </dgm:pt>
    <dgm:pt modelId="{C51FDDDB-CAF0-3F4A-86D8-687FF07F5020}" type="pres">
      <dgm:prSet presAssocID="{2DC11546-066F-784D-91B7-DE9C5976FA03}" presName="composite2" presStyleCnt="0"/>
      <dgm:spPr/>
    </dgm:pt>
    <dgm:pt modelId="{BD865508-E5D9-784F-877C-45C7BBBAD6AF}" type="pres">
      <dgm:prSet presAssocID="{2DC11546-066F-784D-91B7-DE9C5976FA03}" presName="dummyNode2" presStyleLbl="node1" presStyleIdx="0" presStyleCnt="4"/>
      <dgm:spPr/>
    </dgm:pt>
    <dgm:pt modelId="{0ABE9947-2DED-B942-A0BA-EF3C4932B53D}" type="pres">
      <dgm:prSet presAssocID="{2DC11546-066F-784D-91B7-DE9C5976FA03}" presName="childNode2" presStyleLbl="bgAcc1" presStyleIdx="1" presStyleCnt="4">
        <dgm:presLayoutVars>
          <dgm:bulletEnabled val="1"/>
        </dgm:presLayoutVars>
      </dgm:prSet>
      <dgm:spPr>
        <a:ln>
          <a:solidFill>
            <a:srgbClr val="49C2A1"/>
          </a:solidFill>
        </a:ln>
      </dgm:spPr>
    </dgm:pt>
    <dgm:pt modelId="{4CDEC9B4-F520-804A-B1D0-EECC14E75353}" type="pres">
      <dgm:prSet presAssocID="{2DC11546-066F-784D-91B7-DE9C5976FA03}" presName="childNode2tx" presStyleLbl="bgAcc1" presStyleIdx="1" presStyleCnt="4">
        <dgm:presLayoutVars>
          <dgm:bulletEnabled val="1"/>
        </dgm:presLayoutVars>
      </dgm:prSet>
      <dgm:spPr/>
    </dgm:pt>
    <dgm:pt modelId="{7693321A-C776-AC41-B958-1F86D7CDCBC6}" type="pres">
      <dgm:prSet presAssocID="{2DC11546-066F-784D-91B7-DE9C5976FA03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85A516F3-55C0-8F4D-9B5B-A638132443FF}" type="pres">
      <dgm:prSet presAssocID="{2DC11546-066F-784D-91B7-DE9C5976FA03}" presName="connSite2" presStyleCnt="0"/>
      <dgm:spPr/>
    </dgm:pt>
    <dgm:pt modelId="{5EA44789-6B5F-6948-A3A5-D33C221559DB}" type="pres">
      <dgm:prSet presAssocID="{6974CF1B-5A33-6342-85FF-B14F4DEACBFA}" presName="Name18" presStyleLbl="sibTrans2D1" presStyleIdx="1" presStyleCnt="3"/>
      <dgm:spPr/>
    </dgm:pt>
    <dgm:pt modelId="{C540E8DF-6B14-434D-8824-9456E8DD651F}" type="pres">
      <dgm:prSet presAssocID="{D359C3DF-2FD6-564D-9244-80B004EB71B8}" presName="composite1" presStyleCnt="0"/>
      <dgm:spPr/>
    </dgm:pt>
    <dgm:pt modelId="{8D30D4D9-8EE6-3247-A308-1CB2B7BD23C6}" type="pres">
      <dgm:prSet presAssocID="{D359C3DF-2FD6-564D-9244-80B004EB71B8}" presName="dummyNode1" presStyleLbl="node1" presStyleIdx="1" presStyleCnt="4"/>
      <dgm:spPr/>
    </dgm:pt>
    <dgm:pt modelId="{C7167581-0896-6F41-8066-F453B5B91C90}" type="pres">
      <dgm:prSet presAssocID="{D359C3DF-2FD6-564D-9244-80B004EB71B8}" presName="childNode1" presStyleLbl="bgAcc1" presStyleIdx="2" presStyleCnt="4">
        <dgm:presLayoutVars>
          <dgm:bulletEnabled val="1"/>
        </dgm:presLayoutVars>
      </dgm:prSet>
      <dgm:spPr>
        <a:ln>
          <a:solidFill>
            <a:srgbClr val="49C2A1"/>
          </a:solidFill>
        </a:ln>
      </dgm:spPr>
    </dgm:pt>
    <dgm:pt modelId="{B9469EB2-31D6-8640-8BB5-9B019315D35A}" type="pres">
      <dgm:prSet presAssocID="{D359C3DF-2FD6-564D-9244-80B004EB71B8}" presName="childNode1tx" presStyleLbl="bgAcc1" presStyleIdx="2" presStyleCnt="4">
        <dgm:presLayoutVars>
          <dgm:bulletEnabled val="1"/>
        </dgm:presLayoutVars>
      </dgm:prSet>
      <dgm:spPr/>
    </dgm:pt>
    <dgm:pt modelId="{A7B85B60-DDC1-AC4D-BEAA-4FF7E51EE1D7}" type="pres">
      <dgm:prSet presAssocID="{D359C3DF-2FD6-564D-9244-80B004EB71B8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44AFDCD5-591B-CF4D-BB41-77233718E141}" type="pres">
      <dgm:prSet presAssocID="{D359C3DF-2FD6-564D-9244-80B004EB71B8}" presName="connSite1" presStyleCnt="0"/>
      <dgm:spPr/>
    </dgm:pt>
    <dgm:pt modelId="{B97BDE59-7CA4-E145-A968-622014F30B60}" type="pres">
      <dgm:prSet presAssocID="{EF934674-2FB9-204D-B480-75BD8361C80F}" presName="Name9" presStyleLbl="sibTrans2D1" presStyleIdx="2" presStyleCnt="3"/>
      <dgm:spPr/>
    </dgm:pt>
    <dgm:pt modelId="{3165A7C2-3D92-2745-8261-07E8EB75C2F3}" type="pres">
      <dgm:prSet presAssocID="{352E045C-399D-1F41-9E5C-D7618433B3FB}" presName="composite2" presStyleCnt="0"/>
      <dgm:spPr/>
    </dgm:pt>
    <dgm:pt modelId="{C9889C67-9AA5-2C48-9E1A-C1C5A72CCCD6}" type="pres">
      <dgm:prSet presAssocID="{352E045C-399D-1F41-9E5C-D7618433B3FB}" presName="dummyNode2" presStyleLbl="node1" presStyleIdx="2" presStyleCnt="4"/>
      <dgm:spPr/>
    </dgm:pt>
    <dgm:pt modelId="{7681E1C7-7576-CF47-88D0-84E46F54C195}" type="pres">
      <dgm:prSet presAssocID="{352E045C-399D-1F41-9E5C-D7618433B3FB}" presName="childNode2" presStyleLbl="bgAcc1" presStyleIdx="3" presStyleCnt="4">
        <dgm:presLayoutVars>
          <dgm:bulletEnabled val="1"/>
        </dgm:presLayoutVars>
      </dgm:prSet>
      <dgm:spPr>
        <a:ln>
          <a:solidFill>
            <a:srgbClr val="49C2A1"/>
          </a:solidFill>
        </a:ln>
      </dgm:spPr>
    </dgm:pt>
    <dgm:pt modelId="{6F9CFEC7-50EF-4F43-AACB-5D6AD131CBF3}" type="pres">
      <dgm:prSet presAssocID="{352E045C-399D-1F41-9E5C-D7618433B3FB}" presName="childNode2tx" presStyleLbl="bgAcc1" presStyleIdx="3" presStyleCnt="4">
        <dgm:presLayoutVars>
          <dgm:bulletEnabled val="1"/>
        </dgm:presLayoutVars>
      </dgm:prSet>
      <dgm:spPr/>
    </dgm:pt>
    <dgm:pt modelId="{3370140A-3347-5949-B881-79C1EFCB75AD}" type="pres">
      <dgm:prSet presAssocID="{352E045C-399D-1F41-9E5C-D7618433B3FB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8F03AA6C-A7EF-FF4F-B0DB-B673DB261A94}" type="pres">
      <dgm:prSet presAssocID="{352E045C-399D-1F41-9E5C-D7618433B3FB}" presName="connSite2" presStyleCnt="0"/>
      <dgm:spPr/>
    </dgm:pt>
  </dgm:ptLst>
  <dgm:cxnLst>
    <dgm:cxn modelId="{75FCFD1D-AE38-6644-BF29-A5A4A14364C8}" type="presOf" srcId="{0D1D3F53-14E6-9643-8158-91F01AB9A1B0}" destId="{CD569AD2-DE31-8E41-9F0D-62AAC69A671C}" srcOrd="0" destOrd="0" presId="urn:microsoft.com/office/officeart/2005/8/layout/hProcess4"/>
    <dgm:cxn modelId="{56717721-0721-E74C-9D23-18E2A878EE78}" type="presOf" srcId="{2DC11546-066F-784D-91B7-DE9C5976FA03}" destId="{7693321A-C776-AC41-B958-1F86D7CDCBC6}" srcOrd="0" destOrd="0" presId="urn:microsoft.com/office/officeart/2005/8/layout/hProcess4"/>
    <dgm:cxn modelId="{ED758934-5696-9A4E-801C-E9F0832FE8B2}" type="presOf" srcId="{13F54480-C85A-5F43-92B9-E99C41DF3D03}" destId="{D2142E38-1FE4-A248-8C83-CD3ED49D6557}" srcOrd="0" destOrd="0" presId="urn:microsoft.com/office/officeart/2005/8/layout/hProcess4"/>
    <dgm:cxn modelId="{7D8D9C3B-ADD8-A74C-8FD2-BD3B6F512D61}" type="presOf" srcId="{6974CF1B-5A33-6342-85FF-B14F4DEACBFA}" destId="{5EA44789-6B5F-6948-A3A5-D33C221559DB}" srcOrd="0" destOrd="0" presId="urn:microsoft.com/office/officeart/2005/8/layout/hProcess4"/>
    <dgm:cxn modelId="{3521A667-CFE0-1047-A383-E75DF1930AC1}" type="presOf" srcId="{EF934674-2FB9-204D-B480-75BD8361C80F}" destId="{B97BDE59-7CA4-E145-A968-622014F30B60}" srcOrd="0" destOrd="0" presId="urn:microsoft.com/office/officeart/2005/8/layout/hProcess4"/>
    <dgm:cxn modelId="{E411E56B-AD16-1547-B408-D21CCBAB1E7E}" srcId="{13F54480-C85A-5F43-92B9-E99C41DF3D03}" destId="{352E045C-399D-1F41-9E5C-D7618433B3FB}" srcOrd="3" destOrd="0" parTransId="{22C2B498-0C70-764D-A89C-0D291F5D6B30}" sibTransId="{6D1A565F-1902-6A44-A6F4-2C869FDB77D7}"/>
    <dgm:cxn modelId="{8220E372-6A03-D147-834F-CB5971AFD177}" srcId="{13F54480-C85A-5F43-92B9-E99C41DF3D03}" destId="{0D1D3F53-14E6-9643-8158-91F01AB9A1B0}" srcOrd="0" destOrd="0" parTransId="{B5B7DE97-D067-0749-9735-A2C2320F279F}" sibTransId="{65F16A7D-55D4-0446-8209-0E57227C3190}"/>
    <dgm:cxn modelId="{09F9858B-F2D4-864F-9CB8-A5DEF2F630D9}" type="presOf" srcId="{352E045C-399D-1F41-9E5C-D7618433B3FB}" destId="{3370140A-3347-5949-B881-79C1EFCB75AD}" srcOrd="0" destOrd="0" presId="urn:microsoft.com/office/officeart/2005/8/layout/hProcess4"/>
    <dgm:cxn modelId="{BE819BA7-8F4C-6C42-9A64-918D82403F0C}" type="presOf" srcId="{65F16A7D-55D4-0446-8209-0E57227C3190}" destId="{8AA1A366-73AF-E647-AF62-A505DEDEC068}" srcOrd="0" destOrd="0" presId="urn:microsoft.com/office/officeart/2005/8/layout/hProcess4"/>
    <dgm:cxn modelId="{B90FA2B7-6B59-574C-8920-BE9104C93FD7}" srcId="{13F54480-C85A-5F43-92B9-E99C41DF3D03}" destId="{D359C3DF-2FD6-564D-9244-80B004EB71B8}" srcOrd="2" destOrd="0" parTransId="{84E404E2-2340-F149-9303-21B04ED6C535}" sibTransId="{EF934674-2FB9-204D-B480-75BD8361C80F}"/>
    <dgm:cxn modelId="{BAD193BE-6F86-AB49-9B09-F19EA14A6EFC}" srcId="{13F54480-C85A-5F43-92B9-E99C41DF3D03}" destId="{2DC11546-066F-784D-91B7-DE9C5976FA03}" srcOrd="1" destOrd="0" parTransId="{17AE7E0F-1294-E540-8B4C-804971248A05}" sibTransId="{6974CF1B-5A33-6342-85FF-B14F4DEACBFA}"/>
    <dgm:cxn modelId="{2FD3AFF9-BE19-6747-AD48-D6252A7F2202}" type="presOf" srcId="{D359C3DF-2FD6-564D-9244-80B004EB71B8}" destId="{A7B85B60-DDC1-AC4D-BEAA-4FF7E51EE1D7}" srcOrd="0" destOrd="0" presId="urn:microsoft.com/office/officeart/2005/8/layout/hProcess4"/>
    <dgm:cxn modelId="{45AB3958-69E8-3347-ACEE-B19624CC2897}" type="presParOf" srcId="{D2142E38-1FE4-A248-8C83-CD3ED49D6557}" destId="{799F14F7-8BE2-2949-8575-32EE0A18BE27}" srcOrd="0" destOrd="0" presId="urn:microsoft.com/office/officeart/2005/8/layout/hProcess4"/>
    <dgm:cxn modelId="{435A918F-F52C-CE42-B2F3-D3C4813357CA}" type="presParOf" srcId="{D2142E38-1FE4-A248-8C83-CD3ED49D6557}" destId="{EF558DF3-B461-674E-BDC2-E6013A35E2EC}" srcOrd="1" destOrd="0" presId="urn:microsoft.com/office/officeart/2005/8/layout/hProcess4"/>
    <dgm:cxn modelId="{7DB8BC2E-D7CD-A342-BE68-56A7C316DE6C}" type="presParOf" srcId="{D2142E38-1FE4-A248-8C83-CD3ED49D6557}" destId="{E341C3C5-B145-334F-B8C2-4F85BE9A1F50}" srcOrd="2" destOrd="0" presId="urn:microsoft.com/office/officeart/2005/8/layout/hProcess4"/>
    <dgm:cxn modelId="{F8164FDF-6FA2-7C40-B8C9-68F49244B782}" type="presParOf" srcId="{E341C3C5-B145-334F-B8C2-4F85BE9A1F50}" destId="{E938E68E-0988-F64E-A001-39B5603CF439}" srcOrd="0" destOrd="0" presId="urn:microsoft.com/office/officeart/2005/8/layout/hProcess4"/>
    <dgm:cxn modelId="{83C53109-DD07-1B42-8226-D40C48281A9A}" type="presParOf" srcId="{E938E68E-0988-F64E-A001-39B5603CF439}" destId="{1A8EAA6C-1C73-A149-9FE5-D73C3705751B}" srcOrd="0" destOrd="0" presId="urn:microsoft.com/office/officeart/2005/8/layout/hProcess4"/>
    <dgm:cxn modelId="{9D58AB98-B428-C846-ABB3-83D96E4567F4}" type="presParOf" srcId="{E938E68E-0988-F64E-A001-39B5603CF439}" destId="{45AB9A3C-1336-5944-A611-D1D0D8DA67B9}" srcOrd="1" destOrd="0" presId="urn:microsoft.com/office/officeart/2005/8/layout/hProcess4"/>
    <dgm:cxn modelId="{7D79C655-FC02-A24D-AAE7-723B77EB4F29}" type="presParOf" srcId="{E938E68E-0988-F64E-A001-39B5603CF439}" destId="{482B931F-BCB4-3144-9A6D-51D7FD5258B1}" srcOrd="2" destOrd="0" presId="urn:microsoft.com/office/officeart/2005/8/layout/hProcess4"/>
    <dgm:cxn modelId="{AE4BA9F5-9A7B-5F45-A96F-D9EC4D07B08B}" type="presParOf" srcId="{E938E68E-0988-F64E-A001-39B5603CF439}" destId="{CD569AD2-DE31-8E41-9F0D-62AAC69A671C}" srcOrd="3" destOrd="0" presId="urn:microsoft.com/office/officeart/2005/8/layout/hProcess4"/>
    <dgm:cxn modelId="{F584AC15-5A6C-FE43-9F02-B331A1AA5BD7}" type="presParOf" srcId="{E938E68E-0988-F64E-A001-39B5603CF439}" destId="{D8B85AF1-B2A4-514A-B68A-8FAA6DD89110}" srcOrd="4" destOrd="0" presId="urn:microsoft.com/office/officeart/2005/8/layout/hProcess4"/>
    <dgm:cxn modelId="{6C930BD1-90AF-C04E-9181-198558C1C833}" type="presParOf" srcId="{E341C3C5-B145-334F-B8C2-4F85BE9A1F50}" destId="{8AA1A366-73AF-E647-AF62-A505DEDEC068}" srcOrd="1" destOrd="0" presId="urn:microsoft.com/office/officeart/2005/8/layout/hProcess4"/>
    <dgm:cxn modelId="{5E330103-7DC5-2D47-9B18-5E798B7B8E41}" type="presParOf" srcId="{E341C3C5-B145-334F-B8C2-4F85BE9A1F50}" destId="{C51FDDDB-CAF0-3F4A-86D8-687FF07F5020}" srcOrd="2" destOrd="0" presId="urn:microsoft.com/office/officeart/2005/8/layout/hProcess4"/>
    <dgm:cxn modelId="{D7526FFA-F5A0-0A42-905D-DC3DD95260C2}" type="presParOf" srcId="{C51FDDDB-CAF0-3F4A-86D8-687FF07F5020}" destId="{BD865508-E5D9-784F-877C-45C7BBBAD6AF}" srcOrd="0" destOrd="0" presId="urn:microsoft.com/office/officeart/2005/8/layout/hProcess4"/>
    <dgm:cxn modelId="{74AEBC8F-FB8C-0C4D-900C-C89E53E43F50}" type="presParOf" srcId="{C51FDDDB-CAF0-3F4A-86D8-687FF07F5020}" destId="{0ABE9947-2DED-B942-A0BA-EF3C4932B53D}" srcOrd="1" destOrd="0" presId="urn:microsoft.com/office/officeart/2005/8/layout/hProcess4"/>
    <dgm:cxn modelId="{7366EB18-9434-1645-B3FA-395515954C6E}" type="presParOf" srcId="{C51FDDDB-CAF0-3F4A-86D8-687FF07F5020}" destId="{4CDEC9B4-F520-804A-B1D0-EECC14E75353}" srcOrd="2" destOrd="0" presId="urn:microsoft.com/office/officeart/2005/8/layout/hProcess4"/>
    <dgm:cxn modelId="{C24FAD7B-6757-5646-A5EB-401F70547891}" type="presParOf" srcId="{C51FDDDB-CAF0-3F4A-86D8-687FF07F5020}" destId="{7693321A-C776-AC41-B958-1F86D7CDCBC6}" srcOrd="3" destOrd="0" presId="urn:microsoft.com/office/officeart/2005/8/layout/hProcess4"/>
    <dgm:cxn modelId="{7ACE8654-B10C-4A4A-9E0D-BDC5521B20D0}" type="presParOf" srcId="{C51FDDDB-CAF0-3F4A-86D8-687FF07F5020}" destId="{85A516F3-55C0-8F4D-9B5B-A638132443FF}" srcOrd="4" destOrd="0" presId="urn:microsoft.com/office/officeart/2005/8/layout/hProcess4"/>
    <dgm:cxn modelId="{180BC356-0E16-0846-80C8-FABA2943AFAA}" type="presParOf" srcId="{E341C3C5-B145-334F-B8C2-4F85BE9A1F50}" destId="{5EA44789-6B5F-6948-A3A5-D33C221559DB}" srcOrd="3" destOrd="0" presId="urn:microsoft.com/office/officeart/2005/8/layout/hProcess4"/>
    <dgm:cxn modelId="{7AF8BE47-82DA-8447-B7BC-21453738A28E}" type="presParOf" srcId="{E341C3C5-B145-334F-B8C2-4F85BE9A1F50}" destId="{C540E8DF-6B14-434D-8824-9456E8DD651F}" srcOrd="4" destOrd="0" presId="urn:microsoft.com/office/officeart/2005/8/layout/hProcess4"/>
    <dgm:cxn modelId="{52479D6B-CFC8-B644-9581-732B29FDC95C}" type="presParOf" srcId="{C540E8DF-6B14-434D-8824-9456E8DD651F}" destId="{8D30D4D9-8EE6-3247-A308-1CB2B7BD23C6}" srcOrd="0" destOrd="0" presId="urn:microsoft.com/office/officeart/2005/8/layout/hProcess4"/>
    <dgm:cxn modelId="{3FE1EFF0-D781-6F46-A40C-304626C51FDE}" type="presParOf" srcId="{C540E8DF-6B14-434D-8824-9456E8DD651F}" destId="{C7167581-0896-6F41-8066-F453B5B91C90}" srcOrd="1" destOrd="0" presId="urn:microsoft.com/office/officeart/2005/8/layout/hProcess4"/>
    <dgm:cxn modelId="{44509014-6638-6B47-8839-15F92EA7C164}" type="presParOf" srcId="{C540E8DF-6B14-434D-8824-9456E8DD651F}" destId="{B9469EB2-31D6-8640-8BB5-9B019315D35A}" srcOrd="2" destOrd="0" presId="urn:microsoft.com/office/officeart/2005/8/layout/hProcess4"/>
    <dgm:cxn modelId="{285AF1BB-605C-C44E-8CF4-361F87450945}" type="presParOf" srcId="{C540E8DF-6B14-434D-8824-9456E8DD651F}" destId="{A7B85B60-DDC1-AC4D-BEAA-4FF7E51EE1D7}" srcOrd="3" destOrd="0" presId="urn:microsoft.com/office/officeart/2005/8/layout/hProcess4"/>
    <dgm:cxn modelId="{E1957E44-7700-014C-9B04-3AB2DD2078D0}" type="presParOf" srcId="{C540E8DF-6B14-434D-8824-9456E8DD651F}" destId="{44AFDCD5-591B-CF4D-BB41-77233718E141}" srcOrd="4" destOrd="0" presId="urn:microsoft.com/office/officeart/2005/8/layout/hProcess4"/>
    <dgm:cxn modelId="{64560EE5-D5AA-6E4E-B02E-B4F87ECBD26C}" type="presParOf" srcId="{E341C3C5-B145-334F-B8C2-4F85BE9A1F50}" destId="{B97BDE59-7CA4-E145-A968-622014F30B60}" srcOrd="5" destOrd="0" presId="urn:microsoft.com/office/officeart/2005/8/layout/hProcess4"/>
    <dgm:cxn modelId="{6BFB2389-7831-CA44-943B-362D6AB805B2}" type="presParOf" srcId="{E341C3C5-B145-334F-B8C2-4F85BE9A1F50}" destId="{3165A7C2-3D92-2745-8261-07E8EB75C2F3}" srcOrd="6" destOrd="0" presId="urn:microsoft.com/office/officeart/2005/8/layout/hProcess4"/>
    <dgm:cxn modelId="{717D64FC-5090-C141-8FAE-6B675B3A7D61}" type="presParOf" srcId="{3165A7C2-3D92-2745-8261-07E8EB75C2F3}" destId="{C9889C67-9AA5-2C48-9E1A-C1C5A72CCCD6}" srcOrd="0" destOrd="0" presId="urn:microsoft.com/office/officeart/2005/8/layout/hProcess4"/>
    <dgm:cxn modelId="{E8774FF4-D861-4B41-8ED5-7FC2370EC904}" type="presParOf" srcId="{3165A7C2-3D92-2745-8261-07E8EB75C2F3}" destId="{7681E1C7-7576-CF47-88D0-84E46F54C195}" srcOrd="1" destOrd="0" presId="urn:microsoft.com/office/officeart/2005/8/layout/hProcess4"/>
    <dgm:cxn modelId="{CD9812E5-0550-A040-97A5-D49D8134DD1F}" type="presParOf" srcId="{3165A7C2-3D92-2745-8261-07E8EB75C2F3}" destId="{6F9CFEC7-50EF-4F43-AACB-5D6AD131CBF3}" srcOrd="2" destOrd="0" presId="urn:microsoft.com/office/officeart/2005/8/layout/hProcess4"/>
    <dgm:cxn modelId="{6638433A-C690-694A-9809-48FBAB7143AD}" type="presParOf" srcId="{3165A7C2-3D92-2745-8261-07E8EB75C2F3}" destId="{3370140A-3347-5949-B881-79C1EFCB75AD}" srcOrd="3" destOrd="0" presId="urn:microsoft.com/office/officeart/2005/8/layout/hProcess4"/>
    <dgm:cxn modelId="{301EC83A-1D85-264C-82D9-6741EF15DB2B}" type="presParOf" srcId="{3165A7C2-3D92-2745-8261-07E8EB75C2F3}" destId="{8F03AA6C-A7EF-FF4F-B0DB-B673DB261A9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BB3846-9B4A-4B8C-9570-291AC59817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C30C264-A869-4AC6-BC05-07181DA4CE1B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nl-NL"/>
            <a:t>Minder (werk)druk</a:t>
          </a:r>
          <a:endParaRPr lang="en-US"/>
        </a:p>
      </dgm:t>
    </dgm:pt>
    <dgm:pt modelId="{8155A743-A7CF-4B6B-92CE-E62B46376DBF}" type="parTrans" cxnId="{FB5513CC-BF75-4C40-B5BE-D361E124FFD3}">
      <dgm:prSet/>
      <dgm:spPr/>
    </dgm:pt>
    <dgm:pt modelId="{79AB590A-4499-4872-A811-0B9FDEB29FF9}" type="sibTrans" cxnId="{FB5513CC-BF75-4C40-B5BE-D361E124FFD3}">
      <dgm:prSet/>
      <dgm:spPr/>
    </dgm:pt>
    <dgm:pt modelId="{C9DA24DF-5758-4F70-8045-BEACB9AF5D03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nl-NL"/>
            <a:t>Kleinere klasgroepen</a:t>
          </a:r>
          <a:endParaRPr lang="en-US"/>
        </a:p>
      </dgm:t>
    </dgm:pt>
    <dgm:pt modelId="{B231A749-5986-443C-B2E8-E65732F43A1E}" type="parTrans" cxnId="{5F41FA29-ED9D-4D88-9F61-3AA92A6035EA}">
      <dgm:prSet/>
      <dgm:spPr/>
    </dgm:pt>
    <dgm:pt modelId="{04ADB93E-AF00-4F0A-99C8-823982DD532E}" type="sibTrans" cxnId="{5F41FA29-ED9D-4D88-9F61-3AA92A6035EA}">
      <dgm:prSet/>
      <dgm:spPr/>
    </dgm:pt>
    <dgm:pt modelId="{DCBB8603-74AB-490B-9BD7-BF5DC561BF81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nl-NL"/>
            <a:t>Minder administratie</a:t>
          </a:r>
          <a:endParaRPr lang="en-US"/>
        </a:p>
      </dgm:t>
    </dgm:pt>
    <dgm:pt modelId="{4D4EE682-F614-4882-9B07-DE4E755A5F3D}" type="parTrans" cxnId="{99EE8084-5C96-43C3-84C5-6FF2C0C8494E}">
      <dgm:prSet/>
      <dgm:spPr/>
    </dgm:pt>
    <dgm:pt modelId="{FF55D09E-E885-4E6E-8111-8C4AE21D15D7}" type="sibTrans" cxnId="{99EE8084-5C96-43C3-84C5-6FF2C0C8494E}">
      <dgm:prSet/>
      <dgm:spPr/>
    </dgm:pt>
    <dgm:pt modelId="{0148F7DE-403B-4B1F-B2F7-DBF6760F72B0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nl-NL"/>
            <a:t>Meer ruimte voor professionalisering </a:t>
          </a:r>
          <a:endParaRPr lang="en-US"/>
        </a:p>
      </dgm:t>
    </dgm:pt>
    <dgm:pt modelId="{0C049AE0-A6A8-4880-A57A-630FE532D215}" type="parTrans" cxnId="{45263BFD-5ED9-4D09-A7BA-C2EBE1611F49}">
      <dgm:prSet/>
      <dgm:spPr/>
    </dgm:pt>
    <dgm:pt modelId="{F6741249-7B3F-43C4-A6F1-FDC89C129822}" type="sibTrans" cxnId="{45263BFD-5ED9-4D09-A7BA-C2EBE1611F49}">
      <dgm:prSet/>
      <dgm:spPr/>
    </dgm:pt>
    <dgm:pt modelId="{EBB8438E-0FD1-4AF1-AB8E-675EC1A8A5AF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nl-NL"/>
            <a:t>Meer overleg met collega’s</a:t>
          </a:r>
          <a:endParaRPr lang="en-US"/>
        </a:p>
      </dgm:t>
    </dgm:pt>
    <dgm:pt modelId="{F605FA3B-4C7B-4F22-91F3-7001EEEA9CAA}" type="parTrans" cxnId="{24F33E14-90B5-4D29-82B1-3E64D47ACD83}">
      <dgm:prSet/>
      <dgm:spPr/>
    </dgm:pt>
    <dgm:pt modelId="{2D39180F-9768-4462-B7E6-3C77FA68D181}" type="sibTrans" cxnId="{24F33E14-90B5-4D29-82B1-3E64D47ACD83}">
      <dgm:prSet/>
      <dgm:spPr/>
    </dgm:pt>
    <dgm:pt modelId="{B6E6690D-D058-4DBE-8C50-D4A7F2A76DEB}" type="pres">
      <dgm:prSet presAssocID="{71BB3846-9B4A-4B8C-9570-291AC598178F}" presName="linear" presStyleCnt="0">
        <dgm:presLayoutVars>
          <dgm:animLvl val="lvl"/>
          <dgm:resizeHandles val="exact"/>
        </dgm:presLayoutVars>
      </dgm:prSet>
      <dgm:spPr/>
    </dgm:pt>
    <dgm:pt modelId="{B568C501-B215-4B2D-934A-91D505B29BD8}" type="pres">
      <dgm:prSet presAssocID="{6C30C264-A869-4AC6-BC05-07181DA4CE1B}" presName="parentText" presStyleLbl="node1" presStyleIdx="0" presStyleCnt="5">
        <dgm:presLayoutVars>
          <dgm:chMax val="0"/>
          <dgm:bulletEnabled val="1"/>
        </dgm:presLayoutVars>
      </dgm:prSet>
      <dgm:spPr>
        <a:solidFill>
          <a:srgbClr val="10BC90"/>
        </a:solidFill>
      </dgm:spPr>
    </dgm:pt>
    <dgm:pt modelId="{B311EB75-8E1B-4554-ADB0-1E7F76225005}" type="pres">
      <dgm:prSet presAssocID="{79AB590A-4499-4872-A811-0B9FDEB29FF9}" presName="spacer" presStyleCnt="0"/>
      <dgm:spPr/>
    </dgm:pt>
    <dgm:pt modelId="{F168EA88-25C5-4FED-BEEC-D7C49028B379}" type="pres">
      <dgm:prSet presAssocID="{C9DA24DF-5758-4F70-8045-BEACB9AF5D03}" presName="parentText" presStyleLbl="node1" presStyleIdx="1" presStyleCnt="5">
        <dgm:presLayoutVars>
          <dgm:chMax val="0"/>
          <dgm:bulletEnabled val="1"/>
        </dgm:presLayoutVars>
      </dgm:prSet>
      <dgm:spPr>
        <a:solidFill>
          <a:srgbClr val="10BC90"/>
        </a:solidFill>
      </dgm:spPr>
    </dgm:pt>
    <dgm:pt modelId="{56F74409-72A1-42F8-AE43-4495E8015204}" type="pres">
      <dgm:prSet presAssocID="{04ADB93E-AF00-4F0A-99C8-823982DD532E}" presName="spacer" presStyleCnt="0"/>
      <dgm:spPr/>
    </dgm:pt>
    <dgm:pt modelId="{E30D673A-C408-4F46-84C3-3A307020C16D}" type="pres">
      <dgm:prSet presAssocID="{DCBB8603-74AB-490B-9BD7-BF5DC561BF81}" presName="parentText" presStyleLbl="node1" presStyleIdx="2" presStyleCnt="5">
        <dgm:presLayoutVars>
          <dgm:chMax val="0"/>
          <dgm:bulletEnabled val="1"/>
        </dgm:presLayoutVars>
      </dgm:prSet>
      <dgm:spPr>
        <a:solidFill>
          <a:srgbClr val="10BC90"/>
        </a:solidFill>
      </dgm:spPr>
    </dgm:pt>
    <dgm:pt modelId="{1B60D23B-6AE3-42CE-A23D-6088DE36614E}" type="pres">
      <dgm:prSet presAssocID="{FF55D09E-E885-4E6E-8111-8C4AE21D15D7}" presName="spacer" presStyleCnt="0"/>
      <dgm:spPr/>
    </dgm:pt>
    <dgm:pt modelId="{D85EAAAC-3DE9-408A-840F-FB376FBB93BF}" type="pres">
      <dgm:prSet presAssocID="{EBB8438E-0FD1-4AF1-AB8E-675EC1A8A5AF}" presName="parentText" presStyleLbl="node1" presStyleIdx="3" presStyleCnt="5">
        <dgm:presLayoutVars>
          <dgm:chMax val="0"/>
          <dgm:bulletEnabled val="1"/>
        </dgm:presLayoutVars>
      </dgm:prSet>
      <dgm:spPr>
        <a:solidFill>
          <a:srgbClr val="10BC90"/>
        </a:solidFill>
      </dgm:spPr>
    </dgm:pt>
    <dgm:pt modelId="{5AEC645C-8A54-42B2-9BEA-4E48506CAF45}" type="pres">
      <dgm:prSet presAssocID="{2D39180F-9768-4462-B7E6-3C77FA68D181}" presName="spacer" presStyleCnt="0"/>
      <dgm:spPr/>
    </dgm:pt>
    <dgm:pt modelId="{16F31273-2946-4B31-9EF3-4E92BC2291EC}" type="pres">
      <dgm:prSet presAssocID="{0148F7DE-403B-4B1F-B2F7-DBF6760F72B0}" presName="parentText" presStyleLbl="node1" presStyleIdx="4" presStyleCnt="5">
        <dgm:presLayoutVars>
          <dgm:chMax val="0"/>
          <dgm:bulletEnabled val="1"/>
        </dgm:presLayoutVars>
      </dgm:prSet>
      <dgm:spPr>
        <a:solidFill>
          <a:srgbClr val="10BC90"/>
        </a:solidFill>
      </dgm:spPr>
    </dgm:pt>
  </dgm:ptLst>
  <dgm:cxnLst>
    <dgm:cxn modelId="{72EB420F-4F81-4657-9A71-FF39CBD26E80}" type="presOf" srcId="{71BB3846-9B4A-4B8C-9570-291AC598178F}" destId="{B6E6690D-D058-4DBE-8C50-D4A7F2A76DEB}" srcOrd="0" destOrd="0" presId="urn:microsoft.com/office/officeart/2005/8/layout/vList2"/>
    <dgm:cxn modelId="{24F33E14-90B5-4D29-82B1-3E64D47ACD83}" srcId="{71BB3846-9B4A-4B8C-9570-291AC598178F}" destId="{EBB8438E-0FD1-4AF1-AB8E-675EC1A8A5AF}" srcOrd="3" destOrd="0" parTransId="{F605FA3B-4C7B-4F22-91F3-7001EEEA9CAA}" sibTransId="{2D39180F-9768-4462-B7E6-3C77FA68D181}"/>
    <dgm:cxn modelId="{40EF7116-B95E-42F2-92E0-AD344664903B}" type="presOf" srcId="{0148F7DE-403B-4B1F-B2F7-DBF6760F72B0}" destId="{16F31273-2946-4B31-9EF3-4E92BC2291EC}" srcOrd="0" destOrd="0" presId="urn:microsoft.com/office/officeart/2005/8/layout/vList2"/>
    <dgm:cxn modelId="{5F41FA29-ED9D-4D88-9F61-3AA92A6035EA}" srcId="{71BB3846-9B4A-4B8C-9570-291AC598178F}" destId="{C9DA24DF-5758-4F70-8045-BEACB9AF5D03}" srcOrd="1" destOrd="0" parTransId="{B231A749-5986-443C-B2E8-E65732F43A1E}" sibTransId="{04ADB93E-AF00-4F0A-99C8-823982DD532E}"/>
    <dgm:cxn modelId="{8F4D9973-3805-46A7-A5BA-01781C35E0C3}" type="presOf" srcId="{DCBB8603-74AB-490B-9BD7-BF5DC561BF81}" destId="{E30D673A-C408-4F46-84C3-3A307020C16D}" srcOrd="0" destOrd="0" presId="urn:microsoft.com/office/officeart/2005/8/layout/vList2"/>
    <dgm:cxn modelId="{D21DB17B-F691-4796-9FAD-9E2E261BC76B}" type="presOf" srcId="{6C30C264-A869-4AC6-BC05-07181DA4CE1B}" destId="{B568C501-B215-4B2D-934A-91D505B29BD8}" srcOrd="0" destOrd="0" presId="urn:microsoft.com/office/officeart/2005/8/layout/vList2"/>
    <dgm:cxn modelId="{99EE8084-5C96-43C3-84C5-6FF2C0C8494E}" srcId="{71BB3846-9B4A-4B8C-9570-291AC598178F}" destId="{DCBB8603-74AB-490B-9BD7-BF5DC561BF81}" srcOrd="2" destOrd="0" parTransId="{4D4EE682-F614-4882-9B07-DE4E755A5F3D}" sibTransId="{FF55D09E-E885-4E6E-8111-8C4AE21D15D7}"/>
    <dgm:cxn modelId="{AD1184C3-C89F-495E-8E70-92358F55C8CF}" type="presOf" srcId="{EBB8438E-0FD1-4AF1-AB8E-675EC1A8A5AF}" destId="{D85EAAAC-3DE9-408A-840F-FB376FBB93BF}" srcOrd="0" destOrd="0" presId="urn:microsoft.com/office/officeart/2005/8/layout/vList2"/>
    <dgm:cxn modelId="{3E1373C6-9F8F-4906-B7FF-45A6CC8A9302}" type="presOf" srcId="{C9DA24DF-5758-4F70-8045-BEACB9AF5D03}" destId="{F168EA88-25C5-4FED-BEEC-D7C49028B379}" srcOrd="0" destOrd="0" presId="urn:microsoft.com/office/officeart/2005/8/layout/vList2"/>
    <dgm:cxn modelId="{FB5513CC-BF75-4C40-B5BE-D361E124FFD3}" srcId="{71BB3846-9B4A-4B8C-9570-291AC598178F}" destId="{6C30C264-A869-4AC6-BC05-07181DA4CE1B}" srcOrd="0" destOrd="0" parTransId="{8155A743-A7CF-4B6B-92CE-E62B46376DBF}" sibTransId="{79AB590A-4499-4872-A811-0B9FDEB29FF9}"/>
    <dgm:cxn modelId="{45263BFD-5ED9-4D09-A7BA-C2EBE1611F49}" srcId="{71BB3846-9B4A-4B8C-9570-291AC598178F}" destId="{0148F7DE-403B-4B1F-B2F7-DBF6760F72B0}" srcOrd="4" destOrd="0" parTransId="{0C049AE0-A6A8-4880-A57A-630FE532D215}" sibTransId="{F6741249-7B3F-43C4-A6F1-FDC89C129822}"/>
    <dgm:cxn modelId="{A99CB0FC-83EB-4F48-9713-19DF7B73E874}" type="presParOf" srcId="{B6E6690D-D058-4DBE-8C50-D4A7F2A76DEB}" destId="{B568C501-B215-4B2D-934A-91D505B29BD8}" srcOrd="0" destOrd="0" presId="urn:microsoft.com/office/officeart/2005/8/layout/vList2"/>
    <dgm:cxn modelId="{57BE1811-6E4B-44AB-95CA-3389AACF2E95}" type="presParOf" srcId="{B6E6690D-D058-4DBE-8C50-D4A7F2A76DEB}" destId="{B311EB75-8E1B-4554-ADB0-1E7F76225005}" srcOrd="1" destOrd="0" presId="urn:microsoft.com/office/officeart/2005/8/layout/vList2"/>
    <dgm:cxn modelId="{C0F5895B-36E7-4BB3-8892-4D4E4FCA0EB1}" type="presParOf" srcId="{B6E6690D-D058-4DBE-8C50-D4A7F2A76DEB}" destId="{F168EA88-25C5-4FED-BEEC-D7C49028B379}" srcOrd="2" destOrd="0" presId="urn:microsoft.com/office/officeart/2005/8/layout/vList2"/>
    <dgm:cxn modelId="{29D42D17-543F-4347-A050-C4A5FE952B94}" type="presParOf" srcId="{B6E6690D-D058-4DBE-8C50-D4A7F2A76DEB}" destId="{56F74409-72A1-42F8-AE43-4495E8015204}" srcOrd="3" destOrd="0" presId="urn:microsoft.com/office/officeart/2005/8/layout/vList2"/>
    <dgm:cxn modelId="{BDC1D1BD-19F1-4943-9529-387088C9D8CF}" type="presParOf" srcId="{B6E6690D-D058-4DBE-8C50-D4A7F2A76DEB}" destId="{E30D673A-C408-4F46-84C3-3A307020C16D}" srcOrd="4" destOrd="0" presId="urn:microsoft.com/office/officeart/2005/8/layout/vList2"/>
    <dgm:cxn modelId="{0574C5D2-8CA1-414C-9312-1DB5E9CAC1B0}" type="presParOf" srcId="{B6E6690D-D058-4DBE-8C50-D4A7F2A76DEB}" destId="{1B60D23B-6AE3-42CE-A23D-6088DE36614E}" srcOrd="5" destOrd="0" presId="urn:microsoft.com/office/officeart/2005/8/layout/vList2"/>
    <dgm:cxn modelId="{D1751E8F-460E-4F6E-B548-3E09BD073AF2}" type="presParOf" srcId="{B6E6690D-D058-4DBE-8C50-D4A7F2A76DEB}" destId="{D85EAAAC-3DE9-408A-840F-FB376FBB93BF}" srcOrd="6" destOrd="0" presId="urn:microsoft.com/office/officeart/2005/8/layout/vList2"/>
    <dgm:cxn modelId="{B2DC1BB3-B620-4AAA-B256-8B10BEF9D0DD}" type="presParOf" srcId="{B6E6690D-D058-4DBE-8C50-D4A7F2A76DEB}" destId="{5AEC645C-8A54-42B2-9BEA-4E48506CAF45}" srcOrd="7" destOrd="0" presId="urn:microsoft.com/office/officeart/2005/8/layout/vList2"/>
    <dgm:cxn modelId="{AC992386-6B33-4080-8332-E7DB0E75B922}" type="presParOf" srcId="{B6E6690D-D058-4DBE-8C50-D4A7F2A76DEB}" destId="{16F31273-2946-4B31-9EF3-4E92BC2291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B9A3C-1336-5944-A611-D1D0D8DA67B9}">
      <dsp:nvSpPr>
        <dsp:cNvPr id="0" name=""/>
        <dsp:cNvSpPr/>
      </dsp:nvSpPr>
      <dsp:spPr>
        <a:xfrm>
          <a:off x="6542" y="2142121"/>
          <a:ext cx="2024132" cy="1669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9C2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1A366-73AF-E647-AF62-A505DEDEC068}">
      <dsp:nvSpPr>
        <dsp:cNvPr id="0" name=""/>
        <dsp:cNvSpPr/>
      </dsp:nvSpPr>
      <dsp:spPr>
        <a:xfrm>
          <a:off x="1160178" y="2597660"/>
          <a:ext cx="2146680" cy="2146680"/>
        </a:xfrm>
        <a:prstGeom prst="leftCircularArrow">
          <a:avLst>
            <a:gd name="adj1" fmla="val 2759"/>
            <a:gd name="adj2" fmla="val 336338"/>
            <a:gd name="adj3" fmla="val 2111849"/>
            <a:gd name="adj4" fmla="val 9024489"/>
            <a:gd name="adj5" fmla="val 3218"/>
          </a:avLst>
        </a:prstGeom>
        <a:solidFill>
          <a:srgbClr val="49C2A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9AD2-DE31-8E41-9F0D-62AAC69A671C}">
      <dsp:nvSpPr>
        <dsp:cNvPr id="0" name=""/>
        <dsp:cNvSpPr/>
      </dsp:nvSpPr>
      <dsp:spPr>
        <a:xfrm>
          <a:off x="456349" y="3453861"/>
          <a:ext cx="1799229" cy="715494"/>
        </a:xfrm>
        <a:prstGeom prst="roundRect">
          <a:avLst>
            <a:gd name="adj" fmla="val 10000"/>
          </a:avLst>
        </a:prstGeom>
        <a:solidFill>
          <a:srgbClr val="49C2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16.30u</a:t>
          </a:r>
        </a:p>
      </dsp:txBody>
      <dsp:txXfrm>
        <a:off x="477305" y="3474817"/>
        <a:ext cx="1757317" cy="673582"/>
      </dsp:txXfrm>
    </dsp:sp>
    <dsp:sp modelId="{0ABE9947-2DED-B942-A0BA-EF3C4932B53D}">
      <dsp:nvSpPr>
        <dsp:cNvPr id="0" name=""/>
        <dsp:cNvSpPr/>
      </dsp:nvSpPr>
      <dsp:spPr>
        <a:xfrm>
          <a:off x="2537568" y="2142121"/>
          <a:ext cx="2024132" cy="1669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9C2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44789-6B5F-6948-A3A5-D33C221559DB}">
      <dsp:nvSpPr>
        <dsp:cNvPr id="0" name=""/>
        <dsp:cNvSpPr/>
      </dsp:nvSpPr>
      <dsp:spPr>
        <a:xfrm>
          <a:off x="3674336" y="1143930"/>
          <a:ext cx="2405319" cy="2405319"/>
        </a:xfrm>
        <a:prstGeom prst="circularArrow">
          <a:avLst>
            <a:gd name="adj1" fmla="val 2462"/>
            <a:gd name="adj2" fmla="val 298109"/>
            <a:gd name="adj3" fmla="val 19526380"/>
            <a:gd name="adj4" fmla="val 12575511"/>
            <a:gd name="adj5" fmla="val 2872"/>
          </a:avLst>
        </a:prstGeom>
        <a:solidFill>
          <a:srgbClr val="49C2A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3321A-C776-AC41-B958-1F86D7CDCBC6}">
      <dsp:nvSpPr>
        <dsp:cNvPr id="0" name=""/>
        <dsp:cNvSpPr/>
      </dsp:nvSpPr>
      <dsp:spPr>
        <a:xfrm>
          <a:off x="2987375" y="1784374"/>
          <a:ext cx="1799229" cy="715494"/>
        </a:xfrm>
        <a:prstGeom prst="roundRect">
          <a:avLst>
            <a:gd name="adj" fmla="val 10000"/>
          </a:avLst>
        </a:prstGeom>
        <a:solidFill>
          <a:srgbClr val="49C2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App</a:t>
          </a:r>
          <a:endParaRPr lang="nl-NL" sz="2400" kern="1200"/>
        </a:p>
      </dsp:txBody>
      <dsp:txXfrm>
        <a:off x="3008331" y="1805330"/>
        <a:ext cx="1757317" cy="673582"/>
      </dsp:txXfrm>
    </dsp:sp>
    <dsp:sp modelId="{C7167581-0896-6F41-8066-F453B5B91C90}">
      <dsp:nvSpPr>
        <dsp:cNvPr id="0" name=""/>
        <dsp:cNvSpPr/>
      </dsp:nvSpPr>
      <dsp:spPr>
        <a:xfrm>
          <a:off x="5068594" y="2142121"/>
          <a:ext cx="2024132" cy="1669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9C2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BDE59-7CA4-E145-A968-622014F30B60}">
      <dsp:nvSpPr>
        <dsp:cNvPr id="0" name=""/>
        <dsp:cNvSpPr/>
      </dsp:nvSpPr>
      <dsp:spPr>
        <a:xfrm>
          <a:off x="6222230" y="2597660"/>
          <a:ext cx="2146680" cy="2146680"/>
        </a:xfrm>
        <a:prstGeom prst="leftCircularArrow">
          <a:avLst>
            <a:gd name="adj1" fmla="val 2759"/>
            <a:gd name="adj2" fmla="val 336338"/>
            <a:gd name="adj3" fmla="val 2111849"/>
            <a:gd name="adj4" fmla="val 9024489"/>
            <a:gd name="adj5" fmla="val 3218"/>
          </a:avLst>
        </a:prstGeom>
        <a:solidFill>
          <a:srgbClr val="49C2A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85B60-DDC1-AC4D-BEAA-4FF7E51EE1D7}">
      <dsp:nvSpPr>
        <dsp:cNvPr id="0" name=""/>
        <dsp:cNvSpPr/>
      </dsp:nvSpPr>
      <dsp:spPr>
        <a:xfrm>
          <a:off x="5518402" y="3453861"/>
          <a:ext cx="1799229" cy="715494"/>
        </a:xfrm>
        <a:prstGeom prst="roundRect">
          <a:avLst>
            <a:gd name="adj" fmla="val 10000"/>
          </a:avLst>
        </a:prstGeom>
        <a:solidFill>
          <a:srgbClr val="49C2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Antwoord</a:t>
          </a:r>
          <a:endParaRPr lang="nl-NL" sz="3200" kern="1200"/>
        </a:p>
      </dsp:txBody>
      <dsp:txXfrm>
        <a:off x="5539358" y="3474817"/>
        <a:ext cx="1757317" cy="673582"/>
      </dsp:txXfrm>
    </dsp:sp>
    <dsp:sp modelId="{7681E1C7-7576-CF47-88D0-84E46F54C195}">
      <dsp:nvSpPr>
        <dsp:cNvPr id="0" name=""/>
        <dsp:cNvSpPr/>
      </dsp:nvSpPr>
      <dsp:spPr>
        <a:xfrm>
          <a:off x="7599621" y="2142121"/>
          <a:ext cx="2024132" cy="1669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9C2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0140A-3347-5949-B881-79C1EFCB75AD}">
      <dsp:nvSpPr>
        <dsp:cNvPr id="0" name=""/>
        <dsp:cNvSpPr/>
      </dsp:nvSpPr>
      <dsp:spPr>
        <a:xfrm>
          <a:off x="8049428" y="1784374"/>
          <a:ext cx="1799229" cy="715494"/>
        </a:xfrm>
        <a:prstGeom prst="roundRect">
          <a:avLst>
            <a:gd name="adj" fmla="val 10000"/>
          </a:avLst>
        </a:prstGeom>
        <a:solidFill>
          <a:srgbClr val="49C2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Tip</a:t>
          </a:r>
        </a:p>
      </dsp:txBody>
      <dsp:txXfrm>
        <a:off x="8070384" y="1805330"/>
        <a:ext cx="1757317" cy="673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8C501-B215-4B2D-934A-91D505B29BD8}">
      <dsp:nvSpPr>
        <dsp:cNvPr id="0" name=""/>
        <dsp:cNvSpPr/>
      </dsp:nvSpPr>
      <dsp:spPr>
        <a:xfrm>
          <a:off x="0" y="382904"/>
          <a:ext cx="4572000" cy="527670"/>
        </a:xfrm>
        <a:prstGeom prst="roundRect">
          <a:avLst/>
        </a:prstGeom>
        <a:solidFill>
          <a:srgbClr val="10BC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Minder (werk)druk</a:t>
          </a:r>
          <a:endParaRPr lang="en-US" sz="2200" kern="1200"/>
        </a:p>
      </dsp:txBody>
      <dsp:txXfrm>
        <a:off x="25759" y="408663"/>
        <a:ext cx="4520482" cy="476152"/>
      </dsp:txXfrm>
    </dsp:sp>
    <dsp:sp modelId="{F168EA88-25C5-4FED-BEEC-D7C49028B379}">
      <dsp:nvSpPr>
        <dsp:cNvPr id="0" name=""/>
        <dsp:cNvSpPr/>
      </dsp:nvSpPr>
      <dsp:spPr>
        <a:xfrm>
          <a:off x="0" y="973934"/>
          <a:ext cx="4572000" cy="527670"/>
        </a:xfrm>
        <a:prstGeom prst="roundRect">
          <a:avLst/>
        </a:prstGeom>
        <a:solidFill>
          <a:srgbClr val="10BC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Kleinere klasgroepen</a:t>
          </a:r>
          <a:endParaRPr lang="en-US" sz="2200" kern="1200"/>
        </a:p>
      </dsp:txBody>
      <dsp:txXfrm>
        <a:off x="25759" y="999693"/>
        <a:ext cx="4520482" cy="476152"/>
      </dsp:txXfrm>
    </dsp:sp>
    <dsp:sp modelId="{E30D673A-C408-4F46-84C3-3A307020C16D}">
      <dsp:nvSpPr>
        <dsp:cNvPr id="0" name=""/>
        <dsp:cNvSpPr/>
      </dsp:nvSpPr>
      <dsp:spPr>
        <a:xfrm>
          <a:off x="0" y="1564965"/>
          <a:ext cx="4572000" cy="527670"/>
        </a:xfrm>
        <a:prstGeom prst="roundRect">
          <a:avLst/>
        </a:prstGeom>
        <a:solidFill>
          <a:srgbClr val="10BC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Minder administratie</a:t>
          </a:r>
          <a:endParaRPr lang="en-US" sz="2200" kern="1200"/>
        </a:p>
      </dsp:txBody>
      <dsp:txXfrm>
        <a:off x="25759" y="1590724"/>
        <a:ext cx="4520482" cy="476152"/>
      </dsp:txXfrm>
    </dsp:sp>
    <dsp:sp modelId="{D85EAAAC-3DE9-408A-840F-FB376FBB93BF}">
      <dsp:nvSpPr>
        <dsp:cNvPr id="0" name=""/>
        <dsp:cNvSpPr/>
      </dsp:nvSpPr>
      <dsp:spPr>
        <a:xfrm>
          <a:off x="0" y="2155995"/>
          <a:ext cx="4572000" cy="527670"/>
        </a:xfrm>
        <a:prstGeom prst="roundRect">
          <a:avLst/>
        </a:prstGeom>
        <a:solidFill>
          <a:srgbClr val="10BC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Meer overleg met collega’s</a:t>
          </a:r>
          <a:endParaRPr lang="en-US" sz="2200" kern="1200"/>
        </a:p>
      </dsp:txBody>
      <dsp:txXfrm>
        <a:off x="25759" y="2181754"/>
        <a:ext cx="4520482" cy="476152"/>
      </dsp:txXfrm>
    </dsp:sp>
    <dsp:sp modelId="{16F31273-2946-4B31-9EF3-4E92BC2291EC}">
      <dsp:nvSpPr>
        <dsp:cNvPr id="0" name=""/>
        <dsp:cNvSpPr/>
      </dsp:nvSpPr>
      <dsp:spPr>
        <a:xfrm>
          <a:off x="0" y="2747025"/>
          <a:ext cx="4572000" cy="527670"/>
        </a:xfrm>
        <a:prstGeom prst="roundRect">
          <a:avLst/>
        </a:prstGeom>
        <a:solidFill>
          <a:srgbClr val="10BC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Meer ruimte voor professionalisering </a:t>
          </a:r>
          <a:endParaRPr lang="en-US" sz="2200" kern="1200"/>
        </a:p>
      </dsp:txBody>
      <dsp:txXfrm>
        <a:off x="25759" y="2772784"/>
        <a:ext cx="4520482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A6A967B-AF5D-4729-93A0-3A091D94203D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57D1F47-372B-4680-8078-726E9A90F77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761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021D615B-27FB-4A6E-8A6F-BC6F17E00187}" type="datetimeFigureOut">
              <a:rPr lang="nl-NL" smtClean="0"/>
              <a:pPr/>
              <a:t>19-10-2021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B90366D-C637-4703-958B-226BE54848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73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Wie heeft er teacher </a:t>
            </a:r>
            <a:r>
              <a:rPr lang="nl-BE" err="1"/>
              <a:t>tapp</a:t>
            </a:r>
            <a:r>
              <a:rPr lang="nl-BE"/>
              <a:t>?</a:t>
            </a:r>
          </a:p>
          <a:p>
            <a:r>
              <a:rPr lang="nl-BE"/>
              <a:t>Wie gebruikt hem?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45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Antwoord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884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070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PODCAST</a:t>
            </a:r>
          </a:p>
          <a:p>
            <a:r>
              <a:rPr lang="nl-BE"/>
              <a:t>VRT NWS</a:t>
            </a:r>
          </a:p>
          <a:p>
            <a:r>
              <a:rPr lang="nl-BE"/>
              <a:t>KRANTEN</a:t>
            </a:r>
          </a:p>
          <a:p>
            <a:endParaRPr lang="nl-BE"/>
          </a:p>
          <a:p>
            <a:r>
              <a:rPr lang="nl-BE"/>
              <a:t>Wat hebben we nog?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13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CONTEXT:</a:t>
            </a:r>
          </a:p>
          <a:p>
            <a:r>
              <a:rPr lang="nl-BE"/>
              <a:t>voor zomervakantie</a:t>
            </a:r>
          </a:p>
          <a:p>
            <a:r>
              <a:rPr lang="nl-BE"/>
              <a:t>corona</a:t>
            </a:r>
          </a:p>
          <a:p>
            <a:r>
              <a:rPr lang="nl-BE"/>
              <a:t>…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13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Wooclap</a:t>
            </a:r>
            <a:r>
              <a:rPr lang="nl-BE" dirty="0"/>
              <a:t>: open vraag (Wat heeft onderwijs volgens jou nu nodig?)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9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/>
              <a:t>Interactie met publiek: Wie heeft een schoolgaand kind? </a:t>
            </a:r>
            <a:r>
              <a:rPr lang="nl-BE" b="1">
                <a:sym typeface="Wingdings" panose="05000000000000000000" pitchFamily="2" charset="2"/>
              </a:rPr>
              <a:t> vandaaruit hebben veel mensen een mening over onderwijs</a:t>
            </a:r>
          </a:p>
          <a:p>
            <a:endParaRPr lang="nl-BE" b="1">
              <a:sym typeface="Wingdings" panose="05000000000000000000" pitchFamily="2" charset="2"/>
            </a:endParaRPr>
          </a:p>
          <a:p>
            <a:r>
              <a:rPr lang="nl-BE" b="0">
                <a:sym typeface="Wingdings" panose="05000000000000000000" pitchFamily="2" charset="2"/>
              </a:rPr>
              <a:t>?? Andere krantenkoppen, krantenkoppen weg…</a:t>
            </a:r>
            <a:r>
              <a:rPr lang="nl-BE" b="0" dirty="0">
                <a:sym typeface="Wingdings" panose="05000000000000000000" pitchFamily="2" charset="2"/>
              </a:rPr>
              <a:t> =&gt; op zoek gaan naar krantenkoppen die meer betrekking hebben op de resultaten uit ons rapport</a:t>
            </a:r>
            <a:endParaRPr lang="nl-BE" b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295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Source Sans Pro" panose="020B0503030403020204" pitchFamily="34" charset="0"/>
              </a:rPr>
              <a:t>Kleinere klasgroepen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Source Sans Pro" panose="020B0503030403020204" pitchFamily="34" charset="0"/>
              </a:rPr>
              <a:t>Meer tijd om uitgerust in interactie te gaan met leerlingen en collega’s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Source Sans Pro" panose="020B0503030403020204" pitchFamily="34" charset="0"/>
              </a:rPr>
              <a:t>Administratie die niet direct ten dienste van de menselijke activiteit van het lesgeven staat wordt als minder zinvol ervaren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Source Sans Pro" panose="020B0503030403020204" pitchFamily="34" charset="0"/>
              </a:rPr>
              <a:t>Tijd voor professionalisering ten dienste van leerlingen en collega’s is welkom en wenselijk en een groot deel van onze respondenten vind een verplichting geen slecht idee.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Source Sans Pro" panose="020B0503030403020204" pitchFamily="34" charset="0"/>
              </a:rPr>
              <a:t>Meer overleg met collega’s, maar evenzeer vakoverschrijdend werken lijken samenwerkingsvormen die als zinvol worden gepercipieerd, maar waar de tijd vaak voor lijkt het ontbreken.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369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539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800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Je zou kunnen denken dat</a:t>
            </a:r>
          </a:p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het pleidooi voor kleinere klassen vooral met werkdruk te maken heeft, maar als we kijken</a:t>
            </a:r>
          </a:p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wat voor kleinere klassen voor onze respondenten betekenen, dan merk je toch dat de</a:t>
            </a:r>
          </a:p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bezorgdheid niet enkel gaat over hun eigen functioneren, maar dat een grote(re) groep</a:t>
            </a:r>
          </a:p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vooral minder aandacht betekent voor de leerlingen, minder aandacht betekent bij de</a:t>
            </a:r>
          </a:p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kinderen en een mogelijke achteruitgang van de onderwijskwaliteit. Zeer opvallend, de</a:t>
            </a:r>
          </a:p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resultaten zijn hier unaniem over alle onderwijsniveaus en -vormen heen.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91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>
                <a:latin typeface="Source Sans Pro"/>
                <a:ea typeface="Source Sans Pro"/>
              </a:rPr>
              <a:t>Dagelijks om 16.30u krijgen gebruikers 3 eenvoudige vragen, vrijblijvend te beantwoorden</a:t>
            </a:r>
          </a:p>
          <a:p>
            <a:endParaRPr lang="nl-BE"/>
          </a:p>
          <a:p>
            <a:r>
              <a:rPr lang="nl-BE"/>
              <a:t>Basisprincipe: </a:t>
            </a:r>
            <a:r>
              <a:rPr lang="nl-BE" i="1"/>
              <a:t>low friction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/>
              <a:t>Via melding op smartphone (</a:t>
            </a:r>
            <a:r>
              <a:rPr lang="nl-BE" i="1" err="1"/>
              <a:t>pushing</a:t>
            </a:r>
            <a:r>
              <a:rPr lang="nl-BE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/>
              <a:t>Toegankelijke dataverzameling: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/>
              <a:t>Niet inloggen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/>
              <a:t>Geen ‘basisvragen’ nodig (zitten in profiel)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/>
              <a:t>Geen lange vragenlijsten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/>
              <a:t>Intrinsieke motivatie !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477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Opvallend bij de voorgaande resultaten over rust, was dat minder overlegmomenten niet</a:t>
            </a:r>
          </a:p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hoog scoorde. Er is dus een grote wil tot samenwerken, maar met wie wordt er vooral</a:t>
            </a:r>
          </a:p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samengewerkt? (slechts 1 antwoord mogelijk)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95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Opvallend bij de voorgaande resultaten over rust, was dat minder overlegmomenten niet</a:t>
            </a:r>
          </a:p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hoog scoorde. Er is dus een grote wil tot samenwerken, maar met wie wordt er vooral</a:t>
            </a:r>
          </a:p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samengewerkt? (slechts 1 antwoord mogelijk)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821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679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022F-DFDE-4E63-A2BE-34D83FC9A4BD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004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33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Analyse Lara =&gt; Eventueel aan te vullen later… In afwachting van Slack (Alex)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14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Analyse Lara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86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Is dat </a:t>
            </a:r>
            <a:r>
              <a:rPr lang="nl-BE" dirty="0">
                <a:solidFill>
                  <a:srgbClr val="FF0000"/>
                </a:solidFill>
              </a:rPr>
              <a:t>elders</a:t>
            </a:r>
            <a:r>
              <a:rPr lang="nl-BE" dirty="0"/>
              <a:t> ook zo? </a:t>
            </a:r>
          </a:p>
          <a:p>
            <a:r>
              <a:rPr lang="nl-BE" dirty="0"/>
              <a:t>Wat denken al die andere leraars hierover? </a:t>
            </a:r>
          </a:p>
          <a:p>
            <a:r>
              <a:rPr lang="nl-BE" dirty="0"/>
              <a:t>Wat zouden anderen hebben gedaan?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456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Wooclap</a:t>
            </a:r>
            <a:r>
              <a:rPr lang="nl-BE" dirty="0"/>
              <a:t>: QR-code die ze moeten scannen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57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dirty="0" err="1"/>
              <a:t>Wooclap</a:t>
            </a:r>
            <a:r>
              <a:rPr lang="nl-BE" b="0" dirty="0"/>
              <a:t>: open vraag (Wat is volgens jou de grootste meerwaarde om deel te nemen aan Teacher </a:t>
            </a:r>
            <a:r>
              <a:rPr lang="nl-BE" b="0" dirty="0" err="1"/>
              <a:t>tapp</a:t>
            </a:r>
            <a:r>
              <a:rPr lang="nl-BE" b="0" dirty="0"/>
              <a:t>?)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18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0" dirty="0" err="1"/>
              <a:t>Wooclap</a:t>
            </a:r>
            <a:r>
              <a:rPr lang="nl-BE" b="0" dirty="0"/>
              <a:t>: poll (Wat denk je dat onze respondenten hebben geantwoord op de vraag ‘Wat vind je het leukst aan deze app?’)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60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1125407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1920722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30623-B8B0-B648-B993-C2C83314E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0684"/>
            <a:ext cx="12192000" cy="39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3803-1124-EF4E-873A-719C915E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2A8AB-1760-2047-AD32-B7AB469BB92C}"/>
              </a:ext>
            </a:extLst>
          </p:cNvPr>
          <p:cNvSpPr/>
          <p:nvPr/>
        </p:nvSpPr>
        <p:spPr>
          <a:xfrm>
            <a:off x="10326757" y="5883965"/>
            <a:ext cx="1620078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2B99E3-F6DA-BB42-A35D-E547E460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958" y="3393342"/>
            <a:ext cx="10726727" cy="1423037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CF6F3D8-92F0-D342-920C-3624F22A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9" y="1752828"/>
            <a:ext cx="10726727" cy="1423037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2EBE9B08-13E8-4E13-92B6-032FA6988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786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5DE7-52B5-1D47-A168-090BB9A9B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0958" y="1547329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D49BD-8390-F746-8966-B4E514740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6085" y="1547329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3EB6E-E8E5-E14A-A17E-2FEF4A47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103F9F-0BCF-8344-A528-69EFED55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9" name="Tijdelijke aanduiding voor dianummer 1">
            <a:extLst>
              <a:ext uri="{FF2B5EF4-FFF2-40B4-BE49-F238E27FC236}">
                <a16:creationId xmlns:a16="http://schemas.microsoft.com/office/drawing/2014/main" id="{62A67D26-7DF7-4EE3-82C8-9B75819DB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1738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BULLE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1315E-C2A9-DB4C-A8C2-78F2B3DCE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959" y="1510747"/>
            <a:ext cx="10726726" cy="67047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8FF52-33CF-CC45-8E3B-2DB15B77C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959" y="2181225"/>
            <a:ext cx="10726726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C8C3D-2147-914C-8A9F-04EDFEC7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FEEA41D-6989-A143-8E63-1A00C362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70AA72DD-C8E9-4799-9A3B-3E922E6DA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348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1315E-C2A9-DB4C-A8C2-78F2B3DCE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959" y="1510747"/>
            <a:ext cx="5157787" cy="67047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8FF52-33CF-CC45-8E3B-2DB15B77C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959" y="218122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60CDA-E620-2346-A8F2-0DEA23D68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4497" y="1510747"/>
            <a:ext cx="5183188" cy="67047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A646C-4485-6646-A966-8A5EE491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4497" y="218122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C8C3D-2147-914C-8A9F-04EDFEC7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FEEA41D-6989-A143-8E63-1A00C362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1" name="Tijdelijke aanduiding voor dianummer 1">
            <a:extLst>
              <a:ext uri="{FF2B5EF4-FFF2-40B4-BE49-F238E27FC236}">
                <a16:creationId xmlns:a16="http://schemas.microsoft.com/office/drawing/2014/main" id="{DE9A7105-2AE7-4242-B016-513DD1B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83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9C89F-86EF-D14E-94EB-3F82B7D6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12E5ECE-FF0D-4B38-BB4C-4F62CA6E87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80959" y="6356350"/>
            <a:ext cx="7399161" cy="365125"/>
          </a:xfrm>
        </p:spPr>
        <p:txBody>
          <a:bodyPr/>
          <a:lstStyle/>
          <a:p>
            <a:endParaRPr lang="en-BE"/>
          </a:p>
        </p:txBody>
      </p:sp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60920DBF-6910-43DA-BB60-FCA027CF2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017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DFAC8-4B6F-9F4A-9954-534C7EE2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B9DB12CD-4610-4A90-A07E-EEC6FDE18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044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EA48E4-387D-724E-86E0-F78DA66CF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pPr/>
              <a:t>‹nr.›</a:t>
            </a:fld>
            <a:r>
              <a:rPr lang="en-BE"/>
              <a:t> |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A0FB98-37BD-244C-A75D-2D65B18766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F809470-871A-EF49-9190-4A47833E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3328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BEELDEN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59" y="3429000"/>
            <a:ext cx="10726727" cy="2464904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488E4F-E04D-7741-A9B6-4506426E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8" y="2412863"/>
            <a:ext cx="10726727" cy="8647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958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2E8629E-BAA7-6842-B5B3-28A64CE5D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2115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00A1604-E93F-8F42-9CB1-2AF03FF21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3272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6C3BF7B-08C1-BB4F-AFF9-276184689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4429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35CBC36-4B56-2348-A065-38495778F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45585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3" name="Tijdelijke aanduiding voor dianummer 1">
            <a:extLst>
              <a:ext uri="{FF2B5EF4-FFF2-40B4-BE49-F238E27FC236}">
                <a16:creationId xmlns:a16="http://schemas.microsoft.com/office/drawing/2014/main" id="{D4819BEC-3500-4B25-A762-A28BD3EBC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4109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 BEELDEN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958" y="4319760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2E8629E-BAA7-6842-B5B3-28A64CE5D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2115" y="4319760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00A1604-E93F-8F42-9CB1-2AF03FF21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3272" y="4319760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6C3BF7B-08C1-BB4F-AFF9-276184689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4429" y="4319760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35CBC36-4B56-2348-A065-38495778F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45585" y="4319760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7886C-6F6B-CE44-83E0-BDC649D0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7846BA-4F62-634D-9D2B-876EA2336A4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80959" y="1550504"/>
            <a:ext cx="10726727" cy="25046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13" name="Tijdelijke aanduiding voor dianummer 1">
            <a:extLst>
              <a:ext uri="{FF2B5EF4-FFF2-40B4-BE49-F238E27FC236}">
                <a16:creationId xmlns:a16="http://schemas.microsoft.com/office/drawing/2014/main" id="{DBD41F09-4F4A-42E4-9F6D-C42230EBD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2530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 BEELDEN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879" y="1628602"/>
            <a:ext cx="6423991" cy="3837920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488E4F-E04D-7741-A9B6-4506426E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8" y="612465"/>
            <a:ext cx="6423991" cy="8647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958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2E8629E-BAA7-6842-B5B3-28A64CE5D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2115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00A1604-E93F-8F42-9CB1-2AF03FF21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0958" y="2657961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6C3BF7B-08C1-BB4F-AFF9-276184689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2115" y="2657961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830CA382-B31A-4A85-93D1-1D7667D5C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16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1125407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1920722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F3EE1-0190-3548-8DF2-DA508D857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0"/>
          <a:stretch/>
        </p:blipFill>
        <p:spPr>
          <a:xfrm>
            <a:off x="0" y="2996961"/>
            <a:ext cx="12263477" cy="38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0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411" y="2236304"/>
            <a:ext cx="6045398" cy="3191876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488E4F-E04D-7741-A9B6-4506426E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410" y="1220167"/>
            <a:ext cx="6045398" cy="8647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958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9" name="Tijdelijke aanduiding voor dianummer 1">
            <a:extLst>
              <a:ext uri="{FF2B5EF4-FFF2-40B4-BE49-F238E27FC236}">
                <a16:creationId xmlns:a16="http://schemas.microsoft.com/office/drawing/2014/main" id="{81860040-7463-49F1-9108-41B3DB3CC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813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60" y="2236304"/>
            <a:ext cx="6045398" cy="3191876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488E4F-E04D-7741-A9B6-4506426E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9" y="1220167"/>
            <a:ext cx="6045398" cy="8647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84068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9" name="Tijdelijke aanduiding voor dianummer 1">
            <a:extLst>
              <a:ext uri="{FF2B5EF4-FFF2-40B4-BE49-F238E27FC236}">
                <a16:creationId xmlns:a16="http://schemas.microsoft.com/office/drawing/2014/main" id="{889F5351-DA9B-4564-B837-62E9C3F77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8278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BULLET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411" y="1220167"/>
            <a:ext cx="6045398" cy="4208013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EA48E4-387D-724E-86E0-F78DA66CF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pPr/>
              <a:t>‹nr.›</a:t>
            </a:fld>
            <a:r>
              <a:rPr lang="en-BE"/>
              <a:t> |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958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7868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BULLET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59" y="1220167"/>
            <a:ext cx="6045398" cy="4208013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EA48E4-387D-724E-86E0-F78DA66CF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pPr/>
              <a:t>‹nr.›</a:t>
            </a:fld>
            <a:r>
              <a:rPr lang="en-BE"/>
              <a:t> |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84069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714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+ subtitel BULLET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60CDA-E620-2346-A8F2-0DEA23D68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8523" y="1220167"/>
            <a:ext cx="5969286" cy="67047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A646C-4485-6646-A966-8A5EE491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8523" y="1890645"/>
            <a:ext cx="5969286" cy="353753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C8C3D-2147-914C-8A9F-04EDFEC7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E3DC55A-2D95-D74C-AF0C-35F95BE9EB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958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D383CF62-23DC-4D20-9384-4C9A6F1F56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4726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+ subtitel BULLET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60CDA-E620-2346-A8F2-0DEA23D68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5091" y="1220167"/>
            <a:ext cx="5969286" cy="67047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A646C-4485-6646-A966-8A5EE491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5091" y="1890645"/>
            <a:ext cx="5969286" cy="353753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C8C3D-2147-914C-8A9F-04EDFEC7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402C9-6BB2-D448-8FDC-8A8CF5F4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pPr/>
              <a:t>‹nr.›</a:t>
            </a:fld>
            <a:r>
              <a:rPr lang="en-BE"/>
              <a:t> |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E3DC55A-2D95-D74C-AF0C-35F95BE9EB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4069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25763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14F14-ABE6-CD43-AFA1-A9E4E117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999C0-E878-6143-87A8-C6A6711D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pPr/>
              <a:t>‹nr.›</a:t>
            </a:fld>
            <a:r>
              <a:rPr lang="en-BE"/>
              <a:t> |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DF9750-9505-2A4B-B159-88E037C0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0" name="Table Placeholder 8">
            <a:extLst>
              <a:ext uri="{FF2B5EF4-FFF2-40B4-BE49-F238E27FC236}">
                <a16:creationId xmlns:a16="http://schemas.microsoft.com/office/drawing/2014/main" id="{E711DA1F-4D0B-D849-887C-144C316B769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81088" y="1579902"/>
            <a:ext cx="10726737" cy="4314001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5991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06213B-3878-5849-9AD6-9F6E55EB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DFAC8-4B6F-9F4A-9954-534C7EE2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3318A-4646-C14E-A44B-03657200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150A92-C273-5E45-8D2A-9598AD34FB15}" type="slidenum">
              <a:rPr lang="en-BE" smtClean="0"/>
              <a:pPr/>
              <a:t>‹nr.›</a:t>
            </a:fld>
            <a:r>
              <a:rPr lang="en-BE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2DC04-A160-844B-B5A4-D50B2D0A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9" y="1178012"/>
            <a:ext cx="10129837" cy="2504302"/>
          </a:xfrm>
        </p:spPr>
        <p:txBody>
          <a:bodyPr anchor="b" anchorCtr="0">
            <a:normAutofit/>
          </a:bodyPr>
          <a:lstStyle>
            <a:lvl1pPr>
              <a:defRPr sz="3200" b="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43AA99-3ECC-2C46-B50D-8683E7DF3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1088" y="3830638"/>
            <a:ext cx="10129837" cy="1185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232200" indent="0">
              <a:buFontTx/>
              <a:buNone/>
              <a:defRPr/>
            </a:lvl2pPr>
            <a:lvl3pPr marL="462600" indent="0">
              <a:buFontTx/>
              <a:buNone/>
              <a:defRPr/>
            </a:lvl3pPr>
            <a:lvl4pPr marL="693000" indent="0">
              <a:buFontTx/>
              <a:buNone/>
              <a:defRPr/>
            </a:lvl4pPr>
            <a:lvl5pPr marL="9234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1">
            <a:extLst>
              <a:ext uri="{FF2B5EF4-FFF2-40B4-BE49-F238E27FC236}">
                <a16:creationId xmlns:a16="http://schemas.microsoft.com/office/drawing/2014/main" id="{A3A201C1-7018-4801-8ECD-285CB93A4467}"/>
              </a:ext>
            </a:extLst>
          </p:cNvPr>
          <p:cNvSpPr txBox="1">
            <a:spLocks/>
          </p:cNvSpPr>
          <p:nvPr userDrawn="1"/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NL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336F00-3AB5-4F03-8B67-1D1AA9B2DC45}" type="slidenum">
              <a:rPr lang="nl-BE" smtClean="0">
                <a:solidFill>
                  <a:schemeClr val="bg1"/>
                </a:solidFill>
              </a:rPr>
              <a:pPr/>
              <a:t>‹nr.›</a:t>
            </a:fld>
            <a:r>
              <a:rPr lang="en-BE">
                <a:solidFill>
                  <a:schemeClr val="bg1"/>
                </a:solidFill>
              </a:rPr>
              <a:t> |</a:t>
            </a:r>
            <a:endParaRPr lang="nl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7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B34B2-012A-DB48-B089-74AE85BF9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5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4B732-371A-7240-A94B-5507E7C7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F883BFE-E5E0-1844-A976-EBA18136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872297"/>
            <a:ext cx="3932237" cy="15627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BB7CDB-19DE-414B-B3B1-6ACD54417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6837" y="865809"/>
            <a:ext cx="6650728" cy="483925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9" name="Tijdelijke aanduiding voor dianummer 1">
            <a:extLst>
              <a:ext uri="{FF2B5EF4-FFF2-40B4-BE49-F238E27FC236}">
                <a16:creationId xmlns:a16="http://schemas.microsoft.com/office/drawing/2014/main" id="{4B834079-163E-47E4-8C1F-92919468E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2496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31C2-0C09-5E4E-B17B-AC2E7CC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54D93-C8DE-374E-A71B-3CC432301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CFEC5-661C-C241-84A9-D8D7CC474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FBB90-54B9-0149-9DD4-104B0B55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ijdelijke aanduiding voor dianummer 1">
            <a:extLst>
              <a:ext uri="{FF2B5EF4-FFF2-40B4-BE49-F238E27FC236}">
                <a16:creationId xmlns:a16="http://schemas.microsoft.com/office/drawing/2014/main" id="{C9E9A01F-FF6B-468F-B4F3-C63866FF3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936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AE28B-DB88-6340-95C7-A7B7027153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1292"/>
            <a:ext cx="12192000" cy="56667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5133736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5929051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8352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at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6CA3D2-F0A6-B34C-863B-82911A62EFA2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121F8B-15E6-2E40-9501-5D30B9C573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DE58A5-E939-9942-A29A-1A7A647C4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957" y="1544085"/>
            <a:ext cx="8599755" cy="1739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77FD537-90A3-224E-A99A-A983AEB6C06E}"/>
              </a:ext>
            </a:extLst>
          </p:cNvPr>
          <p:cNvSpPr txBox="1">
            <a:spLocks/>
          </p:cNvSpPr>
          <p:nvPr/>
        </p:nvSpPr>
        <p:spPr>
          <a:xfrm>
            <a:off x="311427" y="6124162"/>
            <a:ext cx="6711319" cy="432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j-cs"/>
              </a:defRPr>
            </a:lvl1pPr>
          </a:lstStyle>
          <a:p>
            <a:r>
              <a:rPr lang="nl-BE" sz="2000" b="1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www.arteveldehogeschool.be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05ECCCF-CC43-7E44-A14A-C0CE93155FC4}"/>
              </a:ext>
            </a:extLst>
          </p:cNvPr>
          <p:cNvSpPr txBox="1">
            <a:spLocks/>
          </p:cNvSpPr>
          <p:nvPr/>
        </p:nvSpPr>
        <p:spPr>
          <a:xfrm>
            <a:off x="5213911" y="6124162"/>
            <a:ext cx="6711319" cy="432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j-cs"/>
              </a:defRPr>
            </a:lvl1pPr>
          </a:lstStyle>
          <a:p>
            <a:pPr algn="r"/>
            <a:r>
              <a:rPr lang="nl-BE" sz="28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denk. doe. word.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DA92F-9DB1-4E4C-8B08-463D7484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9" y="534367"/>
            <a:ext cx="8599754" cy="8647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8022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EA48E4-387D-724E-86E0-F78DA66CF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2171A-874F-42D1-8539-A71F88E88117}" type="slidenum">
              <a:rPr lang="nl-BE" smtClean="0"/>
              <a:t>‹nr.›</a:t>
            </a:fld>
            <a:endParaRPr lang="nl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9C89F-86EF-D14E-94EB-3F82B7D6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08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055326-1A94-F74B-A655-06CC63AC7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1290"/>
            <a:ext cx="12192000" cy="5666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5133736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5929051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4228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1125407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1920722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6DC29ED-6C18-8840-A749-637BD0E2CF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90683"/>
            <a:ext cx="12192000" cy="396731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9709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5133736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5929051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CFFA10E-854D-1049-842F-BB5A41B784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91289"/>
            <a:ext cx="12192000" cy="566671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1678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9C89F-86EF-D14E-94EB-3F82B7D6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1FA89987-211F-4680-AC5B-B9465ADC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262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3803-1124-EF4E-873A-719C915E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Merk en huisstijl</a:t>
            </a:r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2A8AB-1760-2047-AD32-B7AB469BB92C}"/>
              </a:ext>
            </a:extLst>
          </p:cNvPr>
          <p:cNvSpPr/>
          <p:nvPr/>
        </p:nvSpPr>
        <p:spPr>
          <a:xfrm>
            <a:off x="10326757" y="5883965"/>
            <a:ext cx="1620078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2B99E3-F6DA-BB42-A35D-E547E460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959" y="3393342"/>
            <a:ext cx="4060667" cy="1706829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CF6F3D8-92F0-D342-920C-3624F22A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9" y="1469036"/>
            <a:ext cx="4060667" cy="1706829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A8E3104-E65A-6746-A4D3-612E554170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799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8657BF-E527-7B43-933F-C599720B15B5}"/>
              </a:ext>
            </a:extLst>
          </p:cNvPr>
          <p:cNvCxnSpPr>
            <a:cxnSpLocks/>
          </p:cNvCxnSpPr>
          <p:nvPr/>
        </p:nvCxnSpPr>
        <p:spPr>
          <a:xfrm>
            <a:off x="1080958" y="3205845"/>
            <a:ext cx="406066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dianummer 1">
            <a:extLst>
              <a:ext uri="{FF2B5EF4-FFF2-40B4-BE49-F238E27FC236}">
                <a16:creationId xmlns:a16="http://schemas.microsoft.com/office/drawing/2014/main" id="{96B5D74D-7851-4132-B877-683D116A6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175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0BC19-2B96-2D47-B413-865A0511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3803-1124-EF4E-873A-719C915E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33537-D4DD-AC46-B608-565926FF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t>‹nr.›</a:t>
            </a:fld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CA3D2-F0A6-B34C-863B-82911A62EFA2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945BD-9B1C-7B42-B2E9-612ED1B2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1"/>
            <a:ext cx="10515600" cy="22308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1" i="0" cap="all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4187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48A13-7478-0B47-A535-B6E09B861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959" y="1550504"/>
            <a:ext cx="10726727" cy="436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3982-0E15-394A-95D4-361B459D6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959" y="6356350"/>
            <a:ext cx="739916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B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75DC45-1D26-AA48-A2E3-97EF74F6DF75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368" y="6038686"/>
            <a:ext cx="1578366" cy="648883"/>
          </a:xfrm>
          <a:prstGeom prst="rect">
            <a:avLst/>
          </a:prstGeom>
        </p:spPr>
      </p:pic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7F90A8A3-5851-BA4A-B053-28C6180F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8" y="534367"/>
            <a:ext cx="10726727" cy="864704"/>
          </a:xfrm>
          <a:prstGeom prst="rect">
            <a:avLst/>
          </a:prstGeom>
        </p:spPr>
        <p:txBody>
          <a:bodyPr vert="horz" lIns="64800" tIns="45720" rIns="91440" bIns="4572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2AA8231-4218-42F6-9E5C-DFE3D73ED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21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9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§"/>
        <a:defRPr sz="17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&gt;"/>
        <a:defRPr sz="15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15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eraardenkt.b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deleraardenkt.be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E1B37F-1ECC-4AAF-ADC5-DF32A2E2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</a:t>
            </a:fld>
            <a:r>
              <a:rPr lang="en-BE"/>
              <a:t> |</a:t>
            </a:r>
            <a:endParaRPr lang="nl-BE"/>
          </a:p>
        </p:txBody>
      </p:sp>
      <p:pic>
        <p:nvPicPr>
          <p:cNvPr id="7" name="Tijdelijke aanduiding voor afbeelding 7" descr="Afbeelding met tekst, teken&#10;&#10;Automatisch gegenereerde beschrijving">
            <a:extLst>
              <a:ext uri="{FF2B5EF4-FFF2-40B4-BE49-F238E27FC236}">
                <a16:creationId xmlns:a16="http://schemas.microsoft.com/office/drawing/2014/main" id="{5EA4EEF9-A9A9-49DD-9AB3-2F3EFEA44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8"/>
          <a:stretch/>
        </p:blipFill>
        <p:spPr>
          <a:xfrm>
            <a:off x="6096000" y="10"/>
            <a:ext cx="6095999" cy="6857989"/>
          </a:xfrm>
          <a:prstGeom prst="rect">
            <a:avLst/>
          </a:prstGeom>
          <a:noFill/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98AD58A-2F3F-43AB-A37E-2C19F284B994}"/>
              </a:ext>
            </a:extLst>
          </p:cNvPr>
          <p:cNvSpPr txBox="1"/>
          <p:nvPr/>
        </p:nvSpPr>
        <p:spPr>
          <a:xfrm>
            <a:off x="645851" y="2315936"/>
            <a:ext cx="63354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sz="3600" b="1">
                <a:latin typeface="Source Sans Pro"/>
              </a:rPr>
              <a:t>Teacher Tapp</a:t>
            </a:r>
            <a:r>
              <a:rPr lang="nl-BE" sz="3600">
                <a:latin typeface="Source Sans Pro"/>
              </a:rPr>
              <a:t>​ </a:t>
            </a:r>
            <a:r>
              <a:rPr lang="nl-BE" sz="3600" b="1">
                <a:latin typeface="Source Sans Pro"/>
              </a:rPr>
              <a:t>Vlaanderen</a:t>
            </a:r>
            <a:endParaRPr lang="nl-BE" sz="3600" b="1">
              <a:latin typeface="Source Sans Pro"/>
              <a:ea typeface="Source Sans Pro"/>
            </a:endParaRP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2B77A2C-3FDB-42E1-9B86-6CF74CEDB728}"/>
              </a:ext>
            </a:extLst>
          </p:cNvPr>
          <p:cNvCxnSpPr/>
          <p:nvPr/>
        </p:nvCxnSpPr>
        <p:spPr>
          <a:xfrm>
            <a:off x="691707" y="3135085"/>
            <a:ext cx="7886236" cy="13608"/>
          </a:xfrm>
          <a:prstGeom prst="straightConnector1">
            <a:avLst/>
          </a:prstGeom>
          <a:ln w="57150">
            <a:solidFill>
              <a:srgbClr val="10B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978A33DD-1A2C-4469-AECF-9997243206E2}"/>
              </a:ext>
            </a:extLst>
          </p:cNvPr>
          <p:cNvSpPr txBox="1">
            <a:spLocks/>
          </p:cNvSpPr>
          <p:nvPr/>
        </p:nvSpPr>
        <p:spPr>
          <a:xfrm>
            <a:off x="649124" y="3311699"/>
            <a:ext cx="5952060" cy="1666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9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&gt;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err="1">
                <a:latin typeface="Source Sans Pro"/>
                <a:ea typeface="Source Sans Pro"/>
              </a:rPr>
              <a:t>Eén</a:t>
            </a:r>
            <a:r>
              <a:rPr lang="en-US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jaar</a:t>
            </a:r>
            <a:r>
              <a:rPr lang="en-US">
                <a:latin typeface="Source Sans Pro"/>
                <a:ea typeface="Source Sans Pro"/>
              </a:rPr>
              <a:t> Teacher </a:t>
            </a:r>
            <a:r>
              <a:rPr lang="en-US" err="1">
                <a:latin typeface="Source Sans Pro"/>
                <a:ea typeface="Source Sans Pro"/>
              </a:rPr>
              <a:t>Tapp</a:t>
            </a:r>
            <a:r>
              <a:rPr lang="en-US">
                <a:latin typeface="Source Sans Pro"/>
                <a:ea typeface="Source Sans Pro"/>
              </a:rPr>
              <a:t> in </a:t>
            </a:r>
            <a:r>
              <a:rPr lang="en-US" err="1">
                <a:latin typeface="Source Sans Pro"/>
                <a:ea typeface="Source Sans Pro"/>
              </a:rPr>
              <a:t>vogelvlucht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A866A2E-90ED-4368-BD4D-4EAD372C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307B66-590B-4F14-953A-33F944F89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10</a:t>
            </a:fld>
            <a:r>
              <a:rPr lang="en-BE"/>
              <a:t> |</a:t>
            </a:r>
            <a:endParaRPr lang="nl-BE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Invoegtoepassing 3" title="Wooclap - Make learning awesome">
                <a:extLst>
                  <a:ext uri="{FF2B5EF4-FFF2-40B4-BE49-F238E27FC236}">
                    <a16:creationId xmlns:a16="http://schemas.microsoft.com/office/drawing/2014/main" id="{9B622570-BC10-4D4B-AEC0-5F486986C4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596288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Invoegtoepassing 3" title="Wooclap - Make learning awesome">
                <a:extLst>
                  <a:ext uri="{FF2B5EF4-FFF2-40B4-BE49-F238E27FC236}">
                    <a16:creationId xmlns:a16="http://schemas.microsoft.com/office/drawing/2014/main" id="{9B622570-BC10-4D4B-AEC0-5F486986C4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30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A866A2E-90ED-4368-BD4D-4EAD372C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307B66-590B-4F14-953A-33F944F89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11</a:t>
            </a:fld>
            <a:r>
              <a:rPr lang="en-BE"/>
              <a:t> |</a:t>
            </a:r>
            <a:endParaRPr lang="nl-BE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Invoegtoepassing 3" title="Wooclap - Make learning awesome">
                <a:extLst>
                  <a:ext uri="{FF2B5EF4-FFF2-40B4-BE49-F238E27FC236}">
                    <a16:creationId xmlns:a16="http://schemas.microsoft.com/office/drawing/2014/main" id="{A91BEBC5-09DC-428F-9958-50AD1D6E80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302848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Invoegtoepassing 3" title="Wooclap - Make learning awesome">
                <a:extLst>
                  <a:ext uri="{FF2B5EF4-FFF2-40B4-BE49-F238E27FC236}">
                    <a16:creationId xmlns:a16="http://schemas.microsoft.com/office/drawing/2014/main" id="{A91BEBC5-09DC-428F-9958-50AD1D6E80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78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7EDE501-D138-4F40-85F6-D3FF6518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3896484-3307-41B9-812B-5E76B8846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12</a:t>
            </a:fld>
            <a:r>
              <a:rPr lang="en-BE"/>
              <a:t> |</a:t>
            </a:r>
            <a:endParaRPr lang="nl-BE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Invoegtoepassing 3" title="Wooclap - Make learning awesome">
                <a:extLst>
                  <a:ext uri="{FF2B5EF4-FFF2-40B4-BE49-F238E27FC236}">
                    <a16:creationId xmlns:a16="http://schemas.microsoft.com/office/drawing/2014/main" id="{E81C2183-9A5A-4402-B8D9-34CDBE6AE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4269048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Invoegtoepassing 3" title="Wooclap - Make learning awesome">
                <a:extLst>
                  <a:ext uri="{FF2B5EF4-FFF2-40B4-BE49-F238E27FC236}">
                    <a16:creationId xmlns:a16="http://schemas.microsoft.com/office/drawing/2014/main" id="{E81C2183-9A5A-4402-B8D9-34CDBE6AE2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18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556C0CA6-F9BF-4782-AD4D-25E30BE73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146" y="1550504"/>
            <a:ext cx="7182352" cy="4363279"/>
          </a:xfrm>
          <a:prstGeom prst="rect">
            <a:avLst/>
          </a:prstGeom>
          <a:noFill/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05EB432-8158-4C85-B472-9E64F66FD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80959" y="6356350"/>
            <a:ext cx="7399161" cy="365125"/>
          </a:xfrm>
        </p:spPr>
        <p:txBody>
          <a:bodyPr/>
          <a:lstStyle/>
          <a:p>
            <a:endParaRPr lang="en-BE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23CF525-9170-4652-8122-C8842E48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8" y="534367"/>
            <a:ext cx="10726727" cy="86470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1191059-BAD2-4267-88D2-A1FB8BD19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F336F00-3AB5-4F03-8B67-1D1AA9B2DC45}" type="slidenum">
              <a:rPr lang="nl-BE" smtClean="0"/>
              <a:pPr>
                <a:spcAft>
                  <a:spcPts val="600"/>
                </a:spcAft>
              </a:pPr>
              <a:t>13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956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232146C-7321-405B-A2C1-0E281240B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 b="1" dirty="0">
                <a:latin typeface="Source Sans Pro"/>
                <a:ea typeface="Source Sans Pro"/>
              </a:rPr>
              <a:t> </a:t>
            </a:r>
            <a:r>
              <a:rPr lang="nl-BE" b="1" dirty="0">
                <a:solidFill>
                  <a:srgbClr val="10BC90"/>
                </a:solidFill>
                <a:latin typeface="Source Sans Pro"/>
                <a:ea typeface="Source Sans Pro"/>
              </a:rPr>
              <a:t>(participatief) onderzoek</a:t>
            </a:r>
            <a:r>
              <a:rPr lang="nl-BE" b="1" dirty="0">
                <a:solidFill>
                  <a:srgbClr val="FF0000"/>
                </a:solidFill>
                <a:latin typeface="Source Sans Pro"/>
                <a:ea typeface="Source Sans Pro"/>
              </a:rPr>
              <a:t> </a:t>
            </a:r>
            <a:r>
              <a:rPr lang="nl-BE" dirty="0">
                <a:latin typeface="Source Sans Pro"/>
                <a:ea typeface="Source Sans Pro"/>
              </a:rPr>
              <a:t>en </a:t>
            </a:r>
            <a:r>
              <a:rPr lang="nl-BE" dirty="0" err="1">
                <a:latin typeface="Source Sans Pro"/>
                <a:ea typeface="Source Sans Pro"/>
              </a:rPr>
              <a:t>citizen</a:t>
            </a:r>
            <a:r>
              <a:rPr lang="nl-BE" dirty="0">
                <a:latin typeface="Source Sans Pro"/>
                <a:ea typeface="Source Sans Pro"/>
              </a:rPr>
              <a:t> </a:t>
            </a:r>
            <a:r>
              <a:rPr lang="nl-BE" dirty="0" err="1">
                <a:latin typeface="Source Sans Pro"/>
                <a:ea typeface="Source Sans Pro"/>
              </a:rPr>
              <a:t>science</a:t>
            </a:r>
            <a:r>
              <a:rPr lang="nl-BE" dirty="0">
                <a:latin typeface="Source Sans Pro"/>
                <a:ea typeface="Source Sans Pro"/>
              </a:rPr>
              <a:t>: </a:t>
            </a:r>
            <a:endParaRPr lang="nl-BE" dirty="0"/>
          </a:p>
          <a:p>
            <a:endParaRPr lang="nl-BE" dirty="0">
              <a:latin typeface="Source Sans Pro"/>
              <a:ea typeface="Source Sans Pro"/>
            </a:endParaRPr>
          </a:p>
          <a:p>
            <a:pPr marL="460375" lvl="1"/>
            <a:r>
              <a:rPr lang="nl-BE" sz="2200" dirty="0">
                <a:latin typeface="Source Sans Pro"/>
                <a:ea typeface="Source Sans Pro"/>
              </a:rPr>
              <a:t>Voor én met het werkveld</a:t>
            </a:r>
          </a:p>
          <a:p>
            <a:pPr marL="690880" lvl="2"/>
            <a:r>
              <a:rPr lang="nl-BE" sz="2200" dirty="0">
                <a:latin typeface="Source Sans Pro"/>
                <a:ea typeface="Source Sans Pro"/>
              </a:rPr>
              <a:t>Leraren,  burgers, beleidsmakers kunnen zelf vragen suggereren</a:t>
            </a:r>
          </a:p>
          <a:p>
            <a:pPr marL="690880" lvl="2"/>
            <a:r>
              <a:rPr lang="nl-BE" sz="2200" dirty="0">
                <a:latin typeface="Source Sans Pro"/>
                <a:ea typeface="Source Sans Pro"/>
              </a:rPr>
              <a:t>Antwoorden worden naar alle gebruikers teruggekoppeld</a:t>
            </a:r>
          </a:p>
          <a:p>
            <a:pPr marL="460375" lvl="1"/>
            <a:endParaRPr lang="nl-BE" sz="2200" dirty="0">
              <a:latin typeface="Source Sans Pro"/>
              <a:ea typeface="Source Sans Pro"/>
            </a:endParaRPr>
          </a:p>
          <a:p>
            <a:pPr marL="460375" lvl="1"/>
            <a:r>
              <a:rPr lang="nl-BE" sz="2200" dirty="0">
                <a:latin typeface="Source Sans Pro"/>
                <a:ea typeface="Source Sans Pro"/>
              </a:rPr>
              <a:t>Permante poule van </a:t>
            </a:r>
            <a:r>
              <a:rPr lang="nl-BE" sz="2200" b="1" dirty="0">
                <a:solidFill>
                  <a:srgbClr val="10BC90"/>
                </a:solidFill>
                <a:latin typeface="Source Sans Pro"/>
                <a:ea typeface="Source Sans Pro"/>
              </a:rPr>
              <a:t>gemotiveerde </a:t>
            </a:r>
            <a:r>
              <a:rPr lang="nl-BE" sz="2200" dirty="0">
                <a:latin typeface="Source Sans Pro"/>
                <a:ea typeface="Source Sans Pro"/>
              </a:rPr>
              <a:t>respondenten creëert </a:t>
            </a:r>
            <a:r>
              <a:rPr lang="nl-BE" sz="2200" b="1" dirty="0">
                <a:solidFill>
                  <a:srgbClr val="10BC90"/>
                </a:solidFill>
                <a:latin typeface="Source Sans Pro"/>
                <a:ea typeface="Source Sans Pro"/>
              </a:rPr>
              <a:t>longitudinale </a:t>
            </a:r>
            <a:r>
              <a:rPr lang="nl-BE" sz="2200" dirty="0">
                <a:latin typeface="Source Sans Pro"/>
                <a:ea typeface="Source Sans Pro"/>
              </a:rPr>
              <a:t>data</a:t>
            </a:r>
            <a:endParaRPr lang="nl-BE" dirty="0"/>
          </a:p>
          <a:p>
            <a:pPr marL="460375" lvl="1"/>
            <a:endParaRPr lang="nl-BE" sz="2200" dirty="0">
              <a:latin typeface="Source Sans Pro"/>
              <a:ea typeface="Source Sans Pro"/>
            </a:endParaRPr>
          </a:p>
          <a:p>
            <a:pPr marL="460375" lvl="1"/>
            <a:r>
              <a:rPr lang="nl-BE" sz="2200" dirty="0">
                <a:latin typeface="Source Sans Pro"/>
                <a:ea typeface="Source Sans Pro"/>
              </a:rPr>
              <a:t>Internationale vergelijkingen: TTUK, TTNL, TTVL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4D19C3E-382C-4B2C-8651-47BB7A9C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Teacher Tapp – Waarom?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CEE48A-1155-460B-B8A8-B814A9249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14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334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630C88-07F4-4140-8894-68C0BEB8B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C11D5D-E0FC-4749-9465-9AC78B7E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Teacher Tapp – Waarom?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7C421C-87D8-524E-A198-DC76DE6A1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15</a:t>
            </a:fld>
            <a:r>
              <a:rPr lang="en-BE"/>
              <a:t> |</a:t>
            </a:r>
            <a:endParaRPr lang="nl-BE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AB6A8E4D-C218-8349-8A21-CFA78CA5A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95" y="2972189"/>
            <a:ext cx="3350032" cy="2484710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FF25BE42-3C15-9C4F-B7C1-725D33B65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0" y="1251325"/>
            <a:ext cx="3798270" cy="2140843"/>
          </a:xfrm>
          <a:prstGeom prst="rect">
            <a:avLst/>
          </a:prstGeom>
        </p:spPr>
      </p:pic>
      <p:pic>
        <p:nvPicPr>
          <p:cNvPr id="12" name="Tijdelijke aanduiding voor inhoud 6">
            <a:extLst>
              <a:ext uri="{FF2B5EF4-FFF2-40B4-BE49-F238E27FC236}">
                <a16:creationId xmlns:a16="http://schemas.microsoft.com/office/drawing/2014/main" id="{F9DBF1E1-8F36-554C-94FD-B278656E74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37" r="41824" b="16871"/>
          <a:stretch/>
        </p:blipFill>
        <p:spPr>
          <a:xfrm>
            <a:off x="7256458" y="164530"/>
            <a:ext cx="4658165" cy="2760560"/>
          </a:xfrm>
          <a:prstGeom prst="rect">
            <a:avLst/>
          </a:prstGeom>
        </p:spPr>
      </p:pic>
      <p:pic>
        <p:nvPicPr>
          <p:cNvPr id="8" name="Afbeelding 9" descr="Afbeelding met tekst, persoon, mensen&#10;&#10;Automatisch gegenereerde beschrijving">
            <a:extLst>
              <a:ext uri="{FF2B5EF4-FFF2-40B4-BE49-F238E27FC236}">
                <a16:creationId xmlns:a16="http://schemas.microsoft.com/office/drawing/2014/main" id="{C3BF8CA2-5CA3-4E28-8A3F-63CECD205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305" y="1256406"/>
            <a:ext cx="2743200" cy="3522712"/>
          </a:xfrm>
          <a:prstGeom prst="rect">
            <a:avLst/>
          </a:prstGeom>
        </p:spPr>
      </p:pic>
      <p:pic>
        <p:nvPicPr>
          <p:cNvPr id="6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BB4E1ACC-96BD-429E-9BAC-73194E308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256215" y="3995669"/>
            <a:ext cx="4435929" cy="2133903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D4B70AE-DCB5-6F40-A780-560F74F910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t="18525" r="14824" b="29086"/>
          <a:stretch/>
        </p:blipFill>
        <p:spPr>
          <a:xfrm>
            <a:off x="154797" y="3121941"/>
            <a:ext cx="2970591" cy="31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EAC197A-A3FF-41FB-9F3C-7C2425BDDB6F}"/>
              </a:ext>
            </a:extLst>
          </p:cNvPr>
          <p:cNvSpPr/>
          <p:nvPr/>
        </p:nvSpPr>
        <p:spPr>
          <a:xfrm>
            <a:off x="2875" y="3431875"/>
            <a:ext cx="12191999" cy="3421811"/>
          </a:xfrm>
          <a:prstGeom prst="rect">
            <a:avLst/>
          </a:prstGeom>
          <a:solidFill>
            <a:srgbClr val="10B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72822C9-C5DA-5240-B955-13A1964FE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0C3AA1-6283-2A4C-BB81-A749C6AD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F9E24D-B56F-A248-9628-185E3FA7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0A92-C273-5E45-8D2A-9598AD34FB15}" type="slidenum">
              <a:rPr lang="en-BE" smtClean="0"/>
              <a:t>16</a:t>
            </a:fld>
            <a:endParaRPr lang="en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94EF6D-C021-2746-9D9E-77CC5E1F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62" y="3431298"/>
            <a:ext cx="10515600" cy="2230852"/>
          </a:xfrm>
        </p:spPr>
        <p:txBody>
          <a:bodyPr/>
          <a:lstStyle/>
          <a:p>
            <a:r>
              <a:rPr lang="nl-BE"/>
              <a:t>Wat heeft onderwijs NU nodig?</a:t>
            </a:r>
          </a:p>
        </p:txBody>
      </p:sp>
    </p:spTree>
    <p:extLst>
      <p:ext uri="{BB962C8B-B14F-4D97-AF65-F5344CB8AC3E}">
        <p14:creationId xmlns:p14="http://schemas.microsoft.com/office/powerpoint/2010/main" val="354518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233FCA52-A10D-4BD5-AF8E-4FF39A877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82" r="47110" b="30043"/>
          <a:stretch/>
        </p:blipFill>
        <p:spPr>
          <a:xfrm>
            <a:off x="3787323" y="1812697"/>
            <a:ext cx="5797100" cy="2936259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1CB4B6-57E1-7C45-9A73-A5BA0E90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59" y="2288314"/>
            <a:ext cx="10726727" cy="43632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BE" i="1"/>
          </a:p>
          <a:p>
            <a:pPr marL="0" indent="0" algn="ctr">
              <a:buNone/>
            </a:pPr>
            <a:r>
              <a:rPr lang="nl-BE" i="1" dirty="0">
                <a:latin typeface="Source Sans Pro"/>
                <a:ea typeface="Source Sans Pro"/>
              </a:rPr>
              <a:t>“Lieve onderwijsmensen, </a:t>
            </a:r>
          </a:p>
          <a:p>
            <a:pPr marL="0" indent="0" algn="ctr">
              <a:buNone/>
            </a:pPr>
            <a:r>
              <a:rPr lang="nl-BE" dirty="0">
                <a:latin typeface="Source Sans Pro"/>
                <a:ea typeface="Source Sans Pro"/>
              </a:rPr>
              <a:t>vertel ons wat volgens jullie </a:t>
            </a:r>
          </a:p>
          <a:p>
            <a:pPr marL="0" indent="0" algn="ctr">
              <a:buNone/>
            </a:pPr>
            <a:r>
              <a:rPr lang="nl-BE" dirty="0">
                <a:latin typeface="Source Sans Pro"/>
                <a:ea typeface="Source Sans Pro"/>
              </a:rPr>
              <a:t>het onderwijs NU nodig heeft?”</a:t>
            </a:r>
            <a:endParaRPr lang="nl-BE"/>
          </a:p>
          <a:p>
            <a:pPr marL="0" indent="0">
              <a:buNone/>
            </a:pPr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B3AE3C-A706-B24D-9B98-B9DDA935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heeft onderwijs nu nodig?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17</a:t>
            </a:fld>
            <a:r>
              <a:rPr lang="en-BE"/>
              <a:t> |</a:t>
            </a:r>
            <a:endParaRPr lang="nl-BE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85D8C902-C6E4-4D69-8DC7-9A32F08696A2}"/>
              </a:ext>
            </a:extLst>
          </p:cNvPr>
          <p:cNvSpPr txBox="1">
            <a:spLocks/>
          </p:cNvSpPr>
          <p:nvPr/>
        </p:nvSpPr>
        <p:spPr>
          <a:xfrm>
            <a:off x="1233359" y="1702904"/>
            <a:ext cx="10726727" cy="436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9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&gt;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  <a:p>
            <a:pPr marL="0" indent="0">
              <a:buFont typeface="Arial" panose="020B0604020202020204" pitchFamily="34" charset="0"/>
              <a:buNone/>
            </a:pP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08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72E37FD-80EE-46A8-8E9A-85D8DADA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12CE645-EE87-44F5-9D04-CFE7BEA15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18</a:t>
            </a:fld>
            <a:r>
              <a:rPr lang="en-BE"/>
              <a:t> |</a:t>
            </a:r>
            <a:endParaRPr lang="nl-BE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Invoegtoepassing 3" title="Wooclap - Make learning awesome">
                <a:extLst>
                  <a:ext uri="{FF2B5EF4-FFF2-40B4-BE49-F238E27FC236}">
                    <a16:creationId xmlns:a16="http://schemas.microsoft.com/office/drawing/2014/main" id="{10150BA2-36D3-46A9-B4A2-741B16AA5D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43481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Invoegtoepassing 3" title="Wooclap - Make learning awesome">
                <a:extLst>
                  <a:ext uri="{FF2B5EF4-FFF2-40B4-BE49-F238E27FC236}">
                    <a16:creationId xmlns:a16="http://schemas.microsoft.com/office/drawing/2014/main" id="{10150BA2-36D3-46A9-B4A2-741B16AA5D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977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1CB4B6-57E1-7C45-9A73-A5BA0E90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B3AE3C-A706-B24D-9B98-B9DDA935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heeft onderwijs nu nodig?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19</a:t>
            </a:fld>
            <a:r>
              <a:rPr lang="en-BE"/>
              <a:t> |</a:t>
            </a: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5720F8-79BE-4418-8793-5E752EC4D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4" r="16597"/>
          <a:stretch/>
        </p:blipFill>
        <p:spPr>
          <a:xfrm>
            <a:off x="1770834" y="2690178"/>
            <a:ext cx="2678196" cy="27397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61CC6FF-8FA2-44C1-9CFB-B91A126F2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016"/>
          <a:stretch/>
        </p:blipFill>
        <p:spPr>
          <a:xfrm>
            <a:off x="8349312" y="418053"/>
            <a:ext cx="3694662" cy="23997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5486712-94B7-4D4D-8B1B-58A0F1B5A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610" y="1738239"/>
            <a:ext cx="3390670" cy="260233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D46D5EB-A980-47B8-A409-D7C9C24366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24" r="-205"/>
          <a:stretch/>
        </p:blipFill>
        <p:spPr>
          <a:xfrm>
            <a:off x="180569" y="1222950"/>
            <a:ext cx="5127525" cy="127193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164C873-D7C3-473B-9514-1D47F8C96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644" y="4407751"/>
            <a:ext cx="4222715" cy="1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3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F4644A6E-03E8-4BE1-A789-99E9F784566F}"/>
              </a:ext>
            </a:extLst>
          </p:cNvPr>
          <p:cNvSpPr/>
          <p:nvPr/>
        </p:nvSpPr>
        <p:spPr>
          <a:xfrm>
            <a:off x="251068" y="-4313"/>
            <a:ext cx="93295" cy="6857999"/>
          </a:xfrm>
          <a:prstGeom prst="rect">
            <a:avLst/>
          </a:prstGeom>
          <a:solidFill>
            <a:srgbClr val="10B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56BF9E7-F21B-48E6-AEA5-C48E97166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BE" dirty="0">
                <a:latin typeface="Source Sans Pro"/>
                <a:ea typeface="Source Sans Pro"/>
              </a:rPr>
              <a:t>Teacher </a:t>
            </a:r>
            <a:r>
              <a:rPr lang="nl-BE" dirty="0" err="1">
                <a:latin typeface="Source Sans Pro"/>
                <a:ea typeface="Source Sans Pro"/>
              </a:rPr>
              <a:t>Tapp</a:t>
            </a:r>
            <a:r>
              <a:rPr lang="nl-BE" dirty="0">
                <a:latin typeface="Source Sans Pro"/>
                <a:ea typeface="Source Sans Pro"/>
              </a:rPr>
              <a:t> Vlaanderen</a:t>
            </a:r>
            <a:endParaRPr lang="en-US">
              <a:latin typeface="Source Sans Pro"/>
              <a:ea typeface="Source Sans Pro"/>
            </a:endParaRPr>
          </a:p>
          <a:p>
            <a:pPr marL="460375" lvl="1">
              <a:buFont typeface="System Font Regular" panose="020B0604020202020204" pitchFamily="34" charset="0"/>
              <a:buChar char="-"/>
            </a:pPr>
            <a:r>
              <a:rPr lang="nl-BE" dirty="0">
                <a:latin typeface="Source Sans Pro"/>
                <a:ea typeface="Source Sans Pro"/>
              </a:rPr>
              <a:t>Wat?</a:t>
            </a:r>
            <a:endParaRPr lang="en-US">
              <a:latin typeface="Source Sans Pro"/>
              <a:ea typeface="Source Sans Pro"/>
            </a:endParaRPr>
          </a:p>
          <a:p>
            <a:pPr marL="460375" lvl="1">
              <a:buFont typeface="System Font Regular" panose="020B0604020202020204" pitchFamily="34" charset="0"/>
              <a:buChar char="-"/>
            </a:pPr>
            <a:r>
              <a:rPr lang="nl-BE" dirty="0">
                <a:latin typeface="Source Sans Pro"/>
                <a:ea typeface="Source Sans Pro"/>
              </a:rPr>
              <a:t>Hoe?</a:t>
            </a:r>
            <a:endParaRPr lang="en-US">
              <a:latin typeface="Source Sans Pro"/>
              <a:ea typeface="Source Sans Pro"/>
            </a:endParaRPr>
          </a:p>
          <a:p>
            <a:pPr marL="460375" lvl="1">
              <a:buFont typeface="System Font Regular" panose="020B0604020202020204" pitchFamily="34" charset="0"/>
              <a:buChar char="-"/>
            </a:pPr>
            <a:r>
              <a:rPr lang="nl-BE" dirty="0">
                <a:latin typeface="Source Sans Pro"/>
                <a:ea typeface="Source Sans Pro"/>
              </a:rPr>
              <a:t>Wie?</a:t>
            </a:r>
            <a:endParaRPr lang="en-US">
              <a:latin typeface="Source Sans Pro"/>
              <a:ea typeface="Source Sans Pro"/>
            </a:endParaRPr>
          </a:p>
          <a:p>
            <a:pPr marL="460375" lvl="1">
              <a:buFont typeface="System Font Regular" panose="020B0604020202020204" pitchFamily="34" charset="0"/>
              <a:buChar char="-"/>
            </a:pPr>
            <a:r>
              <a:rPr lang="nl-BE" dirty="0">
                <a:latin typeface="Source Sans Pro"/>
                <a:ea typeface="Source Sans Pro"/>
              </a:rPr>
              <a:t>Waarom?</a:t>
            </a:r>
            <a:endParaRPr lang="en-US">
              <a:latin typeface="Source Sans Pro"/>
              <a:ea typeface="Source Sans Pro"/>
            </a:endParaRPr>
          </a:p>
          <a:p>
            <a:pPr marL="460375" lvl="1">
              <a:buFont typeface="System Font Regular" panose="020B0604020202020204" pitchFamily="34" charset="0"/>
              <a:buChar char="-"/>
            </a:pPr>
            <a:endParaRPr lang="nl-BE" dirty="0"/>
          </a:p>
          <a:p>
            <a:r>
              <a:rPr lang="nl-BE" dirty="0">
                <a:latin typeface="Source Sans Pro"/>
                <a:ea typeface="Source Sans Pro"/>
              </a:rPr>
              <a:t>Wat heeft onderwijs nu nodig?</a:t>
            </a:r>
          </a:p>
          <a:p>
            <a:pPr marL="460375" lvl="1"/>
            <a:r>
              <a:rPr lang="nl-BE" dirty="0">
                <a:latin typeface="Source Sans Pro"/>
                <a:ea typeface="Source Sans Pro"/>
              </a:rPr>
              <a:t>Werkwijze</a:t>
            </a:r>
          </a:p>
          <a:p>
            <a:pPr marL="460375" lvl="1"/>
            <a:r>
              <a:rPr lang="en-US" err="1">
                <a:latin typeface="Source Sans Pro"/>
                <a:ea typeface="Source Sans Pro"/>
              </a:rPr>
              <a:t>Conclusies</a:t>
            </a:r>
            <a:endParaRPr lang="en-US">
              <a:latin typeface="Source Sans Pro"/>
              <a:ea typeface="Source Sans Pro"/>
            </a:endParaRPr>
          </a:p>
          <a:p>
            <a:endParaRPr lang="nl-BE" dirty="0"/>
          </a:p>
          <a:p>
            <a:r>
              <a:rPr lang="nl-BE" dirty="0">
                <a:latin typeface="Source Sans Pro"/>
                <a:ea typeface="Source Sans Pro"/>
              </a:rPr>
              <a:t>Zijn er vragen?</a:t>
            </a:r>
            <a:endParaRPr lang="en-US">
              <a:latin typeface="Source Sans Pro"/>
              <a:ea typeface="Source Sans Pro"/>
            </a:endParaRPr>
          </a:p>
          <a:p>
            <a:r>
              <a:rPr lang="nl-BE" dirty="0">
                <a:latin typeface="Source Sans Pro"/>
                <a:ea typeface="Source Sans Pro"/>
              </a:rPr>
              <a:t>Suggesties?</a:t>
            </a:r>
            <a:endParaRPr lang="en-US">
              <a:latin typeface="Source Sans Pro"/>
              <a:ea typeface="Source Sans Pro"/>
            </a:endParaRP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8A9AE39-655F-4C1F-A3FF-EE8F4522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ource Sans Pro"/>
                <a:ea typeface="Source Sans Pro"/>
              </a:rPr>
              <a:t>Wat gaan we bespreken?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491C27-12A1-4C10-B32A-95ED53A8B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</a:t>
            </a:fld>
            <a:r>
              <a:rPr lang="en-BE"/>
              <a:t> |</a:t>
            </a:r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A7297D9-F0CA-43A7-B747-6BA018223728}"/>
              </a:ext>
            </a:extLst>
          </p:cNvPr>
          <p:cNvSpPr/>
          <p:nvPr/>
        </p:nvSpPr>
        <p:spPr>
          <a:xfrm flipH="1">
            <a:off x="160816" y="1249"/>
            <a:ext cx="34632" cy="6857999"/>
          </a:xfrm>
          <a:prstGeom prst="rect">
            <a:avLst/>
          </a:prstGeom>
          <a:solidFill>
            <a:srgbClr val="10B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8">
            <a:extLst>
              <a:ext uri="{FF2B5EF4-FFF2-40B4-BE49-F238E27FC236}">
                <a16:creationId xmlns:a16="http://schemas.microsoft.com/office/drawing/2014/main" id="{D1F04560-424D-4A6A-A865-B876DC95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42" y="1362193"/>
            <a:ext cx="4111462" cy="259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8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1CB4B6-57E1-7C45-9A73-A5BA0E90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latin typeface="Source Sans Pro"/>
                <a:ea typeface="Source Sans Pro"/>
              </a:rPr>
              <a:t> </a:t>
            </a:r>
            <a:r>
              <a:rPr lang="nl-BE" b="1" dirty="0">
                <a:solidFill>
                  <a:srgbClr val="10BC90"/>
                </a:solidFill>
                <a:latin typeface="Source Sans Pro"/>
                <a:ea typeface="Source Sans Pro"/>
              </a:rPr>
              <a:t>Open </a:t>
            </a:r>
            <a:r>
              <a:rPr lang="nl-BE" dirty="0">
                <a:latin typeface="Source Sans Pro"/>
                <a:ea typeface="Source Sans Pro"/>
              </a:rPr>
              <a:t>vraag via tips: “Beschrijf kort wat volgens jou nu anders moet.” </a:t>
            </a:r>
            <a:endParaRPr lang="nl-BE"/>
          </a:p>
          <a:p>
            <a:pPr marL="460375" lvl="1"/>
            <a:r>
              <a:rPr lang="nl-BE" sz="2200" dirty="0">
                <a:latin typeface="Source Sans Pro"/>
                <a:ea typeface="Source Sans Pro"/>
              </a:rPr>
              <a:t> Link naar Google </a:t>
            </a:r>
            <a:r>
              <a:rPr lang="nl-BE" sz="2200" b="1" dirty="0">
                <a:solidFill>
                  <a:srgbClr val="10BC90"/>
                </a:solidFill>
                <a:latin typeface="Source Sans Pro"/>
                <a:ea typeface="Source Sans Pro"/>
              </a:rPr>
              <a:t>Forms</a:t>
            </a:r>
          </a:p>
          <a:p>
            <a:pPr marL="460375" lvl="1"/>
            <a:r>
              <a:rPr lang="nl-BE" sz="2200" dirty="0">
                <a:latin typeface="Source Sans Pro"/>
                <a:ea typeface="Source Sans Pro"/>
              </a:rPr>
              <a:t> Tussen 5 mei en 9 mei </a:t>
            </a:r>
          </a:p>
          <a:p>
            <a:pPr marL="460375" lvl="1"/>
            <a:r>
              <a:rPr lang="nl-BE" sz="2200" dirty="0">
                <a:latin typeface="Source Sans Pro"/>
                <a:ea typeface="Source Sans Pro"/>
              </a:rPr>
              <a:t> Anoniem of met naam</a:t>
            </a:r>
          </a:p>
          <a:p>
            <a:pPr marL="460375" lvl="1"/>
            <a:r>
              <a:rPr lang="nl-BE" sz="2200" dirty="0">
                <a:latin typeface="Source Sans Pro"/>
                <a:ea typeface="Source Sans Pro"/>
              </a:rPr>
              <a:t> </a:t>
            </a:r>
            <a:r>
              <a:rPr lang="nl-BE" sz="2200" b="1" dirty="0">
                <a:solidFill>
                  <a:srgbClr val="10BC90"/>
                </a:solidFill>
                <a:latin typeface="Source Sans Pro"/>
                <a:ea typeface="Source Sans Pro"/>
              </a:rPr>
              <a:t>212 </a:t>
            </a:r>
            <a:r>
              <a:rPr lang="nl-BE" sz="2200" dirty="0">
                <a:latin typeface="Source Sans Pro"/>
                <a:ea typeface="Source Sans Pro"/>
              </a:rPr>
              <a:t>suggesties</a:t>
            </a:r>
          </a:p>
          <a:p>
            <a:pPr marL="460375" lvl="1"/>
            <a:endParaRPr lang="nl-BE" sz="2200"/>
          </a:p>
          <a:p>
            <a:r>
              <a:rPr lang="nl-BE" dirty="0">
                <a:latin typeface="Source Sans Pro"/>
                <a:ea typeface="Source Sans Pro"/>
              </a:rPr>
              <a:t>Analyse: </a:t>
            </a:r>
            <a:endParaRPr lang="nl-BE"/>
          </a:p>
          <a:p>
            <a:pPr marL="460375" lvl="1"/>
            <a:r>
              <a:rPr lang="nl-BE" sz="2200" dirty="0">
                <a:latin typeface="Source Sans Pro"/>
                <a:ea typeface="Source Sans Pro"/>
              </a:rPr>
              <a:t> Diversiteit aan suggesties: </a:t>
            </a:r>
            <a:r>
              <a:rPr lang="nl-BE" sz="2200" b="1" dirty="0">
                <a:solidFill>
                  <a:srgbClr val="10BC90"/>
                </a:solidFill>
                <a:latin typeface="Source Sans Pro"/>
                <a:ea typeface="Source Sans Pro"/>
              </a:rPr>
              <a:t>thematische </a:t>
            </a:r>
            <a:r>
              <a:rPr lang="nl-BE" sz="2200" dirty="0">
                <a:latin typeface="Source Sans Pro"/>
                <a:ea typeface="Source Sans Pro"/>
              </a:rPr>
              <a:t>ordening &amp; frequentie</a:t>
            </a:r>
          </a:p>
          <a:p>
            <a:pPr marL="460375" lvl="1"/>
            <a:r>
              <a:rPr lang="nl-BE" sz="2200" dirty="0">
                <a:latin typeface="Source Sans Pro"/>
                <a:ea typeface="Source Sans Pro"/>
              </a:rPr>
              <a:t> </a:t>
            </a:r>
            <a:r>
              <a:rPr lang="nl-BE" sz="2200" b="1" dirty="0">
                <a:solidFill>
                  <a:srgbClr val="10BC90"/>
                </a:solidFill>
                <a:latin typeface="Source Sans Pro"/>
                <a:ea typeface="Source Sans Pro"/>
              </a:rPr>
              <a:t>Bijkomende </a:t>
            </a:r>
            <a:r>
              <a:rPr lang="nl-BE" sz="2200" dirty="0">
                <a:latin typeface="Source Sans Pro"/>
                <a:ea typeface="Source Sans Pro"/>
              </a:rPr>
              <a:t>meerkeuzevragen via de app</a:t>
            </a:r>
          </a:p>
          <a:p>
            <a:pPr marL="690880" lvl="2"/>
            <a:r>
              <a:rPr lang="nl-BE" sz="2200" dirty="0">
                <a:latin typeface="Source Sans Pro"/>
                <a:ea typeface="Source Sans Pro"/>
              </a:rPr>
              <a:t>Tussen 11 mei en 11 juni</a:t>
            </a:r>
          </a:p>
          <a:p>
            <a:pPr marL="690880" lvl="2"/>
            <a:endParaRPr lang="nl-BE" sz="2200"/>
          </a:p>
          <a:p>
            <a:pPr marL="460375" lvl="1"/>
            <a:endParaRPr lang="nl-BE" sz="2200"/>
          </a:p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B3AE3C-A706-B24D-9B98-B9DDA935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heeft onderwijs nu nodig? – Werkwijze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20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9350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B3AE3C-A706-B24D-9B98-B9DDA935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heeft onderwijs nu nodig? – Conclusies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21</a:t>
            </a:fld>
            <a:r>
              <a:rPr lang="en-BE"/>
              <a:t> |</a:t>
            </a:r>
            <a:endParaRPr lang="nl-BE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F7C66B53-57FE-40D2-82F1-A6B2E6C4A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180474"/>
              </p:ext>
            </p:extLst>
          </p:nvPr>
        </p:nvGraphicFramePr>
        <p:xfrm>
          <a:off x="4160762" y="1709057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Afbeelding 24">
            <a:extLst>
              <a:ext uri="{FF2B5EF4-FFF2-40B4-BE49-F238E27FC236}">
                <a16:creationId xmlns:a16="http://schemas.microsoft.com/office/drawing/2014/main" id="{D9D85401-1678-43FD-A477-FECE24487A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401" t="43001" r="29694" b="25728"/>
          <a:stretch/>
        </p:blipFill>
        <p:spPr>
          <a:xfrm>
            <a:off x="2667290" y="2003467"/>
            <a:ext cx="1330121" cy="17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36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1CB4B6-57E1-7C45-9A73-A5BA0E90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nl-NL" b="1" i="0">
                <a:solidFill>
                  <a:srgbClr val="10BC90"/>
                </a:solidFill>
                <a:effectLst/>
                <a:latin typeface="Source Sans Pro"/>
                <a:ea typeface="Source Sans Pro"/>
              </a:rPr>
              <a:t>Werkdruk en rust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B3AE3C-A706-B24D-9B98-B9DDA935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heeft onderwijs nu nodig? – Conclusies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22</a:t>
            </a:fld>
            <a:r>
              <a:rPr lang="en-BE"/>
              <a:t> |</a:t>
            </a:r>
            <a:endParaRPr lang="nl-BE"/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E8C20C85-3B96-4800-9502-C05D91D25D16}"/>
              </a:ext>
            </a:extLst>
          </p:cNvPr>
          <p:cNvSpPr txBox="1">
            <a:spLocks/>
          </p:cNvSpPr>
          <p:nvPr/>
        </p:nvSpPr>
        <p:spPr>
          <a:xfrm>
            <a:off x="1233359" y="1702904"/>
            <a:ext cx="10726727" cy="436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9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&gt;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endParaRPr lang="nl-BE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7BEA4DA9-BF9A-4203-9D21-B42838968960}"/>
              </a:ext>
            </a:extLst>
          </p:cNvPr>
          <p:cNvSpPr txBox="1">
            <a:spLocks/>
          </p:cNvSpPr>
          <p:nvPr/>
        </p:nvSpPr>
        <p:spPr>
          <a:xfrm>
            <a:off x="1385759" y="1855304"/>
            <a:ext cx="10726727" cy="436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9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&gt;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D8AD547D-4CF2-4B1C-B698-8CF949F66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163" y="3714548"/>
            <a:ext cx="6637866" cy="2029382"/>
          </a:xfrm>
          <a:prstGeom prst="rect">
            <a:avLst/>
          </a:prstGeom>
        </p:spPr>
      </p:pic>
      <p:pic>
        <p:nvPicPr>
          <p:cNvPr id="10" name="Afbeelding 10">
            <a:extLst>
              <a:ext uri="{FF2B5EF4-FFF2-40B4-BE49-F238E27FC236}">
                <a16:creationId xmlns:a16="http://schemas.microsoft.com/office/drawing/2014/main" id="{4C2A2C8F-0169-49EF-AAAA-125FF9E9E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161" y="1368071"/>
            <a:ext cx="6674152" cy="20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17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1CB4B6-57E1-7C45-9A73-A5BA0E90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864" y="1550504"/>
            <a:ext cx="4110632" cy="43632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b="1">
                <a:solidFill>
                  <a:srgbClr val="10BC90"/>
                </a:solidFill>
                <a:latin typeface="Source Sans Pro"/>
                <a:ea typeface="Source Sans Pro"/>
              </a:rPr>
              <a:t>Werkdruk en rust</a:t>
            </a:r>
          </a:p>
          <a:p>
            <a:pPr marL="0" indent="0">
              <a:buNone/>
            </a:pPr>
            <a:endParaRPr lang="nl-BE"/>
          </a:p>
          <a:p>
            <a:r>
              <a:rPr lang="nl-BE">
                <a:latin typeface="Source Sans Pro"/>
                <a:ea typeface="Source Sans Pro"/>
              </a:rPr>
              <a:t>Wat kan meer rust brengen?</a:t>
            </a:r>
          </a:p>
          <a:p>
            <a:pPr marL="460375" lvl="1"/>
            <a:r>
              <a:rPr lang="nl-BE" sz="2200">
                <a:latin typeface="Source Sans Pro"/>
                <a:ea typeface="Source Sans Pro"/>
              </a:rPr>
              <a:t>Minder administratieve taken!</a:t>
            </a:r>
          </a:p>
          <a:p>
            <a:pPr marL="460375" lvl="1"/>
            <a:r>
              <a:rPr lang="nl-BE" sz="2200">
                <a:latin typeface="Source Sans Pro"/>
                <a:ea typeface="Source Sans Pro"/>
              </a:rPr>
              <a:t>Kleinere klassen</a:t>
            </a:r>
          </a:p>
          <a:p>
            <a:pPr marL="460375" lvl="1"/>
            <a:r>
              <a:rPr lang="nl-BE" sz="2200">
                <a:latin typeface="Source Sans Pro"/>
                <a:ea typeface="Source Sans Pro"/>
              </a:rPr>
              <a:t>Minder moeten inspelen op specifieke zorgnoden</a:t>
            </a:r>
          </a:p>
          <a:p>
            <a:pPr marL="231775" lvl="1" indent="0">
              <a:buNone/>
            </a:pPr>
            <a:endParaRPr lang="nl-BE" sz="2200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B3AE3C-A706-B24D-9B98-B9DDA935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heeft onderwijs nu nodig? – Conclusies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23</a:t>
            </a:fld>
            <a:r>
              <a:rPr lang="en-BE"/>
              <a:t> |</a:t>
            </a:r>
            <a:endParaRPr lang="nl-BE"/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267E1A44-447A-472B-B585-D904F6BA7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353" y="2426919"/>
            <a:ext cx="6093580" cy="2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4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1CB4B6-57E1-7C45-9A73-A5BA0E90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nl-NL" b="0" i="0">
              <a:effectLst/>
              <a:latin typeface="Source Sans Pro" panose="020B0503030403020204" pitchFamily="34" charset="0"/>
            </a:endParaRPr>
          </a:p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B3AE3C-A706-B24D-9B98-B9DDA935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heeft onderwijs nu nodig? – Conclusies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24</a:t>
            </a:fld>
            <a:r>
              <a:rPr lang="en-BE"/>
              <a:t> |</a:t>
            </a:r>
            <a:endParaRPr lang="nl-BE"/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E8C20C85-3B96-4800-9502-C05D91D25D16}"/>
              </a:ext>
            </a:extLst>
          </p:cNvPr>
          <p:cNvSpPr txBox="1">
            <a:spLocks/>
          </p:cNvSpPr>
          <p:nvPr/>
        </p:nvSpPr>
        <p:spPr>
          <a:xfrm>
            <a:off x="1233359" y="1702904"/>
            <a:ext cx="10726727" cy="436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9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&gt;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endParaRPr lang="nl-BE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7BEA4DA9-BF9A-4203-9D21-B42838968960}"/>
              </a:ext>
            </a:extLst>
          </p:cNvPr>
          <p:cNvSpPr txBox="1">
            <a:spLocks/>
          </p:cNvSpPr>
          <p:nvPr/>
        </p:nvSpPr>
        <p:spPr>
          <a:xfrm>
            <a:off x="1080957" y="1412737"/>
            <a:ext cx="10726727" cy="4363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9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&gt;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>
                <a:solidFill>
                  <a:srgbClr val="10BC90"/>
                </a:solidFill>
                <a:latin typeface="Source Sans Pro"/>
                <a:ea typeface="Source Sans Pro"/>
              </a:rPr>
              <a:t>Kleinere klasgroepen</a:t>
            </a:r>
          </a:p>
          <a:p>
            <a:pPr marL="0" indent="0">
              <a:buNone/>
            </a:pPr>
            <a:endParaRPr lang="nl-NL"/>
          </a:p>
          <a:p>
            <a:r>
              <a:rPr lang="nl-NL">
                <a:latin typeface="Source Sans Pro"/>
                <a:ea typeface="Source Sans Pro"/>
              </a:rPr>
              <a:t>De</a:t>
            </a:r>
            <a:r>
              <a:rPr lang="nl-NL">
                <a:solidFill>
                  <a:srgbClr val="FF0000"/>
                </a:solidFill>
                <a:latin typeface="Source Sans Pro"/>
                <a:ea typeface="Source Sans Pro"/>
              </a:rPr>
              <a:t> </a:t>
            </a:r>
            <a:r>
              <a:rPr lang="nl-NL">
                <a:solidFill>
                  <a:srgbClr val="10BC90"/>
                </a:solidFill>
                <a:latin typeface="Source Sans Pro"/>
                <a:ea typeface="Source Sans Pro"/>
              </a:rPr>
              <a:t>gevolgen </a:t>
            </a:r>
            <a:r>
              <a:rPr lang="nl-NL">
                <a:latin typeface="Source Sans Pro"/>
                <a:ea typeface="Source Sans Pro"/>
              </a:rPr>
              <a:t>van het overschrijden van de ideale klasgrootte</a:t>
            </a:r>
          </a:p>
          <a:p>
            <a:pPr marL="460375" lvl="1">
              <a:buFontTx/>
              <a:buChar char="-"/>
            </a:pPr>
            <a:r>
              <a:rPr lang="nl-NL" sz="2200">
                <a:latin typeface="Source Sans Pro"/>
                <a:ea typeface="Source Sans Pro"/>
              </a:rPr>
              <a:t>Minder aandacht van de leerkracht voor de leerlingen</a:t>
            </a:r>
          </a:p>
          <a:p>
            <a:pPr marL="460375" lvl="1">
              <a:buFontTx/>
              <a:buChar char="-"/>
            </a:pPr>
            <a:r>
              <a:rPr lang="nl-NL" sz="2200">
                <a:latin typeface="Source Sans Pro"/>
                <a:ea typeface="Source Sans Pro"/>
              </a:rPr>
              <a:t>Achteruitgang onderwijskwaliteit</a:t>
            </a:r>
          </a:p>
          <a:p>
            <a:pPr marL="460375" lvl="1">
              <a:buFontTx/>
              <a:buChar char="-"/>
            </a:pPr>
            <a:r>
              <a:rPr lang="nl-NL" sz="2200">
                <a:latin typeface="Source Sans Pro"/>
                <a:ea typeface="Source Sans Pro"/>
              </a:rPr>
              <a:t>Minder concentratie bij de kinderen </a:t>
            </a:r>
            <a:endParaRPr lang="nl-NL" sz="2200"/>
          </a:p>
          <a:p>
            <a:pPr marL="460375" lvl="1">
              <a:buFontTx/>
              <a:buChar char="-"/>
            </a:pPr>
            <a:endParaRPr lang="nl-NL" sz="2200"/>
          </a:p>
          <a:p>
            <a:r>
              <a:rPr lang="nl-NL">
                <a:latin typeface="Source Sans Pro"/>
                <a:ea typeface="Source Sans Pro"/>
              </a:rPr>
              <a:t>Wat is voor respondenten de </a:t>
            </a:r>
            <a:r>
              <a:rPr lang="nl-NL">
                <a:solidFill>
                  <a:srgbClr val="10BC90"/>
                </a:solidFill>
                <a:latin typeface="Source Sans Pro"/>
                <a:ea typeface="Source Sans Pro"/>
              </a:rPr>
              <a:t>optimale </a:t>
            </a:r>
            <a:r>
              <a:rPr lang="nl-NL">
                <a:latin typeface="Source Sans Pro"/>
                <a:ea typeface="Source Sans Pro"/>
              </a:rPr>
              <a:t>klasgrootte</a:t>
            </a:r>
          </a:p>
          <a:p>
            <a:pPr marL="460375" lvl="1"/>
            <a:r>
              <a:rPr lang="nl-NL" sz="2200">
                <a:latin typeface="Source Sans Pro"/>
                <a:ea typeface="Source Sans Pro"/>
              </a:rPr>
              <a:t>Basisonderwijs, 1</a:t>
            </a:r>
            <a:r>
              <a:rPr lang="nl-NL" sz="2200" baseline="30000">
                <a:latin typeface="Source Sans Pro"/>
                <a:ea typeface="Source Sans Pro"/>
              </a:rPr>
              <a:t>e</a:t>
            </a:r>
            <a:r>
              <a:rPr lang="nl-NL" sz="2200">
                <a:latin typeface="Source Sans Pro"/>
                <a:ea typeface="Source Sans Pro"/>
              </a:rPr>
              <a:t> graad en/of ASO: 16-20</a:t>
            </a:r>
          </a:p>
          <a:p>
            <a:pPr marL="460375" lvl="1"/>
            <a:r>
              <a:rPr lang="nl-NL" sz="2200">
                <a:latin typeface="Source Sans Pro"/>
                <a:ea typeface="Source Sans Pro"/>
              </a:rPr>
              <a:t>BSO en/of TSO: 11-15</a:t>
            </a:r>
          </a:p>
          <a:p>
            <a:pPr marL="460375" lvl="1"/>
            <a:r>
              <a:rPr lang="nl-NL" sz="2200">
                <a:latin typeface="Source Sans Pro"/>
                <a:ea typeface="Source Sans Pro"/>
              </a:rPr>
              <a:t>Buitengewoon onderwijs: 5-10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7689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1CB4B6-57E1-7C45-9A73-A5BA0E90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864" y="1550504"/>
            <a:ext cx="5368537" cy="50285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b="1">
                <a:solidFill>
                  <a:srgbClr val="10BC90"/>
                </a:solidFill>
                <a:latin typeface="Source Sans Pro"/>
                <a:ea typeface="Source Sans Pro"/>
              </a:rPr>
              <a:t>Professionalisering</a:t>
            </a:r>
          </a:p>
          <a:p>
            <a:pPr marL="0" indent="0">
              <a:buNone/>
            </a:pPr>
            <a:endParaRPr lang="nl-BE"/>
          </a:p>
          <a:p>
            <a:r>
              <a:rPr lang="nl-BE">
                <a:latin typeface="Source Sans Pro"/>
                <a:ea typeface="Source Sans Pro"/>
              </a:rPr>
              <a:t>Voldoende ruimte? De meningen lopen uiteen</a:t>
            </a:r>
          </a:p>
          <a:p>
            <a:r>
              <a:rPr lang="nl-BE">
                <a:latin typeface="Source Sans Pro"/>
                <a:ea typeface="Source Sans Pro"/>
              </a:rPr>
              <a:t> Waarover professionaliseren?</a:t>
            </a:r>
          </a:p>
          <a:p>
            <a:pPr marL="460375" lvl="1"/>
            <a:r>
              <a:rPr lang="nl-BE" sz="2200">
                <a:latin typeface="Source Sans Pro"/>
                <a:ea typeface="Source Sans Pro"/>
              </a:rPr>
              <a:t>Nood aan bijscholing rond methoden voor geïndividualiseerd leren</a:t>
            </a:r>
          </a:p>
          <a:p>
            <a:pPr marL="460375" lvl="1"/>
            <a:r>
              <a:rPr lang="nl-BE" sz="2200">
                <a:latin typeface="Source Sans Pro"/>
                <a:ea typeface="Source Sans Pro"/>
              </a:rPr>
              <a:t>Professionaliseringsaanbod binnen de school sluit vaak niet aan bij de behoeften</a:t>
            </a:r>
          </a:p>
          <a:p>
            <a:pPr marL="460375" lvl="1"/>
            <a:r>
              <a:rPr lang="nl-BE" sz="2200">
                <a:latin typeface="Source Sans Pro"/>
                <a:ea typeface="Source Sans Pro"/>
              </a:rPr>
              <a:t>Levenslang leren is een evidentie en prioriteit om te stimuleren </a:t>
            </a:r>
            <a:endParaRPr lang="nl-BE" sz="2200"/>
          </a:p>
          <a:p>
            <a:pPr marL="690880" lvl="2"/>
            <a:r>
              <a:rPr lang="nl-BE" sz="2200">
                <a:latin typeface="Source Sans Pro"/>
                <a:ea typeface="Source Sans Pro"/>
              </a:rPr>
              <a:t>Meerderheid vindt verplicht aantal bijscholingen een goed idee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heeft onderwijs nu nodig? – Conclusies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25</a:t>
            </a:fld>
            <a:r>
              <a:rPr lang="en-BE"/>
              <a:t> |</a:t>
            </a:r>
            <a:endParaRPr lang="nl-BE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7BEA4DA9-BF9A-4203-9D21-B42838968960}"/>
              </a:ext>
            </a:extLst>
          </p:cNvPr>
          <p:cNvSpPr txBox="1">
            <a:spLocks/>
          </p:cNvSpPr>
          <p:nvPr/>
        </p:nvSpPr>
        <p:spPr>
          <a:xfrm>
            <a:off x="1385759" y="1855304"/>
            <a:ext cx="10726727" cy="436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9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&gt;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/>
          </a:p>
        </p:txBody>
      </p:sp>
      <p:pic>
        <p:nvPicPr>
          <p:cNvPr id="10" name="Afbeelding 10">
            <a:extLst>
              <a:ext uri="{FF2B5EF4-FFF2-40B4-BE49-F238E27FC236}">
                <a16:creationId xmlns:a16="http://schemas.microsoft.com/office/drawing/2014/main" id="{587B5EC8-D2F2-4148-8C4D-8B26149A3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924" y="2866293"/>
            <a:ext cx="4291390" cy="27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64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1CB4B6-57E1-7C45-9A73-A5BA0E90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b="1">
                <a:solidFill>
                  <a:srgbClr val="10BC90"/>
                </a:solidFill>
                <a:latin typeface="Source Sans Pro"/>
                <a:ea typeface="Source Sans Pro"/>
              </a:rPr>
              <a:t>Overleg en samenwerking</a:t>
            </a:r>
          </a:p>
          <a:p>
            <a:pPr marL="0" indent="0">
              <a:buNone/>
            </a:pPr>
            <a:endParaRPr lang="nl-BE"/>
          </a:p>
          <a:p>
            <a:r>
              <a:rPr lang="nl-BE"/>
              <a:t>Minder overlegmomenten ≠ meer rust</a:t>
            </a:r>
          </a:p>
          <a:p>
            <a:pPr marL="460375" lvl="1"/>
            <a:r>
              <a:rPr lang="nl-BE" sz="2200">
                <a:latin typeface="Source Sans Pro"/>
                <a:ea typeface="Source Sans Pro"/>
              </a:rPr>
              <a:t>Grote wil tot samenwerken</a:t>
            </a:r>
          </a:p>
          <a:p>
            <a:pPr marL="460375" lvl="1"/>
            <a:r>
              <a:rPr lang="nl-BE" sz="2200">
                <a:latin typeface="Source Sans Pro"/>
                <a:ea typeface="Source Sans Pro"/>
              </a:rPr>
              <a:t>Zowel binnen het eigen vakgebied als vakoverschrijdend</a:t>
            </a:r>
          </a:p>
          <a:p>
            <a:pPr marL="460375" lvl="1"/>
            <a:r>
              <a:rPr lang="nl-BE" sz="2200">
                <a:latin typeface="Source Sans Pro"/>
                <a:ea typeface="Source Sans Pro"/>
              </a:rPr>
              <a:t>Maar onvoldoende tijd voor collegiaal overleg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B3AE3C-A706-B24D-9B98-B9DDA935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heeft onderwijs nu nodig? – Conclusies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26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80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1CB4B6-57E1-7C45-9A73-A5BA0E90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B3AE3C-A706-B24D-9B98-B9DDA935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heeft onderwijs nu nodig? – Conclusies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27</a:t>
            </a:fld>
            <a:r>
              <a:rPr lang="en-BE"/>
              <a:t> |</a:t>
            </a:r>
            <a:endParaRPr lang="nl-BE"/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E8C20C85-3B96-4800-9502-C05D91D25D16}"/>
              </a:ext>
            </a:extLst>
          </p:cNvPr>
          <p:cNvSpPr txBox="1">
            <a:spLocks/>
          </p:cNvSpPr>
          <p:nvPr/>
        </p:nvSpPr>
        <p:spPr>
          <a:xfrm>
            <a:off x="1233359" y="1702904"/>
            <a:ext cx="10726727" cy="436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9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&gt;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endParaRPr lang="nl-BE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7BEA4DA9-BF9A-4203-9D21-B42838968960}"/>
              </a:ext>
            </a:extLst>
          </p:cNvPr>
          <p:cNvSpPr txBox="1">
            <a:spLocks/>
          </p:cNvSpPr>
          <p:nvPr/>
        </p:nvSpPr>
        <p:spPr>
          <a:xfrm>
            <a:off x="1385759" y="1855304"/>
            <a:ext cx="10726727" cy="436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9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&gt;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/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C25AC7C1-D0DA-45AA-AA23-304760C3E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4" y="2483764"/>
            <a:ext cx="10218057" cy="12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7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C2845DD-C43F-4C04-A193-F5904284E8F6}"/>
              </a:ext>
            </a:extLst>
          </p:cNvPr>
          <p:cNvSpPr/>
          <p:nvPr/>
        </p:nvSpPr>
        <p:spPr>
          <a:xfrm>
            <a:off x="2875" y="3431875"/>
            <a:ext cx="12191999" cy="3421811"/>
          </a:xfrm>
          <a:prstGeom prst="rect">
            <a:avLst/>
          </a:prstGeom>
          <a:solidFill>
            <a:srgbClr val="10B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DB0C210-E738-714B-B1DB-43D99755B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E53770-D159-0145-83B0-427425D3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CCBBBC-839A-284F-A836-95567EE1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0A92-C273-5E45-8D2A-9598AD34FB15}" type="slidenum">
              <a:rPr lang="en-BE" smtClean="0"/>
              <a:t>28</a:t>
            </a:fld>
            <a:endParaRPr lang="en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4195C1-33C7-464D-868B-67F449FE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62" y="3431298"/>
            <a:ext cx="10515600" cy="2230852"/>
          </a:xfrm>
        </p:spPr>
        <p:txBody>
          <a:bodyPr/>
          <a:lstStyle/>
          <a:p>
            <a:r>
              <a:rPr lang="nl-BE"/>
              <a:t>Zijn er vragen?</a:t>
            </a:r>
          </a:p>
        </p:txBody>
      </p:sp>
    </p:spTree>
    <p:extLst>
      <p:ext uri="{BB962C8B-B14F-4D97-AF65-F5344CB8AC3E}">
        <p14:creationId xmlns:p14="http://schemas.microsoft.com/office/powerpoint/2010/main" val="2195907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8">
            <a:extLst>
              <a:ext uri="{FF2B5EF4-FFF2-40B4-BE49-F238E27FC236}">
                <a16:creationId xmlns:a16="http://schemas.microsoft.com/office/drawing/2014/main" id="{534CDEC3-CB3D-40AD-BB87-ECB494682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5" t="6767" r="46490" b="19737"/>
          <a:stretch/>
        </p:blipFill>
        <p:spPr>
          <a:xfrm>
            <a:off x="4283282" y="1021526"/>
            <a:ext cx="3629718" cy="6025321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630C88-07F4-4140-8894-68C0BEB8B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C11D5D-E0FC-4749-9465-9AC78B7E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577" y="2856652"/>
            <a:ext cx="10726727" cy="864704"/>
          </a:xfrm>
        </p:spPr>
        <p:txBody>
          <a:bodyPr/>
          <a:lstStyle/>
          <a:p>
            <a:r>
              <a:rPr lang="nl-BE"/>
              <a:t>Vragen?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7C421C-87D8-524E-A198-DC76DE6A1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29</a:t>
            </a:fld>
            <a:r>
              <a:rPr lang="en-BE"/>
              <a:t> |</a:t>
            </a:r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FCDB9F9-7C0D-44A5-8D8E-94F0782CFE8A}"/>
              </a:ext>
            </a:extLst>
          </p:cNvPr>
          <p:cNvSpPr/>
          <p:nvPr/>
        </p:nvSpPr>
        <p:spPr>
          <a:xfrm>
            <a:off x="251068" y="-4313"/>
            <a:ext cx="93295" cy="6857999"/>
          </a:xfrm>
          <a:prstGeom prst="rect">
            <a:avLst/>
          </a:prstGeom>
          <a:solidFill>
            <a:srgbClr val="10B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222AD48-0758-4648-9C19-EB9234137D36}"/>
              </a:ext>
            </a:extLst>
          </p:cNvPr>
          <p:cNvSpPr/>
          <p:nvPr/>
        </p:nvSpPr>
        <p:spPr>
          <a:xfrm flipH="1">
            <a:off x="160816" y="1249"/>
            <a:ext cx="34632" cy="6857999"/>
          </a:xfrm>
          <a:prstGeom prst="rect">
            <a:avLst/>
          </a:prstGeom>
          <a:solidFill>
            <a:srgbClr val="10B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69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F0CD58E-36C1-7243-84B7-CA3865049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00E454-BEDA-7640-93DA-ACA29B82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70DDE5-B2A7-CF4E-9914-3D388BC4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0A92-C273-5E45-8D2A-9598AD34FB15}" type="slidenum">
              <a:rPr lang="en-BE" smtClean="0"/>
              <a:t>3</a:t>
            </a:fld>
            <a:endParaRPr lang="en-BE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5D25C715-5026-477C-8450-1C991A30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57" y="962473"/>
            <a:ext cx="2114550" cy="202882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E6557A6-9F6E-4A6F-BB1C-204AB0EE4927}"/>
              </a:ext>
            </a:extLst>
          </p:cNvPr>
          <p:cNvSpPr/>
          <p:nvPr/>
        </p:nvSpPr>
        <p:spPr>
          <a:xfrm>
            <a:off x="2875" y="3431875"/>
            <a:ext cx="12191999" cy="3421811"/>
          </a:xfrm>
          <a:prstGeom prst="rect">
            <a:avLst/>
          </a:prstGeom>
          <a:solidFill>
            <a:srgbClr val="10B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94E4AF9-DEED-CE47-9705-D252C561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26" y="3425077"/>
            <a:ext cx="10515600" cy="2230852"/>
          </a:xfrm>
        </p:spPr>
        <p:txBody>
          <a:bodyPr/>
          <a:lstStyle/>
          <a:p>
            <a:r>
              <a:rPr lang="nl-BE"/>
              <a:t>Teacher </a:t>
            </a:r>
            <a:r>
              <a:rPr lang="nl-BE" dirty="0" err="1"/>
              <a:t>Tapp</a:t>
            </a:r>
            <a:r>
              <a:rPr lang="nl-BE"/>
              <a:t> Vlaanderen</a:t>
            </a:r>
          </a:p>
        </p:txBody>
      </p:sp>
    </p:spTree>
    <p:extLst>
      <p:ext uri="{BB962C8B-B14F-4D97-AF65-F5344CB8AC3E}">
        <p14:creationId xmlns:p14="http://schemas.microsoft.com/office/powerpoint/2010/main" val="37791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07D439A1-C051-46D9-AFA1-9D05424A5C2E}"/>
              </a:ext>
            </a:extLst>
          </p:cNvPr>
          <p:cNvSpPr/>
          <p:nvPr/>
        </p:nvSpPr>
        <p:spPr>
          <a:xfrm>
            <a:off x="2875" y="3431875"/>
            <a:ext cx="12191999" cy="3421811"/>
          </a:xfrm>
          <a:prstGeom prst="rect">
            <a:avLst/>
          </a:prstGeom>
          <a:solidFill>
            <a:srgbClr val="10B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72822C9-C5DA-5240-B955-13A1964FE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0C3AA1-6283-2A4C-BB81-A749C6AD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F9E24D-B56F-A248-9628-185E3FA7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0A92-C273-5E45-8D2A-9598AD34FB15}" type="slidenum">
              <a:rPr lang="en-BE" smtClean="0"/>
              <a:t>30</a:t>
            </a:fld>
            <a:endParaRPr lang="en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94EF6D-C021-2746-9D9E-77CC5E1F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38" y="3431298"/>
            <a:ext cx="10515600" cy="2230852"/>
          </a:xfrm>
        </p:spPr>
        <p:txBody>
          <a:bodyPr/>
          <a:lstStyle/>
          <a:p>
            <a:r>
              <a:rPr lang="nl-BE"/>
              <a:t>Suggesties</a:t>
            </a:r>
          </a:p>
        </p:txBody>
      </p:sp>
    </p:spTree>
    <p:extLst>
      <p:ext uri="{BB962C8B-B14F-4D97-AF65-F5344CB8AC3E}">
        <p14:creationId xmlns:p14="http://schemas.microsoft.com/office/powerpoint/2010/main" val="1995670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1CB4B6-57E1-7C45-9A73-A5BA0E90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442" y="1544359"/>
            <a:ext cx="9817244" cy="43694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deleraardenkt.be</a:t>
            </a:r>
            <a:endParaRPr lang="nl-BE" dirty="0"/>
          </a:p>
          <a:p>
            <a:pPr lvl="1"/>
            <a:r>
              <a:rPr lang="nl-BE"/>
              <a:t>Vragen database consulteren </a:t>
            </a:r>
            <a:r>
              <a:rPr lang="nl-BE">
                <a:sym typeface="Wingdings" pitchFamily="2" charset="2"/>
              </a:rPr>
              <a:t></a:t>
            </a:r>
            <a:endParaRPr lang="nl-BE"/>
          </a:p>
          <a:p>
            <a:pPr lvl="1"/>
            <a:r>
              <a:rPr lang="nl-BE"/>
              <a:t>Helaas nog niet de resultaten </a:t>
            </a:r>
            <a:r>
              <a:rPr lang="nl-BE">
                <a:sym typeface="Wingdings" pitchFamily="2" charset="2"/>
              </a:rPr>
              <a:t></a:t>
            </a:r>
          </a:p>
          <a:p>
            <a:pPr lvl="1"/>
            <a:endParaRPr lang="nl-BE"/>
          </a:p>
          <a:p>
            <a:pPr marL="0" indent="0">
              <a:buNone/>
            </a:pPr>
            <a:r>
              <a:rPr lang="nl-BE"/>
              <a:t>Twitter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/>
              <a:t>Facebook</a:t>
            </a:r>
            <a:endParaRPr lang="nl-BE" dirty="0"/>
          </a:p>
          <a:p>
            <a:endParaRPr lang="nl-BE"/>
          </a:p>
          <a:p>
            <a:pPr marL="0" indent="0">
              <a:buNone/>
            </a:pPr>
            <a:r>
              <a:rPr lang="nl-BE"/>
              <a:t>Instagram</a:t>
            </a:r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B3AE3C-A706-B24D-9B98-B9DDA935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 vind je Teacher Tapp Vlaanderen?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31</a:t>
            </a:fld>
            <a:r>
              <a:rPr lang="en-BE"/>
              <a:t> |</a:t>
            </a:r>
            <a:endParaRPr lang="nl-BE"/>
          </a:p>
        </p:txBody>
      </p:sp>
      <p:pic>
        <p:nvPicPr>
          <p:cNvPr id="1026" name="Picture 2" descr="59 Social Media Logos ideas | social media, social media logos, media logo">
            <a:extLst>
              <a:ext uri="{FF2B5EF4-FFF2-40B4-BE49-F238E27FC236}">
                <a16:creationId xmlns:a16="http://schemas.microsoft.com/office/drawing/2014/main" id="{3E4E2F57-1915-4AF1-A388-F05F3EF0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73" y="4594001"/>
            <a:ext cx="473597" cy="4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, social, media, tweet, twitter Gratis Pictogram van Social Media Logos">
            <a:extLst>
              <a:ext uri="{FF2B5EF4-FFF2-40B4-BE49-F238E27FC236}">
                <a16:creationId xmlns:a16="http://schemas.microsoft.com/office/drawing/2014/main" id="{8E55C145-EEDC-462C-8403-3E47E08E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14" y="2936046"/>
            <a:ext cx="473689" cy="4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facebook">
            <a:extLst>
              <a:ext uri="{FF2B5EF4-FFF2-40B4-BE49-F238E27FC236}">
                <a16:creationId xmlns:a16="http://schemas.microsoft.com/office/drawing/2014/main" id="{900EF838-4089-4106-956A-A760B276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10" y="3723151"/>
            <a:ext cx="529293" cy="5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16B473E5-422B-4850-BD6C-CAA9E7B81B22}"/>
              </a:ext>
            </a:extLst>
          </p:cNvPr>
          <p:cNvSpPr txBox="1">
            <a:spLocks/>
          </p:cNvSpPr>
          <p:nvPr/>
        </p:nvSpPr>
        <p:spPr>
          <a:xfrm>
            <a:off x="-391234" y="1818605"/>
            <a:ext cx="454123" cy="4571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b="1" dirty="0"/>
          </a:p>
        </p:txBody>
      </p:sp>
      <p:pic>
        <p:nvPicPr>
          <p:cNvPr id="1042" name="Picture 18" descr="Website Logo PNG, Web Site Logos Free Download - Free Transparent PNG Logos">
            <a:extLst>
              <a:ext uri="{FF2B5EF4-FFF2-40B4-BE49-F238E27FC236}">
                <a16:creationId xmlns:a16="http://schemas.microsoft.com/office/drawing/2014/main" id="{BFB3D17D-E3BC-4F01-A026-E3EE1947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45" y="1533129"/>
            <a:ext cx="473597" cy="4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B758CA79-8305-4601-8E2E-DA148A249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0000">
            <a:off x="5990655" y="3453913"/>
            <a:ext cx="6047054" cy="11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27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D57A82-D8BA-44DB-AFF9-F9CCBC2F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pPr marL="457200" indent="-457200">
              <a:buFont typeface="+mj-lt"/>
              <a:buAutoNum type="arabicPeriod"/>
            </a:pPr>
            <a:r>
              <a:rPr lang="nl-BE"/>
              <a:t>Surf naar </a:t>
            </a:r>
            <a:r>
              <a:rPr lang="nl-BE">
                <a:hlinkClick r:id="rId3"/>
              </a:rPr>
              <a:t>www.deleraardenkt.be</a:t>
            </a:r>
            <a:r>
              <a:rPr lang="nl-BE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nl-BE"/>
              <a:t>Download de app (gratis) via de Appstore of Google Play (link op website)</a:t>
            </a:r>
          </a:p>
          <a:p>
            <a:pPr marL="457200" indent="-457200">
              <a:buFont typeface="+mj-lt"/>
              <a:buAutoNum type="arabicPeriod"/>
            </a:pPr>
            <a:r>
              <a:rPr lang="nl-BE"/>
              <a:t>Vul je profiel in</a:t>
            </a:r>
          </a:p>
          <a:p>
            <a:pPr marL="457200" indent="-457200">
              <a:buFont typeface="+mj-lt"/>
              <a:buAutoNum type="arabicPeriod"/>
            </a:pPr>
            <a:r>
              <a:rPr lang="nl-BE"/>
              <a:t>En de rest gaat vanzelf</a:t>
            </a:r>
          </a:p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B1A4AD-2885-40DF-901B-F5ECD5C3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 vind je Teacher Tapp Vlaanderen?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B20E4B-98F3-4A4C-893E-89D5E1640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28" y="1092843"/>
            <a:ext cx="11340344" cy="30202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C4C03B4-880A-4CC0-9952-6A6C694F92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72" y="4655464"/>
            <a:ext cx="1926771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1CB4B6-57E1-7C45-9A73-A5BA0E90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Welke vragen zouden jullie nog willen stellen aan de respondenten van Teacher Tapp?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B3AE3C-A706-B24D-9B98-B9DDA935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CF85CA-13F4-274A-B201-2735C1D8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Suggesties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7ED766-5B75-CD42-9268-078E374AA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33</a:t>
            </a:fld>
            <a:r>
              <a:rPr lang="en-BE"/>
              <a:t> |</a:t>
            </a:r>
            <a:endParaRPr lang="nl-BE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7A8399E2-42E2-4A77-93C0-A32231934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989" y="2120775"/>
            <a:ext cx="3264477" cy="42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23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81598-3B94-4579-8856-E268F360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04" y="1165651"/>
            <a:ext cx="3556143" cy="3341680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10BC90"/>
                </a:solidFill>
                <a:latin typeface="Source Sans Pro"/>
                <a:ea typeface="Source Sans Pro"/>
              </a:rPr>
              <a:t>Verspreid je mee onze flyer?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316F0C0-6B73-410F-AE0D-DC070AF25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4955" y="1440943"/>
            <a:ext cx="7424382" cy="5035333"/>
          </a:xfr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0881FB3-D894-403C-9F2E-EA0DBE60102E}"/>
              </a:ext>
            </a:extLst>
          </p:cNvPr>
          <p:cNvSpPr/>
          <p:nvPr/>
        </p:nvSpPr>
        <p:spPr>
          <a:xfrm>
            <a:off x="251068" y="-4313"/>
            <a:ext cx="93295" cy="6857999"/>
          </a:xfrm>
          <a:prstGeom prst="rect">
            <a:avLst/>
          </a:prstGeom>
          <a:solidFill>
            <a:srgbClr val="10B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8BC34F9-FE9F-4708-9BD2-9BEC43B267F8}"/>
              </a:ext>
            </a:extLst>
          </p:cNvPr>
          <p:cNvSpPr/>
          <p:nvPr/>
        </p:nvSpPr>
        <p:spPr>
          <a:xfrm flipH="1">
            <a:off x="160816" y="1249"/>
            <a:ext cx="34632" cy="6857999"/>
          </a:xfrm>
          <a:prstGeom prst="rect">
            <a:avLst/>
          </a:prstGeom>
          <a:solidFill>
            <a:srgbClr val="10B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178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CA18C-7A4F-4523-BFBD-32784814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5113"/>
            <a:ext cx="10515600" cy="1325563"/>
          </a:xfrm>
        </p:spPr>
        <p:txBody>
          <a:bodyPr>
            <a:normAutofit/>
          </a:bodyPr>
          <a:lstStyle/>
          <a:p>
            <a:r>
              <a:rPr lang="nl-BE" sz="280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Vragen? Tips? </a:t>
            </a:r>
            <a:br>
              <a:rPr lang="nl-BE" sz="280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nl-BE" sz="280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Contacteer ons via de app of via </a:t>
            </a:r>
            <a:br>
              <a:rPr lang="nl-BE" sz="280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nl-BE" sz="2800">
                <a:solidFill>
                  <a:srgbClr val="47BE9E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www.deleraardenkt.be</a:t>
            </a:r>
            <a:r>
              <a:rPr lang="nl-BE" sz="2800">
                <a:solidFill>
                  <a:srgbClr val="47BE9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53F475EC-6068-41B8-A0E7-0A54EA58F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627" r="10336" b="13668"/>
          <a:stretch/>
        </p:blipFill>
        <p:spPr>
          <a:xfrm>
            <a:off x="838200" y="560029"/>
            <a:ext cx="10515600" cy="38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61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D61F5BE-12CA-4E7B-88EB-B21F11C326D2}"/>
              </a:ext>
            </a:extLst>
          </p:cNvPr>
          <p:cNvSpPr/>
          <p:nvPr/>
        </p:nvSpPr>
        <p:spPr>
          <a:xfrm>
            <a:off x="2875" y="3431875"/>
            <a:ext cx="12191999" cy="3421811"/>
          </a:xfrm>
          <a:prstGeom prst="rect">
            <a:avLst/>
          </a:prstGeom>
          <a:solidFill>
            <a:srgbClr val="10B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92C9E56-95AC-EE4C-BF76-AB83D7571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1DB7B5-F0F0-8448-94FF-0FBE1360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0776AC-C008-2446-9CCC-2A002C0F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0A92-C273-5E45-8D2A-9598AD34FB15}" type="slidenum">
              <a:rPr lang="en-BE" smtClean="0"/>
              <a:t>36</a:t>
            </a:fld>
            <a:endParaRPr lang="en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2E63909-A6FD-174F-8103-305487CF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62" y="3431298"/>
            <a:ext cx="10515600" cy="2230852"/>
          </a:xfrm>
        </p:spPr>
        <p:txBody>
          <a:bodyPr/>
          <a:lstStyle/>
          <a:p>
            <a:r>
              <a:rPr lang="nl-BE"/>
              <a:t>BEDANKT VOOR JULLIE AANWEZIGHEID!</a:t>
            </a:r>
          </a:p>
        </p:txBody>
      </p:sp>
    </p:spTree>
    <p:extLst>
      <p:ext uri="{BB962C8B-B14F-4D97-AF65-F5344CB8AC3E}">
        <p14:creationId xmlns:p14="http://schemas.microsoft.com/office/powerpoint/2010/main" val="187071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87E54F0-0FAC-4DB4-B0AF-25CE73A9F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59" y="1550504"/>
            <a:ext cx="5680059" cy="4363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latin typeface="Source Sans Pro"/>
                <a:ea typeface="Source Sans Pro"/>
              </a:rPr>
              <a:t>App voor </a:t>
            </a:r>
            <a:r>
              <a:rPr lang="nl-BE" b="1" dirty="0">
                <a:solidFill>
                  <a:srgbClr val="10BC90"/>
                </a:solidFill>
                <a:latin typeface="Source Sans Pro"/>
                <a:ea typeface="Source Sans Pro"/>
              </a:rPr>
              <a:t>'onderwijsmensen'</a:t>
            </a:r>
          </a:p>
          <a:p>
            <a:pPr marL="460375" lvl="1"/>
            <a:r>
              <a:rPr lang="nl-BE" sz="2200" dirty="0">
                <a:latin typeface="Source Sans Pro"/>
                <a:ea typeface="Source Sans Pro"/>
              </a:rPr>
              <a:t>Leraars, ondersteuners, directie …</a:t>
            </a:r>
          </a:p>
          <a:p>
            <a:pPr marL="460375" lvl="1"/>
            <a:r>
              <a:rPr lang="nl-BE" sz="2200" dirty="0">
                <a:latin typeface="Source Sans Pro"/>
                <a:ea typeface="Source Sans Pro"/>
              </a:rPr>
              <a:t>Kleuter-, lager, secundair, hoger onderwijs, volwassenonderwijs …</a:t>
            </a:r>
          </a:p>
          <a:p>
            <a:pPr>
              <a:lnSpc>
                <a:spcPct val="100000"/>
              </a:lnSpc>
            </a:pPr>
            <a:endParaRPr lang="nl-BE" dirty="0"/>
          </a:p>
          <a:p>
            <a:pPr>
              <a:lnSpc>
                <a:spcPct val="100000"/>
              </a:lnSpc>
            </a:pPr>
            <a:r>
              <a:rPr lang="nl-BE" dirty="0">
                <a:latin typeface="Source Sans Pro"/>
                <a:ea typeface="Source Sans Pro"/>
              </a:rPr>
              <a:t>Gelanceerd door </a:t>
            </a:r>
            <a:r>
              <a:rPr lang="nl-BE" dirty="0" err="1">
                <a:latin typeface="Source Sans Pro"/>
                <a:ea typeface="Source Sans Pro"/>
              </a:rPr>
              <a:t>Arteveldehogeschool</a:t>
            </a:r>
            <a:r>
              <a:rPr lang="nl-BE" dirty="0">
                <a:latin typeface="Source Sans Pro"/>
                <a:ea typeface="Source Sans Pro"/>
              </a:rPr>
              <a:t> </a:t>
            </a:r>
            <a:r>
              <a:rPr lang="nl-BE" b="1" dirty="0">
                <a:solidFill>
                  <a:srgbClr val="10BC90"/>
                </a:solidFill>
                <a:latin typeface="Source Sans Pro"/>
                <a:ea typeface="Source Sans Pro"/>
              </a:rPr>
              <a:t>op 5 oktober 2020</a:t>
            </a:r>
            <a:r>
              <a:rPr lang="nl-BE" dirty="0">
                <a:latin typeface="Source Sans Pro"/>
                <a:ea typeface="Source Sans Pro"/>
              </a:rPr>
              <a:t>, dag van de leerkracht</a:t>
            </a:r>
          </a:p>
          <a:p>
            <a:pPr>
              <a:lnSpc>
                <a:spcPct val="100000"/>
              </a:lnSpc>
            </a:pPr>
            <a:endParaRPr lang="nl-BE" dirty="0"/>
          </a:p>
          <a:p>
            <a:pPr marL="0" indent="0">
              <a:buNone/>
            </a:pPr>
            <a:endParaRPr lang="nl-BE" dirty="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204E37-57CF-4A70-B7BB-928917F8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Teacher </a:t>
            </a:r>
            <a:r>
              <a:rPr lang="nl-BE" err="1"/>
              <a:t>Tapp</a:t>
            </a:r>
            <a:r>
              <a:rPr lang="nl-BE"/>
              <a:t> – Wat?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9E888EF-4DE5-4F71-98FF-D494CD23BC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 r="-457" b="5897"/>
          <a:stretch/>
        </p:blipFill>
        <p:spPr>
          <a:xfrm>
            <a:off x="7146539" y="764405"/>
            <a:ext cx="3169432" cy="50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0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2F63065-E691-4C45-9577-E6DD71B2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AEE8075-92F8-45EC-83C5-B32854865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5</a:t>
            </a:fld>
            <a:r>
              <a:rPr lang="en-BE"/>
              <a:t> |</a:t>
            </a:r>
            <a:endParaRPr lang="nl-B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8F7219-3D70-4E35-AE46-263BE3789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439793"/>
              </p:ext>
            </p:extLst>
          </p:nvPr>
        </p:nvGraphicFramePr>
        <p:xfrm>
          <a:off x="1168400" y="246000"/>
          <a:ext cx="9855200" cy="595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EE055343-B091-4E05-B92A-A79BAB8548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54" y="2535311"/>
            <a:ext cx="971340" cy="9713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BDF7F43-44BC-426A-8630-0A7A9D8C80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16" y="2890897"/>
            <a:ext cx="939800" cy="939800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C01DBC5-6EDE-4FB6-96BD-B006B67EE1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59" y="2573583"/>
            <a:ext cx="933068" cy="9330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994C391-7679-46CC-99F5-8AE41F3BEA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32" y="2796610"/>
            <a:ext cx="1128374" cy="1128374"/>
          </a:xfrm>
          <a:prstGeom prst="rect">
            <a:avLst/>
          </a:prstGeom>
        </p:spPr>
      </p:pic>
      <p:sp>
        <p:nvSpPr>
          <p:cNvPr id="35" name="Titel 2">
            <a:extLst>
              <a:ext uri="{FF2B5EF4-FFF2-40B4-BE49-F238E27FC236}">
                <a16:creationId xmlns:a16="http://schemas.microsoft.com/office/drawing/2014/main" id="{2B6FEAAD-619A-492E-9445-C032FD718065}"/>
              </a:ext>
            </a:extLst>
          </p:cNvPr>
          <p:cNvSpPr txBox="1">
            <a:spLocks/>
          </p:cNvSpPr>
          <p:nvPr/>
        </p:nvSpPr>
        <p:spPr>
          <a:xfrm>
            <a:off x="1080958" y="534367"/>
            <a:ext cx="10726727" cy="86470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nl-BE" dirty="0">
                <a:latin typeface="Source Sans Pro"/>
                <a:ea typeface="Source Sans Pro"/>
              </a:rPr>
              <a:t>Teacher </a:t>
            </a:r>
            <a:r>
              <a:rPr lang="nl-BE" dirty="0" err="1">
                <a:latin typeface="Source Sans Pro"/>
                <a:ea typeface="Source Sans Pro"/>
              </a:rPr>
              <a:t>Tapp</a:t>
            </a:r>
            <a:r>
              <a:rPr lang="nl-BE" dirty="0">
                <a:latin typeface="Source Sans Pro"/>
                <a:ea typeface="Source Sans Pro"/>
              </a:rPr>
              <a:t> – Hoe?</a:t>
            </a:r>
          </a:p>
        </p:txBody>
      </p:sp>
    </p:spTree>
    <p:extLst>
      <p:ext uri="{BB962C8B-B14F-4D97-AF65-F5344CB8AC3E}">
        <p14:creationId xmlns:p14="http://schemas.microsoft.com/office/powerpoint/2010/main" val="359146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364C7B-1D24-4CCD-BE8E-2DDBD0FB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Teacher Tapp – Wie?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0161BE-9594-4183-89CE-A3848E39A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6</a:t>
            </a:fld>
            <a:r>
              <a:rPr lang="en-BE"/>
              <a:t> |</a:t>
            </a:r>
            <a:endParaRPr lang="nl-BE"/>
          </a:p>
        </p:txBody>
      </p:sp>
      <p:pic>
        <p:nvPicPr>
          <p:cNvPr id="9" name="Picture 4" descr="CC De Adelberg Lommel - De Jeugd Is Tegenwoordig">
            <a:extLst>
              <a:ext uri="{FF2B5EF4-FFF2-40B4-BE49-F238E27FC236}">
                <a16:creationId xmlns:a16="http://schemas.microsoft.com/office/drawing/2014/main" id="{54A5A53F-4EE6-4570-8BAC-29314DADF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252" r="14709" b="-735"/>
          <a:stretch/>
        </p:blipFill>
        <p:spPr bwMode="auto">
          <a:xfrm>
            <a:off x="3721426" y="1547891"/>
            <a:ext cx="1920887" cy="19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eert De Meyer (@GrtDMr) | Twitter">
            <a:extLst>
              <a:ext uri="{FF2B5EF4-FFF2-40B4-BE49-F238E27FC236}">
                <a16:creationId xmlns:a16="http://schemas.microsoft.com/office/drawing/2014/main" id="{EC5B6C78-9301-48FE-8A76-599DEEED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54" y="1548844"/>
            <a:ext cx="1901225" cy="19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633C8C7-30D7-4FAE-BB86-B3AEBEA67BA2}"/>
              </a:ext>
            </a:extLst>
          </p:cNvPr>
          <p:cNvSpPr txBox="1"/>
          <p:nvPr/>
        </p:nvSpPr>
        <p:spPr>
          <a:xfrm>
            <a:off x="3572403" y="3455349"/>
            <a:ext cx="223192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BE"/>
              <a:t>Pedro De </a:t>
            </a:r>
            <a:r>
              <a:rPr lang="nl-BE" err="1"/>
              <a:t>Bruyckere</a:t>
            </a:r>
            <a:r>
              <a:rPr lang="nl-BE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99BFB7-71F7-4661-B62D-3858233CAF3C}"/>
              </a:ext>
            </a:extLst>
          </p:cNvPr>
          <p:cNvSpPr txBox="1"/>
          <p:nvPr/>
        </p:nvSpPr>
        <p:spPr>
          <a:xfrm>
            <a:off x="6574133" y="3429771"/>
            <a:ext cx="1861368" cy="3837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BE"/>
              <a:t>Geert De Meyer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BAC2470-F3B2-497D-A514-F9CCBFB22E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11348" r="15478" b="40426"/>
          <a:stretch/>
        </p:blipFill>
        <p:spPr>
          <a:xfrm>
            <a:off x="2455299" y="4120021"/>
            <a:ext cx="1875434" cy="184825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8C8161D8-EE13-40D2-A08C-D9F2D555EF92}"/>
              </a:ext>
            </a:extLst>
          </p:cNvPr>
          <p:cNvSpPr txBox="1"/>
          <p:nvPr/>
        </p:nvSpPr>
        <p:spPr>
          <a:xfrm>
            <a:off x="2448851" y="5989013"/>
            <a:ext cx="188686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BE"/>
              <a:t>Sarah Thys</a:t>
            </a:r>
          </a:p>
        </p:txBody>
      </p:sp>
      <p:pic>
        <p:nvPicPr>
          <p:cNvPr id="17" name="Afbeelding 16" descr="Afbeelding met persoon, muur, geel&#10;&#10;Automatisch gegenereerde beschrijving">
            <a:extLst>
              <a:ext uri="{FF2B5EF4-FFF2-40B4-BE49-F238E27FC236}">
                <a16:creationId xmlns:a16="http://schemas.microsoft.com/office/drawing/2014/main" id="{5A0FFD40-F9D3-4933-AA0E-8000ACCC1F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13" y="4121562"/>
            <a:ext cx="1815247" cy="184400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3B31140-88FD-4BDB-B1F6-F3056F0C36F2}"/>
              </a:ext>
            </a:extLst>
          </p:cNvPr>
          <p:cNvSpPr txBox="1"/>
          <p:nvPr/>
        </p:nvSpPr>
        <p:spPr>
          <a:xfrm>
            <a:off x="4988236" y="5965113"/>
            <a:ext cx="252795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BE"/>
              <a:t>Stéphanie </a:t>
            </a:r>
            <a:r>
              <a:rPr lang="nl-BE" err="1"/>
              <a:t>Vanderheeren</a:t>
            </a:r>
            <a:endParaRPr lang="nl-NL" err="1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5B9B6AA-A833-4893-A686-D5575FFBB958}"/>
              </a:ext>
            </a:extLst>
          </p:cNvPr>
          <p:cNvSpPr txBox="1"/>
          <p:nvPr/>
        </p:nvSpPr>
        <p:spPr>
          <a:xfrm>
            <a:off x="7742682" y="5985624"/>
            <a:ext cx="191562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BE"/>
              <a:t>Lara Van Mello</a:t>
            </a:r>
          </a:p>
        </p:txBody>
      </p:sp>
      <p:pic>
        <p:nvPicPr>
          <p:cNvPr id="3" name="Afbeelding 5" descr="Afbeelding met haar, sluiten&#10;&#10;Automatisch gegenereerde beschrijving">
            <a:extLst>
              <a:ext uri="{FF2B5EF4-FFF2-40B4-BE49-F238E27FC236}">
                <a16:creationId xmlns:a16="http://schemas.microsoft.com/office/drawing/2014/main" id="{2348B404-BF6A-4134-9D5B-199E22E5F4D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24" b="18487"/>
          <a:stretch/>
        </p:blipFill>
        <p:spPr>
          <a:xfrm>
            <a:off x="7857637" y="4116289"/>
            <a:ext cx="1801244" cy="186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FEBF758-9B6A-0640-922F-B7AC79718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latin typeface="Source Sans Pro"/>
                <a:ea typeface="Source Sans Pro"/>
              </a:rPr>
              <a:t>&gt; 6000 geregistreerde gebruikers</a:t>
            </a:r>
          </a:p>
          <a:p>
            <a:endParaRPr lang="nl-BE" dirty="0">
              <a:latin typeface="Source Sans Pro"/>
              <a:ea typeface="Source Sans Pro"/>
            </a:endParaRPr>
          </a:p>
          <a:p>
            <a:r>
              <a:rPr lang="nl-BE" dirty="0">
                <a:latin typeface="Source Sans Pro"/>
                <a:ea typeface="Source Sans Pro"/>
              </a:rPr>
              <a:t>+/- </a:t>
            </a:r>
            <a:r>
              <a:rPr lang="nl-BE" b="1" dirty="0">
                <a:solidFill>
                  <a:srgbClr val="10BC90"/>
                </a:solidFill>
                <a:latin typeface="Source Sans Pro"/>
                <a:ea typeface="Source Sans Pro"/>
              </a:rPr>
              <a:t>1100 respondenten</a:t>
            </a:r>
            <a:r>
              <a:rPr lang="nl-BE" b="1" dirty="0">
                <a:solidFill>
                  <a:srgbClr val="FF0000"/>
                </a:solidFill>
                <a:latin typeface="Source Sans Pro"/>
                <a:ea typeface="Source Sans Pro"/>
              </a:rPr>
              <a:t> </a:t>
            </a:r>
            <a:r>
              <a:rPr lang="nl-BE" dirty="0">
                <a:latin typeface="Source Sans Pro"/>
                <a:ea typeface="Source Sans Pro"/>
              </a:rPr>
              <a:t>per dag</a:t>
            </a:r>
          </a:p>
          <a:p>
            <a:endParaRPr lang="nl-BE" dirty="0">
              <a:latin typeface="Source Sans Pro"/>
              <a:ea typeface="Source Sans Pro"/>
            </a:endParaRPr>
          </a:p>
          <a:p>
            <a:endParaRPr lang="nl-BE" dirty="0">
              <a:latin typeface="Source Sans Pro"/>
              <a:ea typeface="Source Sans Pro"/>
            </a:endParaRPr>
          </a:p>
          <a:p>
            <a:endParaRPr lang="nl-BE" dirty="0">
              <a:latin typeface="Source Sans Pro"/>
              <a:ea typeface="Source Sans Pro"/>
            </a:endParaRPr>
          </a:p>
          <a:p>
            <a:endParaRPr lang="nl-BE" dirty="0">
              <a:latin typeface="Source Sans Pro"/>
              <a:ea typeface="Source Sans Pro"/>
            </a:endParaRPr>
          </a:p>
          <a:p>
            <a:endParaRPr lang="nl-BE" dirty="0">
              <a:latin typeface="Source Sans Pro"/>
              <a:ea typeface="Source Sans Pro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C11D5D-E0FC-4749-9465-9AC78B7E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Teacher Tapp – Wie?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7C421C-87D8-524E-A198-DC76DE6A1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7</a:t>
            </a:fld>
            <a:r>
              <a:rPr lang="en-BE"/>
              <a:t> |</a:t>
            </a:r>
            <a:endParaRPr lang="nl-BE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C22DD402-C7A6-4F18-96D9-8232BEDEF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38320"/>
              </p:ext>
            </p:extLst>
          </p:nvPr>
        </p:nvGraphicFramePr>
        <p:xfrm>
          <a:off x="6605470" y="950728"/>
          <a:ext cx="462533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669">
                  <a:extLst>
                    <a:ext uri="{9D8B030D-6E8A-4147-A177-3AD203B41FA5}">
                      <a16:colId xmlns:a16="http://schemas.microsoft.com/office/drawing/2014/main" val="3720586075"/>
                    </a:ext>
                  </a:extLst>
                </a:gridCol>
                <a:gridCol w="2312669">
                  <a:extLst>
                    <a:ext uri="{9D8B030D-6E8A-4147-A177-3AD203B41FA5}">
                      <a16:colId xmlns:a16="http://schemas.microsoft.com/office/drawing/2014/main" val="4010878263"/>
                    </a:ext>
                  </a:extLst>
                </a:gridCol>
              </a:tblGrid>
              <a:tr h="313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KLEUTERONDERWIJS</a:t>
                      </a:r>
                    </a:p>
                  </a:txBody>
                  <a:tcPr>
                    <a:solidFill>
                      <a:srgbClr val="49C2A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236</a:t>
                      </a:r>
                    </a:p>
                  </a:txBody>
                  <a:tcPr>
                    <a:solidFill>
                      <a:srgbClr val="49C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14483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Kleuteronderwijs 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236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505435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 b="1">
                          <a:solidFill>
                            <a:schemeClr val="bg1"/>
                          </a:solidFill>
                        </a:rPr>
                        <a:t>LAGER ONDERWIJS</a:t>
                      </a:r>
                    </a:p>
                  </a:txBody>
                  <a:tcPr>
                    <a:solidFill>
                      <a:srgbClr val="49C2A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9C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72761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Lager onderwijs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1818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25701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Buitengewoon LO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134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93528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 b="1">
                          <a:solidFill>
                            <a:schemeClr val="bg1"/>
                          </a:solidFill>
                        </a:rPr>
                        <a:t>SECUNDAIR ONDERWIJS</a:t>
                      </a:r>
                    </a:p>
                  </a:txBody>
                  <a:tcPr>
                    <a:solidFill>
                      <a:srgbClr val="49C2A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9C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72764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Eerste graad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401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75013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r>
                        <a:rPr lang="nl-NL" sz="1600"/>
                        <a:t>ASO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577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1353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r>
                        <a:rPr lang="nl-NL" sz="1600"/>
                        <a:t>BSO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233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88069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r>
                        <a:rPr lang="nl-NL" sz="1600"/>
                        <a:t>TSO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274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967301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KSO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30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56963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Buitengewoon SO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125</a:t>
                      </a:r>
                    </a:p>
                  </a:txBody>
                  <a:tcPr>
                    <a:solidFill>
                      <a:srgbClr val="B4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80867"/>
                  </a:ext>
                </a:extLst>
              </a:tr>
              <a:tr h="313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 b="1">
                          <a:solidFill>
                            <a:schemeClr val="bg1"/>
                          </a:solidFill>
                        </a:rPr>
                        <a:t>MEERDERE </a:t>
                      </a:r>
                    </a:p>
                  </a:txBody>
                  <a:tcPr>
                    <a:solidFill>
                      <a:srgbClr val="49C2A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 b="1">
                          <a:solidFill>
                            <a:schemeClr val="bg1"/>
                          </a:solidFill>
                        </a:rPr>
                        <a:t>420</a:t>
                      </a:r>
                    </a:p>
                  </a:txBody>
                  <a:tcPr>
                    <a:solidFill>
                      <a:srgbClr val="49C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4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41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FEBF758-9B6A-0640-922F-B7AC79718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5117" y="1510399"/>
            <a:ext cx="8811701" cy="51436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1775" lvl="1" indent="0">
              <a:buNone/>
            </a:pPr>
            <a:r>
              <a:rPr lang="nl-BE" sz="2200">
                <a:latin typeface="Source Sans Pro"/>
                <a:ea typeface="Source Sans Pro"/>
              </a:rPr>
              <a:t>Vrouwen: bijna 3 keer meer</a:t>
            </a:r>
            <a:endParaRPr lang="nl-NL" sz="2200"/>
          </a:p>
          <a:p>
            <a:pPr marL="231775" lvl="1" indent="0">
              <a:buNone/>
            </a:pPr>
            <a:endParaRPr lang="nl-BE" sz="2200">
              <a:latin typeface="Source Sans Pro"/>
              <a:ea typeface="Source Sans Pro"/>
            </a:endParaRPr>
          </a:p>
          <a:p>
            <a:pPr marL="231775" lvl="1" indent="0">
              <a:buNone/>
            </a:pPr>
            <a:endParaRPr lang="nl-BE" sz="2200">
              <a:latin typeface="Source Sans Pro"/>
              <a:ea typeface="Source Sans Pro"/>
            </a:endParaRPr>
          </a:p>
          <a:p>
            <a:pPr marL="231775" lvl="1" indent="0">
              <a:buNone/>
            </a:pPr>
            <a:endParaRPr lang="nl-BE" sz="2200">
              <a:latin typeface="Source Sans Pro"/>
              <a:ea typeface="Source Sans Pro"/>
            </a:endParaRPr>
          </a:p>
          <a:p>
            <a:pPr marL="231775" lvl="1" indent="0">
              <a:buNone/>
            </a:pPr>
            <a:endParaRPr lang="nl-BE" sz="2200">
              <a:latin typeface="Source Sans Pro"/>
              <a:ea typeface="Source Sans Pro"/>
            </a:endParaRPr>
          </a:p>
          <a:p>
            <a:pPr marL="231775" lvl="1" indent="0">
              <a:buNone/>
            </a:pPr>
            <a:r>
              <a:rPr lang="nl-BE" sz="2200">
                <a:latin typeface="Source Sans Pro"/>
                <a:ea typeface="Source Sans Pro"/>
              </a:rPr>
              <a:t>30 - 39 jaar: n = 1818</a:t>
            </a:r>
            <a:endParaRPr lang="en-US" sz="2200">
              <a:latin typeface="Source Sans Pro"/>
              <a:ea typeface="Source Sans Pro"/>
            </a:endParaRPr>
          </a:p>
          <a:p>
            <a:pPr marL="231775" lvl="1" indent="0">
              <a:buNone/>
            </a:pPr>
            <a:r>
              <a:rPr lang="nl-BE" sz="2200">
                <a:latin typeface="Source Sans Pro"/>
                <a:ea typeface="Source Sans Pro"/>
              </a:rPr>
              <a:t>&gt; 60 jaar: n = 122</a:t>
            </a:r>
            <a:endParaRPr lang="nl-BE" sz="2200"/>
          </a:p>
          <a:p>
            <a:pPr marL="231775" lvl="1" indent="0">
              <a:buFont typeface="System Font Regular"/>
              <a:buNone/>
            </a:pPr>
            <a:endParaRPr lang="nl-BE" sz="2200">
              <a:latin typeface="Source Sans Pro"/>
              <a:ea typeface="Source Sans Pro"/>
            </a:endParaRPr>
          </a:p>
          <a:p>
            <a:pPr marL="231775" lvl="1" indent="0">
              <a:buFont typeface="System Font Regular"/>
              <a:buNone/>
            </a:pPr>
            <a:endParaRPr lang="nl-BE" sz="2200">
              <a:latin typeface="Source Sans Pro"/>
              <a:ea typeface="Source Sans Pro"/>
            </a:endParaRPr>
          </a:p>
          <a:p>
            <a:pPr marL="231775" lvl="1" indent="0">
              <a:buNone/>
            </a:pPr>
            <a:r>
              <a:rPr lang="nl-BE" sz="2200">
                <a:latin typeface="Source Sans Pro"/>
                <a:ea typeface="Source Sans Pro"/>
              </a:rPr>
              <a:t>Leraren: n = 1014</a:t>
            </a:r>
          </a:p>
          <a:p>
            <a:pPr marL="231775" lvl="1" indent="0">
              <a:buNone/>
            </a:pPr>
            <a:r>
              <a:rPr lang="nl-BE" sz="2200">
                <a:latin typeface="Source Sans Pro"/>
                <a:ea typeface="Source Sans Pro"/>
              </a:rPr>
              <a:t>Meerdere: n = 155</a:t>
            </a:r>
          </a:p>
          <a:p>
            <a:pPr marL="231775" lvl="1" indent="0">
              <a:buNone/>
            </a:pPr>
            <a:r>
              <a:rPr lang="nl-BE" sz="2200">
                <a:latin typeface="Source Sans Pro"/>
                <a:ea typeface="Source Sans Pro"/>
              </a:rPr>
              <a:t>Directie = 65</a:t>
            </a:r>
          </a:p>
          <a:p>
            <a:pPr marL="0" indent="0">
              <a:buNone/>
            </a:pPr>
            <a:endParaRPr lang="nl-BE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nl-BE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nl-BE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nl-BE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nl-BE">
              <a:latin typeface="Source Sans Pro"/>
              <a:ea typeface="Source Sans Pro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C11D5D-E0FC-4749-9465-9AC78B7E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Teacher Tapp – Wie?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7C421C-87D8-524E-A198-DC76DE6A1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8</a:t>
            </a:fld>
            <a:r>
              <a:rPr lang="en-BE"/>
              <a:t> |</a:t>
            </a:r>
            <a:endParaRPr lang="nl-BE"/>
          </a:p>
        </p:txBody>
      </p:sp>
      <p:pic>
        <p:nvPicPr>
          <p:cNvPr id="10" name="Afbeelding 10">
            <a:extLst>
              <a:ext uri="{FF2B5EF4-FFF2-40B4-BE49-F238E27FC236}">
                <a16:creationId xmlns:a16="http://schemas.microsoft.com/office/drawing/2014/main" id="{F95D02A4-8929-4413-B887-C9741EB31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57" y="1325478"/>
            <a:ext cx="1108911" cy="1108911"/>
          </a:xfrm>
          <a:prstGeom prst="rect">
            <a:avLst/>
          </a:prstGeom>
        </p:spPr>
      </p:pic>
      <p:pic>
        <p:nvPicPr>
          <p:cNvPr id="11" name="Afbeelding 11">
            <a:extLst>
              <a:ext uri="{FF2B5EF4-FFF2-40B4-BE49-F238E27FC236}">
                <a16:creationId xmlns:a16="http://schemas.microsoft.com/office/drawing/2014/main" id="{433E475D-3639-400D-9046-DB5260DF0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160294"/>
            <a:ext cx="1108911" cy="1108911"/>
          </a:xfrm>
          <a:prstGeom prst="rect">
            <a:avLst/>
          </a:prstGeom>
        </p:spPr>
      </p:pic>
      <p:pic>
        <p:nvPicPr>
          <p:cNvPr id="12" name="Afbeelding 12">
            <a:extLst>
              <a:ext uri="{FF2B5EF4-FFF2-40B4-BE49-F238E27FC236}">
                <a16:creationId xmlns:a16="http://schemas.microsoft.com/office/drawing/2014/main" id="{65C9C308-0043-40E6-9640-FDFE5A9BE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764505"/>
            <a:ext cx="1108911" cy="11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8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FEBF758-9B6A-0640-922F-B7AC79718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352" y="1550504"/>
            <a:ext cx="4942452" cy="4363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Source Sans Pro"/>
                <a:ea typeface="Source Sans Pro"/>
              </a:rPr>
              <a:t>Je </a:t>
            </a:r>
            <a:r>
              <a:rPr lang="nl-NL">
                <a:solidFill>
                  <a:srgbClr val="10BC90"/>
                </a:solidFill>
                <a:latin typeface="Source Sans Pro"/>
                <a:ea typeface="Source Sans Pro"/>
              </a:rPr>
              <a:t>stem </a:t>
            </a:r>
            <a:r>
              <a:rPr lang="nl-NL">
                <a:latin typeface="Source Sans Pro"/>
                <a:ea typeface="Source Sans Pro"/>
              </a:rPr>
              <a:t>laten horen</a:t>
            </a:r>
          </a:p>
          <a:p>
            <a:pPr marL="460375" lvl="1"/>
            <a:r>
              <a:rPr lang="nl-NL" sz="2200">
                <a:latin typeface="Source Sans Pro"/>
                <a:ea typeface="Source Sans Pro"/>
              </a:rPr>
              <a:t>Vinger aan de pols in het werkveld: </a:t>
            </a:r>
            <a:br>
              <a:rPr lang="nl-NL" sz="2200"/>
            </a:br>
            <a:r>
              <a:rPr lang="nl-NL" sz="2200">
                <a:latin typeface="Source Sans Pro"/>
                <a:ea typeface="Source Sans Pro"/>
              </a:rPr>
              <a:t>noden, ervaringen, meningen, expertise …</a:t>
            </a:r>
          </a:p>
          <a:p>
            <a:endParaRPr lang="nl-BE">
              <a:latin typeface="Source Sans Pro"/>
              <a:ea typeface="Source Sans Pro"/>
            </a:endParaRPr>
          </a:p>
          <a:p>
            <a:r>
              <a:rPr lang="nl-BE">
                <a:latin typeface="Source Sans Pro"/>
                <a:ea typeface="Source Sans Pro"/>
              </a:rPr>
              <a:t>Inzicht in antwoorden van </a:t>
            </a:r>
            <a:r>
              <a:rPr lang="nl-BE">
                <a:solidFill>
                  <a:srgbClr val="10BC90"/>
                </a:solidFill>
                <a:latin typeface="Source Sans Pro"/>
                <a:ea typeface="Source Sans Pro"/>
              </a:rPr>
              <a:t>anderen</a:t>
            </a:r>
            <a:endParaRPr lang="nl-BE"/>
          </a:p>
          <a:p>
            <a:pPr marL="460375" lvl="1"/>
            <a:r>
              <a:rPr lang="nl-BE" sz="2200">
                <a:latin typeface="Source Sans Pro"/>
                <a:ea typeface="Source Sans Pro"/>
              </a:rPr>
              <a:t>Dag nadien: verdeling antwoorden</a:t>
            </a:r>
          </a:p>
          <a:p>
            <a:endParaRPr lang="nl-BE"/>
          </a:p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630C88-07F4-4140-8894-68C0BEB8B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C11D5D-E0FC-4749-9465-9AC78B7E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Teacher Tapp – Waarom?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7C421C-87D8-524E-A198-DC76DE6A1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9</a:t>
            </a:fld>
            <a:r>
              <a:rPr lang="en-BE"/>
              <a:t> |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09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HS_2020">
  <a:themeElements>
    <a:clrScheme name="AHS">
      <a:dk1>
        <a:srgbClr val="000000"/>
      </a:dk1>
      <a:lt1>
        <a:srgbClr val="FFFFFF"/>
      </a:lt1>
      <a:dk2>
        <a:srgbClr val="919191"/>
      </a:dk2>
      <a:lt2>
        <a:srgbClr val="E6E6E6"/>
      </a:lt2>
      <a:accent1>
        <a:srgbClr val="F58732"/>
      </a:accent1>
      <a:accent2>
        <a:srgbClr val="00A5D9"/>
      </a:accent2>
      <a:accent3>
        <a:srgbClr val="7E57C5"/>
      </a:accent3>
      <a:accent4>
        <a:srgbClr val="ED0034"/>
      </a:accent4>
      <a:accent5>
        <a:srgbClr val="5AB946"/>
      </a:accent5>
      <a:accent6>
        <a:srgbClr val="D20082"/>
      </a:accent6>
      <a:hlink>
        <a:srgbClr val="000000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s_powerpoint_GROEN" id="{BBC7099F-D1D4-4A19-94FF-5F456993032C}" vid="{646DD925-3973-40A9-8830-771934B6D15D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webextension1.xml><?xml version="1.0" encoding="utf-8"?>
<we:webextension xmlns:we="http://schemas.microsoft.com/office/webextensions/webextension/2010/11" id="{61734CAC-5478-4DB7-84FC-7B50D7E1E072}">
  <we:reference id="wa104381682" version="1.0.0.4" store="nl-NL" storeType="OMEX"/>
  <we:alternateReferences>
    <we:reference id="wa104381682" version="1.0.0.4" store="wa104381682" storeType="OMEX"/>
  </we:alternateReferences>
  <we:properties>
    <we:property name="addinSlideId" value="359"/>
    <we:property name="selectedSlug" value="&quot;MZQTKI&quot;"/>
    <we:property name="selectedQuestionId" value="&quot;61658a836b97d711ff759932&quot;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A5C06AE-E842-4B72-9C7E-1B87C719056D}">
  <we:reference id="wa104381682" version="1.0.0.4" store="nl-NL" storeType="OMEX"/>
  <we:alternateReferences>
    <we:reference id="wa104381682" version="1.0.0.4" store="wa104381682" storeType="OMEX"/>
  </we:alternateReferences>
  <we:properties>
    <we:property name="addinSlideId" value="360"/>
    <we:property name="selectedSlug" value="&quot;MZQTKI&quot;"/>
    <we:property name="selectedQuestionId" value="&quot;61658ac40f77d9127d35c1fb&quot;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DDE650EB-3792-4DFA-994D-7477DF5516B3}">
  <we:reference id="wa104381682" version="1.0.0.4" store="nl-NL" storeType="OMEX"/>
  <we:alternateReferences>
    <we:reference id="wa104381682" version="1.0.0.4" store="wa104381682" storeType="OMEX"/>
  </we:alternateReferences>
  <we:properties>
    <we:property name="addinSlideId" value="361"/>
    <we:property name="selectedSlug" value="&quot;MZQTKI&quot;"/>
    <we:property name="selectedQuestionId" value="&quot;61658bc1620f4f12762e4262&quot;"/>
  </we:properties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5FF3988C-253B-4EF6-BE51-B62C47089B0E}">
  <we:reference id="wa104381682" version="1.0.0.4" store="nl-NL" storeType="OMEX"/>
  <we:alternateReferences>
    <we:reference id="wa104381682" version="1.0.0.4" store="wa104381682" storeType="OMEX"/>
  </we:alternateReferences>
  <we:properties>
    <we:property name="addinSlideId" value="363"/>
    <we:property name="selectedSlug" value="&quot;MZQTKI&quot;"/>
    <we:property name="selectedQuestionId" value="&quot;61658cb114332c1207d42bc4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B0C8286C84914AA6C4049F72D6C654" ma:contentTypeVersion="12" ma:contentTypeDescription="Create a new document." ma:contentTypeScope="" ma:versionID="17176a2eff4dcd5002897fa3feff7a7d">
  <xsd:schema xmlns:xsd="http://www.w3.org/2001/XMLSchema" xmlns:xs="http://www.w3.org/2001/XMLSchema" xmlns:p="http://schemas.microsoft.com/office/2006/metadata/properties" xmlns:ns2="a7f52798-075f-4040-bb73-d1e9e824dc64" xmlns:ns3="233bbe04-d703-4d91-a072-2a802fa75906" targetNamespace="http://schemas.microsoft.com/office/2006/metadata/properties" ma:root="true" ma:fieldsID="0515d5c2798c503b1b419c46221f076d" ns2:_="" ns3:_="">
    <xsd:import namespace="a7f52798-075f-4040-bb73-d1e9e824dc64"/>
    <xsd:import namespace="233bbe04-d703-4d91-a072-2a802fa759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52798-075f-4040-bb73-d1e9e824d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bbe04-d703-4d91-a072-2a802fa7590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326A13-D81C-44D1-942C-43B781632B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52798-075f-4040-bb73-d1e9e824dc64"/>
    <ds:schemaRef ds:uri="233bbe04-d703-4d91-a072-2a802fa75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D88BFC-21E0-429C-B168-F06554F59C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D886E1-A8E0-486F-8DDE-6E1B47735120}">
  <ds:schemaRefs>
    <ds:schemaRef ds:uri="http://schemas.microsoft.com/office/2006/metadata/properties"/>
    <ds:schemaRef ds:uri="http://schemas.microsoft.com/office/infopath/2007/PartnerControls"/>
    <ds:schemaRef ds:uri="a7f52798-075f-4040-bb73-d1e9e824dc64"/>
    <ds:schemaRef ds:uri="http://purl.org/dc/terms/"/>
    <ds:schemaRef ds:uri="http://schemas.microsoft.com/office/2006/documentManagement/types"/>
    <ds:schemaRef ds:uri="http://purl.org/dc/dcmitype/"/>
    <ds:schemaRef ds:uri="233bbe04-d703-4d91-a072-2a802fa75906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AHS_2020</Template>
  <TotalTime>0</TotalTime>
  <Words>1273</Words>
  <Application>Microsoft Macintosh PowerPoint</Application>
  <PresentationFormat>Breedbeeld</PresentationFormat>
  <Paragraphs>321</Paragraphs>
  <Slides>36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4" baseType="lpstr">
      <vt:lpstr>Arial</vt:lpstr>
      <vt:lpstr>Calibri</vt:lpstr>
      <vt:lpstr>Source Sans Pro</vt:lpstr>
      <vt:lpstr>Source Sans Pro Light</vt:lpstr>
      <vt:lpstr>Source Sans Pro Semibold</vt:lpstr>
      <vt:lpstr>System Font Regular</vt:lpstr>
      <vt:lpstr>Wingdings</vt:lpstr>
      <vt:lpstr>AHS_2020</vt:lpstr>
      <vt:lpstr>PowerPoint-presentatie</vt:lpstr>
      <vt:lpstr>Wat gaan we bespreken?</vt:lpstr>
      <vt:lpstr>Teacher Tapp Vlaanderen</vt:lpstr>
      <vt:lpstr>Teacher Tapp – Wat?</vt:lpstr>
      <vt:lpstr>PowerPoint-presentatie</vt:lpstr>
      <vt:lpstr>Teacher Tapp – Wie?</vt:lpstr>
      <vt:lpstr>Teacher Tapp – Wie?</vt:lpstr>
      <vt:lpstr>Teacher Tapp – Wie?</vt:lpstr>
      <vt:lpstr>Teacher Tapp – Waarom?</vt:lpstr>
      <vt:lpstr>PowerPoint-presentatie</vt:lpstr>
      <vt:lpstr>PowerPoint-presentatie</vt:lpstr>
      <vt:lpstr>PowerPoint-presentatie</vt:lpstr>
      <vt:lpstr>PowerPoint-presentatie</vt:lpstr>
      <vt:lpstr>Teacher Tapp – Waarom?</vt:lpstr>
      <vt:lpstr>Teacher Tapp – Waarom?</vt:lpstr>
      <vt:lpstr>Wat heeft onderwijs NU nodig?</vt:lpstr>
      <vt:lpstr>Wat heeft onderwijs nu nodig? </vt:lpstr>
      <vt:lpstr>PowerPoint-presentatie</vt:lpstr>
      <vt:lpstr>Wat heeft onderwijs nu nodig?</vt:lpstr>
      <vt:lpstr>Wat heeft onderwijs nu nodig? – Werkwijze</vt:lpstr>
      <vt:lpstr>Wat heeft onderwijs nu nodig? – Conclusies</vt:lpstr>
      <vt:lpstr>Wat heeft onderwijs nu nodig? – Conclusies</vt:lpstr>
      <vt:lpstr>Wat heeft onderwijs nu nodig? – Conclusies</vt:lpstr>
      <vt:lpstr>Wat heeft onderwijs nu nodig? – Conclusies</vt:lpstr>
      <vt:lpstr>Wat heeft onderwijs nu nodig? – Conclusies</vt:lpstr>
      <vt:lpstr>Wat heeft onderwijs nu nodig? – Conclusies</vt:lpstr>
      <vt:lpstr>Wat heeft onderwijs nu nodig? – Conclusies</vt:lpstr>
      <vt:lpstr>Zijn er vragen?</vt:lpstr>
      <vt:lpstr>Vragen?</vt:lpstr>
      <vt:lpstr>Suggesties</vt:lpstr>
      <vt:lpstr>Waar vind je Teacher Tapp Vlaanderen?</vt:lpstr>
      <vt:lpstr>Waar vind je Teacher Tapp Vlaanderen?</vt:lpstr>
      <vt:lpstr>Suggesties</vt:lpstr>
      <vt:lpstr>Verspreid je mee onze flyer?</vt:lpstr>
      <vt:lpstr>Vragen? Tips?  Contacteer ons via de app of via  www.deleraardenkt.be </vt:lpstr>
      <vt:lpstr>BEDANKT VOOR JULLIE AANWEZIGHEID!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Geert De Meyer</dc:creator>
  <cp:lastModifiedBy>Manouk Mattheus</cp:lastModifiedBy>
  <cp:revision>4</cp:revision>
  <cp:lastPrinted>2015-01-13T12:26:28Z</cp:lastPrinted>
  <dcterms:created xsi:type="dcterms:W3CDTF">2021-10-11T06:36:49Z</dcterms:created>
  <dcterms:modified xsi:type="dcterms:W3CDTF">2021-10-19T09:50:55Z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0x01010007B0C8286C84914AA6C4049F72D6C654</vt:lpwstr>
  </property>
</Properties>
</file>