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20"/>
  </p:notesMasterIdLst>
  <p:handoutMasterIdLst>
    <p:handoutMasterId r:id="rId21"/>
  </p:handoutMasterIdLst>
  <p:sldIdLst>
    <p:sldId id="317" r:id="rId6"/>
    <p:sldId id="428" r:id="rId7"/>
    <p:sldId id="339" r:id="rId8"/>
    <p:sldId id="424" r:id="rId9"/>
    <p:sldId id="270" r:id="rId10"/>
    <p:sldId id="340" r:id="rId11"/>
    <p:sldId id="341" r:id="rId12"/>
    <p:sldId id="290" r:id="rId13"/>
    <p:sldId id="426" r:id="rId14"/>
    <p:sldId id="427" r:id="rId15"/>
    <p:sldId id="301" r:id="rId16"/>
    <p:sldId id="312" r:id="rId17"/>
    <p:sldId id="318" r:id="rId18"/>
    <p:sldId id="32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13" clrIdx="0">
    <p:extLst>
      <p:ext uri="{19B8F6BF-5375-455C-9EA6-DF929625EA0E}">
        <p15:presenceInfo xmlns:p15="http://schemas.microsoft.com/office/powerpoint/2012/main" userId="S::a.klaeijsen@vistacollege.nl::5fd5949e-fb5c-474e-a8d8-e4f6aa048435" providerId="AD"/>
      </p:ext>
    </p:extLst>
  </p:cmAuthor>
  <p:cmAuthor id="2" name="Berg, Niek van den" initials="BNvd" lastIdx="5" clrIdx="1">
    <p:extLst>
      <p:ext uri="{19B8F6BF-5375-455C-9EA6-DF929625EA0E}">
        <p15:presenceInfo xmlns:p15="http://schemas.microsoft.com/office/powerpoint/2012/main" userId="S-1-5-21-2148825001-4287745871-423449196-70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0F4"/>
    <a:srgbClr val="CBE4F2"/>
    <a:srgbClr val="F3CBCD"/>
    <a:srgbClr val="EDA7AA"/>
    <a:srgbClr val="97C3E9"/>
    <a:srgbClr val="200785"/>
    <a:srgbClr val="00BDAB"/>
    <a:srgbClr val="1F1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088"/>
  </p:normalViewPr>
  <p:slideViewPr>
    <p:cSldViewPr snapToGrid="0">
      <p:cViewPr varScale="1">
        <p:scale>
          <a:sx n="71" d="100"/>
          <a:sy n="7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k van den Berg" userId="7b8d7f67-5f6f-495e-b2ab-380896ff4027" providerId="ADAL" clId="{8FA8EC21-0D1F-49B7-B1CB-71ADAA1B91BA}"/>
    <pc:docChg chg="undo custSel addSld delSld modSld">
      <pc:chgData name="Niek van den Berg" userId="7b8d7f67-5f6f-495e-b2ab-380896ff4027" providerId="ADAL" clId="{8FA8EC21-0D1F-49B7-B1CB-71ADAA1B91BA}" dt="2022-05-29T19:17:06.186" v="2147" actId="20577"/>
      <pc:docMkLst>
        <pc:docMk/>
      </pc:docMkLst>
      <pc:sldChg chg="modSp">
        <pc:chgData name="Niek van den Berg" userId="7b8d7f67-5f6f-495e-b2ab-380896ff4027" providerId="ADAL" clId="{8FA8EC21-0D1F-49B7-B1CB-71ADAA1B91BA}" dt="2022-05-29T18:51:13.314" v="869" actId="20577"/>
        <pc:sldMkLst>
          <pc:docMk/>
          <pc:sldMk cId="3229211044" sldId="270"/>
        </pc:sldMkLst>
        <pc:spChg chg="mod">
          <ac:chgData name="Niek van den Berg" userId="7b8d7f67-5f6f-495e-b2ab-380896ff4027" providerId="ADAL" clId="{8FA8EC21-0D1F-49B7-B1CB-71ADAA1B91BA}" dt="2022-05-29T18:51:13.314" v="869" actId="20577"/>
          <ac:spMkLst>
            <pc:docMk/>
            <pc:sldMk cId="3229211044" sldId="270"/>
            <ac:spMk id="6" creationId="{461C5261-8057-4AE8-9003-AC3001AC913F}"/>
          </ac:spMkLst>
        </pc:spChg>
      </pc:sldChg>
      <pc:sldChg chg="modSp modNotesTx">
        <pc:chgData name="Niek van den Berg" userId="7b8d7f67-5f6f-495e-b2ab-380896ff4027" providerId="ADAL" clId="{8FA8EC21-0D1F-49B7-B1CB-71ADAA1B91BA}" dt="2022-05-29T18:57:01.192" v="1133" actId="20577"/>
        <pc:sldMkLst>
          <pc:docMk/>
          <pc:sldMk cId="3787478307" sldId="290"/>
        </pc:sldMkLst>
        <pc:spChg chg="mod">
          <ac:chgData name="Niek van den Berg" userId="7b8d7f67-5f6f-495e-b2ab-380896ff4027" providerId="ADAL" clId="{8FA8EC21-0D1F-49B7-B1CB-71ADAA1B91BA}" dt="2022-05-29T18:54:09.936" v="967" actId="20577"/>
          <ac:spMkLst>
            <pc:docMk/>
            <pc:sldMk cId="3787478307" sldId="290"/>
            <ac:spMk id="3" creationId="{B77F642A-2A49-491E-A619-7C479A7417F9}"/>
          </ac:spMkLst>
        </pc:spChg>
      </pc:sldChg>
      <pc:sldChg chg="modSp">
        <pc:chgData name="Niek van den Berg" userId="7b8d7f67-5f6f-495e-b2ab-380896ff4027" providerId="ADAL" clId="{8FA8EC21-0D1F-49B7-B1CB-71ADAA1B91BA}" dt="2022-05-29T19:14:03.209" v="1971" actId="27636"/>
        <pc:sldMkLst>
          <pc:docMk/>
          <pc:sldMk cId="0" sldId="301"/>
        </pc:sldMkLst>
        <pc:spChg chg="mod">
          <ac:chgData name="Niek van den Berg" userId="7b8d7f67-5f6f-495e-b2ab-380896ff4027" providerId="ADAL" clId="{8FA8EC21-0D1F-49B7-B1CB-71ADAA1B91BA}" dt="2022-05-29T19:14:03.209" v="1971" actId="27636"/>
          <ac:spMkLst>
            <pc:docMk/>
            <pc:sldMk cId="0" sldId="301"/>
            <ac:spMk id="3" creationId="{36839C69-5BDC-4BA6-A8E5-5CA89939DA2F}"/>
          </ac:spMkLst>
        </pc:spChg>
        <pc:spChg chg="mod">
          <ac:chgData name="Niek van den Berg" userId="7b8d7f67-5f6f-495e-b2ab-380896ff4027" providerId="ADAL" clId="{8FA8EC21-0D1F-49B7-B1CB-71ADAA1B91BA}" dt="2022-05-29T19:11:27.875" v="1817" actId="255"/>
          <ac:spMkLst>
            <pc:docMk/>
            <pc:sldMk cId="0" sldId="301"/>
            <ac:spMk id="33794" creationId="{6CD96567-13DA-43EB-B119-A9DC2B40749F}"/>
          </ac:spMkLst>
        </pc:spChg>
      </pc:sldChg>
      <pc:sldChg chg="modSp del">
        <pc:chgData name="Niek van den Berg" userId="7b8d7f67-5f6f-495e-b2ab-380896ff4027" providerId="ADAL" clId="{8FA8EC21-0D1F-49B7-B1CB-71ADAA1B91BA}" dt="2022-05-29T19:10:47.227" v="1816" actId="2696"/>
        <pc:sldMkLst>
          <pc:docMk/>
          <pc:sldMk cId="0" sldId="309"/>
        </pc:sldMkLst>
        <pc:spChg chg="mod">
          <ac:chgData name="Niek van den Berg" userId="7b8d7f67-5f6f-495e-b2ab-380896ff4027" providerId="ADAL" clId="{8FA8EC21-0D1F-49B7-B1CB-71ADAA1B91BA}" dt="2022-05-29T19:10:38.640" v="1815" actId="6549"/>
          <ac:spMkLst>
            <pc:docMk/>
            <pc:sldMk cId="0" sldId="309"/>
            <ac:spMk id="31747" creationId="{8C0D7510-0747-45D1-B2AD-B88EB20B6B79}"/>
          </ac:spMkLst>
        </pc:spChg>
      </pc:sldChg>
      <pc:sldChg chg="modSp">
        <pc:chgData name="Niek van den Berg" userId="7b8d7f67-5f6f-495e-b2ab-380896ff4027" providerId="ADAL" clId="{8FA8EC21-0D1F-49B7-B1CB-71ADAA1B91BA}" dt="2022-05-29T19:14:10.328" v="1972"/>
        <pc:sldMkLst>
          <pc:docMk/>
          <pc:sldMk cId="0" sldId="312"/>
        </pc:sldMkLst>
        <pc:spChg chg="mod">
          <ac:chgData name="Niek van den Berg" userId="7b8d7f67-5f6f-495e-b2ab-380896ff4027" providerId="ADAL" clId="{8FA8EC21-0D1F-49B7-B1CB-71ADAA1B91BA}" dt="2022-05-29T19:01:45.169" v="1516" actId="20577"/>
          <ac:spMkLst>
            <pc:docMk/>
            <pc:sldMk cId="0" sldId="312"/>
            <ac:spMk id="34818" creationId="{D3408186-E3D3-4B54-890E-83C9055B5C85}"/>
          </ac:spMkLst>
        </pc:spChg>
        <pc:spChg chg="mod">
          <ac:chgData name="Niek van den Berg" userId="7b8d7f67-5f6f-495e-b2ab-380896ff4027" providerId="ADAL" clId="{8FA8EC21-0D1F-49B7-B1CB-71ADAA1B91BA}" dt="2022-05-29T19:14:10.328" v="1972"/>
          <ac:spMkLst>
            <pc:docMk/>
            <pc:sldMk cId="0" sldId="312"/>
            <ac:spMk id="34820" creationId="{8F3E3838-A1ED-4EE9-B238-4F9DECACE9B8}"/>
          </ac:spMkLst>
        </pc:spChg>
      </pc:sldChg>
      <pc:sldChg chg="modSp">
        <pc:chgData name="Niek van den Berg" userId="7b8d7f67-5f6f-495e-b2ab-380896ff4027" providerId="ADAL" clId="{8FA8EC21-0D1F-49B7-B1CB-71ADAA1B91BA}" dt="2022-05-29T19:09:29.600" v="1811" actId="255"/>
        <pc:sldMkLst>
          <pc:docMk/>
          <pc:sldMk cId="427417413" sldId="317"/>
        </pc:sldMkLst>
        <pc:spChg chg="mod">
          <ac:chgData name="Niek van den Berg" userId="7b8d7f67-5f6f-495e-b2ab-380896ff4027" providerId="ADAL" clId="{8FA8EC21-0D1F-49B7-B1CB-71ADAA1B91BA}" dt="2022-05-29T19:09:04.791" v="1809" actId="255"/>
          <ac:spMkLst>
            <pc:docMk/>
            <pc:sldMk cId="427417413" sldId="317"/>
            <ac:spMk id="2" creationId="{46BF799C-D8E0-46F0-9294-0DBB95A27BDB}"/>
          </ac:spMkLst>
        </pc:spChg>
        <pc:spChg chg="mod">
          <ac:chgData name="Niek van den Berg" userId="7b8d7f67-5f6f-495e-b2ab-380896ff4027" providerId="ADAL" clId="{8FA8EC21-0D1F-49B7-B1CB-71ADAA1B91BA}" dt="2022-05-29T19:09:29.600" v="1811" actId="255"/>
          <ac:spMkLst>
            <pc:docMk/>
            <pc:sldMk cId="427417413" sldId="317"/>
            <ac:spMk id="6" creationId="{711020D6-C82E-4DD0-901E-AB7A558BE350}"/>
          </ac:spMkLst>
        </pc:spChg>
      </pc:sldChg>
      <pc:sldChg chg="modSp modNotesTx">
        <pc:chgData name="Niek van den Berg" userId="7b8d7f67-5f6f-495e-b2ab-380896ff4027" providerId="ADAL" clId="{8FA8EC21-0D1F-49B7-B1CB-71ADAA1B91BA}" dt="2022-05-29T19:14:27.017" v="1974" actId="20577"/>
        <pc:sldMkLst>
          <pc:docMk/>
          <pc:sldMk cId="3532459692" sldId="318"/>
        </pc:sldMkLst>
        <pc:spChg chg="mod">
          <ac:chgData name="Niek van den Berg" userId="7b8d7f67-5f6f-495e-b2ab-380896ff4027" providerId="ADAL" clId="{8FA8EC21-0D1F-49B7-B1CB-71ADAA1B91BA}" dt="2022-05-29T19:14:27.017" v="1974" actId="20577"/>
          <ac:spMkLst>
            <pc:docMk/>
            <pc:sldMk cId="3532459692" sldId="318"/>
            <ac:spMk id="8" creationId="{F46F9342-6224-4B8C-A81A-99981A3D137D}"/>
          </ac:spMkLst>
        </pc:spChg>
      </pc:sldChg>
      <pc:sldChg chg="modSp">
        <pc:chgData name="Niek van den Berg" userId="7b8d7f67-5f6f-495e-b2ab-380896ff4027" providerId="ADAL" clId="{8FA8EC21-0D1F-49B7-B1CB-71ADAA1B91BA}" dt="2022-05-29T19:14:56.706" v="1978" actId="27636"/>
        <pc:sldMkLst>
          <pc:docMk/>
          <pc:sldMk cId="2982697821" sldId="326"/>
        </pc:sldMkLst>
        <pc:spChg chg="mod">
          <ac:chgData name="Niek van den Berg" userId="7b8d7f67-5f6f-495e-b2ab-380896ff4027" providerId="ADAL" clId="{8FA8EC21-0D1F-49B7-B1CB-71ADAA1B91BA}" dt="2022-05-29T19:14:56.706" v="1978" actId="27636"/>
          <ac:spMkLst>
            <pc:docMk/>
            <pc:sldMk cId="2982697821" sldId="326"/>
            <ac:spMk id="8" creationId="{F46F9342-6224-4B8C-A81A-99981A3D137D}"/>
          </ac:spMkLst>
        </pc:spChg>
      </pc:sldChg>
      <pc:sldChg chg="delSp modSp">
        <pc:chgData name="Niek van den Berg" userId="7b8d7f67-5f6f-495e-b2ab-380896ff4027" providerId="ADAL" clId="{8FA8EC21-0D1F-49B7-B1CB-71ADAA1B91BA}" dt="2022-05-29T19:17:06.186" v="2147" actId="20577"/>
        <pc:sldMkLst>
          <pc:docMk/>
          <pc:sldMk cId="1553977537" sldId="339"/>
        </pc:sldMkLst>
        <pc:spChg chg="mod">
          <ac:chgData name="Niek van den Berg" userId="7b8d7f67-5f6f-495e-b2ab-380896ff4027" providerId="ADAL" clId="{8FA8EC21-0D1F-49B7-B1CB-71ADAA1B91BA}" dt="2022-05-29T18:38:39.709" v="355" actId="20577"/>
          <ac:spMkLst>
            <pc:docMk/>
            <pc:sldMk cId="1553977537" sldId="339"/>
            <ac:spMk id="7" creationId="{B44D37D6-5C2C-49A4-B78B-A7BDDD234284}"/>
          </ac:spMkLst>
        </pc:spChg>
        <pc:spChg chg="mod">
          <ac:chgData name="Niek van den Berg" userId="7b8d7f67-5f6f-495e-b2ab-380896ff4027" providerId="ADAL" clId="{8FA8EC21-0D1F-49B7-B1CB-71ADAA1B91BA}" dt="2022-05-29T19:17:06.186" v="2147" actId="20577"/>
          <ac:spMkLst>
            <pc:docMk/>
            <pc:sldMk cId="1553977537" sldId="339"/>
            <ac:spMk id="8" creationId="{F46F9342-6224-4B8C-A81A-99981A3D137D}"/>
          </ac:spMkLst>
        </pc:spChg>
        <pc:picChg chg="del mod">
          <ac:chgData name="Niek van den Berg" userId="7b8d7f67-5f6f-495e-b2ab-380896ff4027" providerId="ADAL" clId="{8FA8EC21-0D1F-49B7-B1CB-71ADAA1B91BA}" dt="2022-05-29T18:45:19.281" v="754" actId="478"/>
          <ac:picMkLst>
            <pc:docMk/>
            <pc:sldMk cId="1553977537" sldId="339"/>
            <ac:picMk id="13" creationId="{582984CC-80B3-4AE7-95C7-33146E8FF965}"/>
          </ac:picMkLst>
        </pc:picChg>
        <pc:picChg chg="mod">
          <ac:chgData name="Niek van den Berg" userId="7b8d7f67-5f6f-495e-b2ab-380896ff4027" providerId="ADAL" clId="{8FA8EC21-0D1F-49B7-B1CB-71ADAA1B91BA}" dt="2022-05-29T18:50:50.605" v="863" actId="1076"/>
          <ac:picMkLst>
            <pc:docMk/>
            <pc:sldMk cId="1553977537" sldId="339"/>
            <ac:picMk id="19" creationId="{36D6EA00-AF6A-4BE2-B378-C0FC2E529109}"/>
          </ac:picMkLst>
        </pc:picChg>
      </pc:sldChg>
      <pc:sldChg chg="delSp">
        <pc:chgData name="Niek van den Berg" userId="7b8d7f67-5f6f-495e-b2ab-380896ff4027" providerId="ADAL" clId="{8FA8EC21-0D1F-49B7-B1CB-71ADAA1B91BA}" dt="2022-05-29T18:39:48.686" v="459" actId="478"/>
        <pc:sldMkLst>
          <pc:docMk/>
          <pc:sldMk cId="1092064301" sldId="424"/>
        </pc:sldMkLst>
        <pc:spChg chg="del">
          <ac:chgData name="Niek van den Berg" userId="7b8d7f67-5f6f-495e-b2ab-380896ff4027" providerId="ADAL" clId="{8FA8EC21-0D1F-49B7-B1CB-71ADAA1B91BA}" dt="2022-05-29T18:39:48.686" v="459" actId="478"/>
          <ac:spMkLst>
            <pc:docMk/>
            <pc:sldMk cId="1092064301" sldId="424"/>
            <ac:spMk id="6" creationId="{EAAFD333-D8B8-4880-80B8-27E7F54CD98A}"/>
          </ac:spMkLst>
        </pc:spChg>
      </pc:sldChg>
      <pc:sldChg chg="modSp modNotesTx">
        <pc:chgData name="Niek van den Berg" userId="7b8d7f67-5f6f-495e-b2ab-380896ff4027" providerId="ADAL" clId="{8FA8EC21-0D1F-49B7-B1CB-71ADAA1B91BA}" dt="2022-05-29T19:10:02.988" v="1814" actId="27636"/>
        <pc:sldMkLst>
          <pc:docMk/>
          <pc:sldMk cId="3798843611" sldId="426"/>
        </pc:sldMkLst>
        <pc:spChg chg="mod">
          <ac:chgData name="Niek van den Berg" userId="7b8d7f67-5f6f-495e-b2ab-380896ff4027" providerId="ADAL" clId="{8FA8EC21-0D1F-49B7-B1CB-71ADAA1B91BA}" dt="2022-05-29T19:10:02.988" v="1814" actId="27636"/>
          <ac:spMkLst>
            <pc:docMk/>
            <pc:sldMk cId="3798843611" sldId="426"/>
            <ac:spMk id="3" creationId="{B77F642A-2A49-491E-A619-7C479A7417F9}"/>
          </ac:spMkLst>
        </pc:spChg>
      </pc:sldChg>
      <pc:sldChg chg="modSp">
        <pc:chgData name="Niek van den Berg" userId="7b8d7f67-5f6f-495e-b2ab-380896ff4027" providerId="ADAL" clId="{8FA8EC21-0D1F-49B7-B1CB-71ADAA1B91BA}" dt="2022-05-29T18:55:59.961" v="1073" actId="20577"/>
        <pc:sldMkLst>
          <pc:docMk/>
          <pc:sldMk cId="2328521978" sldId="427"/>
        </pc:sldMkLst>
        <pc:spChg chg="mod">
          <ac:chgData name="Niek van den Berg" userId="7b8d7f67-5f6f-495e-b2ab-380896ff4027" providerId="ADAL" clId="{8FA8EC21-0D1F-49B7-B1CB-71ADAA1B91BA}" dt="2022-05-29T18:55:59.961" v="1073" actId="20577"/>
          <ac:spMkLst>
            <pc:docMk/>
            <pc:sldMk cId="2328521978" sldId="427"/>
            <ac:spMk id="3" creationId="{91D960E0-3C52-4FE6-8F86-8CECCAE2A15F}"/>
          </ac:spMkLst>
        </pc:spChg>
      </pc:sldChg>
      <pc:sldChg chg="modSp add del">
        <pc:chgData name="Niek van den Berg" userId="7b8d7f67-5f6f-495e-b2ab-380896ff4027" providerId="ADAL" clId="{8FA8EC21-0D1F-49B7-B1CB-71ADAA1B91BA}" dt="2022-05-29T18:35:56.465" v="137" actId="2696"/>
        <pc:sldMkLst>
          <pc:docMk/>
          <pc:sldMk cId="285964059" sldId="428"/>
        </pc:sldMkLst>
        <pc:spChg chg="mod">
          <ac:chgData name="Niek van den Berg" userId="7b8d7f67-5f6f-495e-b2ab-380896ff4027" providerId="ADAL" clId="{8FA8EC21-0D1F-49B7-B1CB-71ADAA1B91BA}" dt="2022-05-29T18:35:44.133" v="136" actId="207"/>
          <ac:spMkLst>
            <pc:docMk/>
            <pc:sldMk cId="285964059" sldId="428"/>
            <ac:spMk id="2" creationId="{1A6560AA-31A5-486A-9264-D17092DF4672}"/>
          </ac:spMkLst>
        </pc:spChg>
      </pc:sldChg>
      <pc:sldChg chg="delSp modSp add modNotesTx">
        <pc:chgData name="Niek van den Berg" userId="7b8d7f67-5f6f-495e-b2ab-380896ff4027" providerId="ADAL" clId="{8FA8EC21-0D1F-49B7-B1CB-71ADAA1B91BA}" dt="2022-05-29T18:38:16.936" v="318" actId="20577"/>
        <pc:sldMkLst>
          <pc:docMk/>
          <pc:sldMk cId="3484816849" sldId="428"/>
        </pc:sldMkLst>
        <pc:spChg chg="mod">
          <ac:chgData name="Niek van den Berg" userId="7b8d7f67-5f6f-495e-b2ab-380896ff4027" providerId="ADAL" clId="{8FA8EC21-0D1F-49B7-B1CB-71ADAA1B91BA}" dt="2022-05-29T18:36:18.702" v="169" actId="20577"/>
          <ac:spMkLst>
            <pc:docMk/>
            <pc:sldMk cId="3484816849" sldId="428"/>
            <ac:spMk id="7" creationId="{B44D37D6-5C2C-49A4-B78B-A7BDDD234284}"/>
          </ac:spMkLst>
        </pc:spChg>
        <pc:spChg chg="mod">
          <ac:chgData name="Niek van den Berg" userId="7b8d7f67-5f6f-495e-b2ab-380896ff4027" providerId="ADAL" clId="{8FA8EC21-0D1F-49B7-B1CB-71ADAA1B91BA}" dt="2022-05-29T18:36:33.866" v="181" actId="27636"/>
          <ac:spMkLst>
            <pc:docMk/>
            <pc:sldMk cId="3484816849" sldId="428"/>
            <ac:spMk id="8" creationId="{F46F9342-6224-4B8C-A81A-99981A3D137D}"/>
          </ac:spMkLst>
        </pc:spChg>
        <pc:picChg chg="del">
          <ac:chgData name="Niek van den Berg" userId="7b8d7f67-5f6f-495e-b2ab-380896ff4027" providerId="ADAL" clId="{8FA8EC21-0D1F-49B7-B1CB-71ADAA1B91BA}" dt="2022-05-29T18:36:40.032" v="184" actId="478"/>
          <ac:picMkLst>
            <pc:docMk/>
            <pc:sldMk cId="3484816849" sldId="428"/>
            <ac:picMk id="13" creationId="{582984CC-80B3-4AE7-95C7-33146E8FF965}"/>
          </ac:picMkLst>
        </pc:picChg>
        <pc:picChg chg="del mod">
          <ac:chgData name="Niek van den Berg" userId="7b8d7f67-5f6f-495e-b2ab-380896ff4027" providerId="ADAL" clId="{8FA8EC21-0D1F-49B7-B1CB-71ADAA1B91BA}" dt="2022-05-29T18:36:37.526" v="183" actId="478"/>
          <ac:picMkLst>
            <pc:docMk/>
            <pc:sldMk cId="3484816849" sldId="428"/>
            <ac:picMk id="19" creationId="{36D6EA00-AF6A-4BE2-B378-C0FC2E52910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506DE02-387E-5C49-89B2-83CF839BBD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1FE017-AF3D-0447-8E20-1A5AB142D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61C38-35A3-C444-A66D-B40F1EA0622E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88C666-7799-C14B-B4EF-86F74C67EB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D00300-9014-A145-860D-AF28A22399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44B0-112C-F840-9B02-BCA5AF6FE4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36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DA3BD-4922-0F4D-8397-467A9FD59662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7C473-C052-2240-821C-A2BD725A3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93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C473-C052-2240-821C-A2BD725A3B7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6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zijn jullie: 1) wie is er docent, wie leidinggevende, staf in onderwijs? Buiten onderwijs? 2) Wie doet er onderzoek, wie niet of nog niet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smtClean="0"/>
              <a:t>Ook</a:t>
            </a:r>
            <a:r>
              <a:rPr lang="nl-NL" baseline="0" dirty="0" smtClean="0"/>
              <a:t> heel kort iets zeggen over de Kennisrotonde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C473-C052-2240-821C-A2BD725A3B7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3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Wanneer </a:t>
            </a:r>
            <a:r>
              <a:rPr lang="nl-NL" dirty="0"/>
              <a:t>is deze masterclass voor jou geslaagd? Vooral vraagstukken boven water halen? Of vooral verdiepen?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Dia 1 </a:t>
            </a:r>
            <a:r>
              <a:rPr lang="nl-NL" dirty="0" err="1"/>
              <a:t>tm</a:t>
            </a:r>
            <a:r>
              <a:rPr lang="nl-NL" dirty="0"/>
              <a:t> 6: 10 minuten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Aan het werk: een uur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C473-C052-2240-821C-A2BD725A3B7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12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Niek</a:t>
            </a:r>
            <a:r>
              <a:rPr lang="nl-NL" baseline="0" dirty="0" smtClean="0"/>
              <a:t> ligt Tools toe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richten ons vandaag even op stap 1 en 2.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Nadere kennismaking in de </a:t>
            </a:r>
            <a:r>
              <a:rPr lang="nl-NL" dirty="0" err="1"/>
              <a:t>subgroepjes</a:t>
            </a:r>
            <a:r>
              <a:rPr lang="nl-NL" dirty="0"/>
              <a:t>: 1) Als je onderzoek doet, is dat in het kader van een opleiding/masternetwerk/</a:t>
            </a:r>
            <a:r>
              <a:rPr lang="nl-NL" dirty="0" err="1"/>
              <a:t>practoraat</a:t>
            </a:r>
            <a:r>
              <a:rPr lang="nl-NL" dirty="0"/>
              <a:t>/lectoraat/promotieonderzoek? 2) Als je onderzoek wilt gaan doen, heb je dan al een beeld van het vraagstuk waarmee je bezig wilt? Wie heeft nog geen idee?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Nadere kennismaking in de </a:t>
            </a:r>
            <a:r>
              <a:rPr lang="nl-NL" dirty="0" err="1"/>
              <a:t>subgroepjes</a:t>
            </a:r>
            <a:r>
              <a:rPr lang="nl-NL" dirty="0"/>
              <a:t>: 1) Als je onderzoek doet, is dat in het kader van een opleiding/masternetwerk/</a:t>
            </a:r>
            <a:r>
              <a:rPr lang="nl-NL" dirty="0" err="1"/>
              <a:t>practoraat</a:t>
            </a:r>
            <a:r>
              <a:rPr lang="nl-NL" dirty="0"/>
              <a:t>/lectoraat/promotieonderzoek? 2) Als je onderzoek wilt gaan doen, heb je dan al een beeld van het vraagstuk waarmee je bezig wilt? Wie heeft nog geen idee?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2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Kennisportal en/of Onderwijskennis laten zien.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C473-C052-2240-821C-A2BD725A3B7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31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Filmpje alleen als er genoeg tijd is.</a:t>
            </a:r>
          </a:p>
          <a:p>
            <a:r>
              <a:rPr lang="nl-NL" dirty="0"/>
              <a:t>Ook wat cijfers noemen, al 600+ antwoorden online, waardering 8+, ….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C473-C052-2240-821C-A2BD725A3B7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5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9B6AA-418B-DB43-AFFB-6CF70EEE5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7DFF23-26EE-B844-895D-CB59A5813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FEA7AC-5E04-9344-B6D8-EDF0C6FE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BACAE1-9647-F547-8C5D-076BA328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695029-5F03-C141-8430-649D9E2E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1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4F5E6-0AD2-6A42-B7D7-0B7D60E7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FF4785-BEF2-3945-B51B-F3C076154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39B7E5-AD42-4647-992D-8A817CEC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7B5882-43FD-1649-AB8E-1915E9D8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EC6779-127C-554B-A4DF-2082B5AA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39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99D4388-DF13-484E-93C2-9E4F54516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219895-3754-D14D-9D94-CCBABA15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A31DE6-72C1-074F-92E2-F126BE0D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8AC5FB-9F67-C84D-B7BB-964BF8DC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5A8EFC-3889-794D-A567-CE50F277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58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42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64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61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90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78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57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024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37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6BB6A-760D-EF48-82B1-F33C89D7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FB67C6-81D5-1A45-859F-A53AD6E2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A27DEB-EE97-0848-865A-DE638D7A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3833C6-BA0B-F844-AD54-1BF74AF8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CF0A62-BDDA-4E4B-A2DF-725D1A71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375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473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15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79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377-804C-974B-A1DB-4B4F2A09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D29004-44E8-DF4F-AF5C-A64C0237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56B094-7973-6A4C-B4C1-7A288F6A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05E03-EBDD-D443-8F5A-DA818CE2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FC1690-9465-D24B-8EF9-38D4B5C2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27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4F891-E875-D04D-82E8-7924D27F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248FF0-B8C3-DE47-818E-E6E11C99D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C6A690-25A6-4842-9AE5-567CD2E6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1C3B6A-9A95-494C-8253-1844BB44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15FFF6-5E67-DF4E-BCEA-8DF83935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6EA243-169D-2644-A444-5CA400F8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6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7AB75-BD42-EB48-845F-F87B8888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D5B750-4392-2946-9F3A-98B417FB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1F1DBA-2453-9E4B-9081-7B6EAC0B6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42F0C5E-0D16-5149-991D-211FA2879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ED404E-8CE6-D14B-A338-CCFB77382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2BE494-5A09-BD47-BAB5-062EAB96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9F33AD1-E25C-EF4D-B4CE-EB30BB71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EADCCD3-8E9C-E241-8306-48B0F335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00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BE51-CDFF-014E-AE39-28F9A904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41C41B-E5FA-0847-AFCC-F82C3F6A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A10A92-3A2D-EC44-BF97-806622D5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2744F9-83B8-1242-A26C-501258EF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37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1939FE-BAF7-5946-95EF-9ECCFFF2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0B782AD-100D-174A-81C1-8F23D2B5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1BB7BE-2A88-C545-B2B0-A2F6C5D7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41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C07A-0E1F-DC4D-B2F1-2AA438F6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B327F4-39B5-284E-BE0A-D8050D1B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9E5C9F-E4FB-7349-8B3A-35ABF0DAA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4BF4F0-B163-4441-A8CC-8F67A94C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48E1A0-1170-B246-8EA9-102555D9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EE6E71-4C47-8349-939C-20CA86B2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081EA-320D-7F48-B9C4-52843D0D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34E4030-8B06-3F48-9C11-21743B4FB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9DD8B3-2FEA-5946-A8C3-23D2A0054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E95DCD-5D9E-A145-985C-EFE5FA4C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06829A-A455-DA4C-9D0A-C150DAF7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3157A1-ABC4-BA48-9B90-415D4B95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07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4BCD91-974D-B844-9368-772D9D30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E3161D-AF4F-4740-A9DD-47235FFA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4601B4-0426-1649-9E4B-C527A6736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B2E789-AFED-7943-A17D-CB078CE48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EC598A-96E0-9B48-97B3-7E7A29406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86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4C23-5BA2-2642-8056-D786FF1A6D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0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nro.nl/kennis-tools" TargetMode="External"/><Relationship Id="rId7" Type="http://schemas.openxmlformats.org/officeDocument/2006/relationships/hyperlink" Target="https://pedagogischestudien.nl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vorsite.nl/nl/content/onderwijs-research-dagen" TargetMode="External"/><Relationship Id="rId5" Type="http://schemas.openxmlformats.org/officeDocument/2006/relationships/hyperlink" Target="https://www.kennisrotonde.nl/" TargetMode="External"/><Relationship Id="rId4" Type="http://schemas.openxmlformats.org/officeDocument/2006/relationships/hyperlink" Target="https://www.onderwijskennis.n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nisrotonde.nl/de-kennisrotond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kennisrotonde.nl/antwoordspecialisten-gezocht" TargetMode="External"/><Relationship Id="rId5" Type="http://schemas.openxmlformats.org/officeDocument/2006/relationships/hyperlink" Target="https://www.kennisrotonde.nl/vraag-en-antwoord" TargetMode="External"/><Relationship Id="rId4" Type="http://schemas.openxmlformats.org/officeDocument/2006/relationships/hyperlink" Target="https://www.kennisrotonde.nl/stel-je-vraa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.vandenberg@kennisrotonde.n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l/onderzoeksprojecten/masteropgeleide-docenten-als-aanjagers-van-onderzoekend-werken-a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cbo.nl/webinars/webinar-over-vraagarticulatie/" TargetMode="External"/><Relationship Id="rId5" Type="http://schemas.openxmlformats.org/officeDocument/2006/relationships/hyperlink" Target="https://www.kennisrotonde.nl/sites/kennisrotonde/files/media-files/Infographic%20van%20praktijkvraag%20naar%20onderzoeksvraag.pdf" TargetMode="External"/><Relationship Id="rId4" Type="http://schemas.openxmlformats.org/officeDocument/2006/relationships/hyperlink" Target="https://www.kennisrotonde.nl/sites/kennisrotonde/files/media-files/Kennisrotonde-publicatie-Vraagarticulatie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4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19">
            <a:extLst>
              <a:ext uri="{FF2B5EF4-FFF2-40B4-BE49-F238E27FC236}">
                <a16:creationId xmlns:a16="http://schemas.microsoft.com/office/drawing/2014/main" id="{0605E040-E389-409A-BA42-0B7A585F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15" b="10815"/>
          <a:stretch>
            <a:fillRect/>
          </a:stretch>
        </p:blipFill>
        <p:spPr>
          <a:xfrm>
            <a:off x="0" y="1905251"/>
            <a:ext cx="12193200" cy="33362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BF799C-D8E0-46F0-9294-0DBB95A27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711" y="382105"/>
            <a:ext cx="9611033" cy="2127517"/>
          </a:xfrm>
        </p:spPr>
        <p:txBody>
          <a:bodyPr>
            <a:normAutofit/>
          </a:bodyPr>
          <a:lstStyle/>
          <a:p>
            <a:r>
              <a:rPr lang="nl-NL" sz="5000" b="1" dirty="0"/>
              <a:t>Met NRO op verkenning in </a:t>
            </a:r>
            <a:br>
              <a:rPr lang="nl-NL" sz="5000" b="1" dirty="0"/>
            </a:br>
            <a:r>
              <a:rPr lang="nl-NL" sz="5000" b="1" dirty="0"/>
              <a:t>de wereld van vraagstukken</a:t>
            </a:r>
            <a:r>
              <a:rPr lang="nl-NL" b="1" dirty="0"/>
              <a:t/>
            </a:r>
            <a:br>
              <a:rPr lang="nl-NL" b="1" dirty="0"/>
            </a:br>
            <a:endParaRPr lang="nl-NL" sz="4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11020D6-C82E-4DD0-901E-AB7A558BE350}"/>
              </a:ext>
            </a:extLst>
          </p:cNvPr>
          <p:cNvSpPr txBox="1">
            <a:spLocks/>
          </p:cNvSpPr>
          <p:nvPr/>
        </p:nvSpPr>
        <p:spPr>
          <a:xfrm>
            <a:off x="0" y="5310614"/>
            <a:ext cx="12192000" cy="1138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Masterclass </a:t>
            </a:r>
            <a:r>
              <a:rPr lang="nl-NL" sz="3600" b="1" dirty="0" err="1"/>
              <a:t>ResearchED</a:t>
            </a:r>
            <a:r>
              <a:rPr lang="nl-NL" sz="3600" b="1" dirty="0"/>
              <a:t> 18 juni 2022</a:t>
            </a:r>
          </a:p>
          <a:p>
            <a:r>
              <a:rPr lang="nl-NL" sz="3600" b="1" dirty="0"/>
              <a:t>Niek van den Berg &amp; Simone Barneveld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D5C51147-84E4-4131-A942-070DB1D40E6B}"/>
              </a:ext>
            </a:extLst>
          </p:cNvPr>
          <p:cNvSpPr txBox="1">
            <a:spLocks/>
          </p:cNvSpPr>
          <p:nvPr/>
        </p:nvSpPr>
        <p:spPr>
          <a:xfrm>
            <a:off x="1300107" y="4577673"/>
            <a:ext cx="10308418" cy="1138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8328C61-27EC-4996-A81D-0B49C33B4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58" y="0"/>
            <a:ext cx="2546442" cy="107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1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E87F8-37C1-409B-9F86-74FBE510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Terugkoppeling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D960E0-3C52-4FE6-8F86-8CECCAE2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 smtClean="0"/>
              <a:t>Wat </a:t>
            </a:r>
            <a:r>
              <a:rPr lang="nl-NL" sz="3200" dirty="0"/>
              <a:t>ga je morgen (anders) doen met de inzichten van nu?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87" y="278398"/>
            <a:ext cx="2546442" cy="107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52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6CD96567-13DA-43EB-B119-A9DC2B40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998"/>
            <a:ext cx="10515600" cy="690934"/>
          </a:xfrm>
        </p:spPr>
        <p:txBody>
          <a:bodyPr>
            <a:noAutofit/>
          </a:bodyPr>
          <a:lstStyle/>
          <a:p>
            <a:r>
              <a:rPr lang="nl-NL" altLang="nl-NL" dirty="0">
                <a:solidFill>
                  <a:schemeClr val="accent2"/>
                </a:solidFill>
              </a:rPr>
              <a:t>Kennisbronnen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39C69-5BDC-4BA6-A8E5-5CA89939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03" y="1503565"/>
            <a:ext cx="10173902" cy="4770437"/>
          </a:xfrm>
        </p:spPr>
        <p:txBody>
          <a:bodyPr>
            <a:normAutofit/>
          </a:bodyPr>
          <a:lstStyle/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altLang="nl-NL" dirty="0"/>
              <a:t>Collega’s, l</a:t>
            </a:r>
            <a:r>
              <a:rPr lang="nl-NL" dirty="0"/>
              <a:t>eerlingen/studenten, ouders van </a:t>
            </a:r>
            <a:r>
              <a:rPr lang="nl-NL" altLang="nl-NL" dirty="0"/>
              <a:t>je eigen school</a:t>
            </a:r>
          </a:p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dirty="0"/>
              <a:t>Collega’s van andere scholen in bijv. professionele leergemeenschappen (PLG), werkplaatsen, labs</a:t>
            </a:r>
          </a:p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dirty="0"/>
              <a:t>Vervolgonderwijs</a:t>
            </a:r>
          </a:p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dirty="0"/>
              <a:t>Afnemend werkveld</a:t>
            </a:r>
          </a:p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dirty="0"/>
              <a:t>Vakbladen</a:t>
            </a:r>
          </a:p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dirty="0"/>
              <a:t>Beurzen</a:t>
            </a:r>
          </a:p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dirty="0"/>
              <a:t>Beroepsverenigingen</a:t>
            </a:r>
          </a:p>
          <a:p>
            <a:pPr marL="355600" indent="-355600">
              <a:buFont typeface="Courier New" panose="02070309020205020404" pitchFamily="49" charset="0"/>
              <a:buChar char="o"/>
              <a:defRPr/>
            </a:pPr>
            <a:r>
              <a:rPr lang="nl-NL" dirty="0"/>
              <a:t>Masteropleidingen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13A425-BBC8-4A3E-9B15-F7865AB3B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743" y="195539"/>
            <a:ext cx="2546442" cy="107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D3408186-E3D3-4B54-890E-83C9055B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758"/>
            <a:ext cx="10515600" cy="897724"/>
          </a:xfrm>
        </p:spPr>
        <p:txBody>
          <a:bodyPr/>
          <a:lstStyle/>
          <a:p>
            <a:r>
              <a:rPr lang="nl-NL" altLang="nl-NL" dirty="0" err="1">
                <a:solidFill>
                  <a:schemeClr val="accent2"/>
                </a:solidFill>
              </a:rPr>
              <a:t>Onderzoekskennisbronnen</a:t>
            </a:r>
            <a:endParaRPr lang="nl-NL" altLang="nl-NL" dirty="0">
              <a:solidFill>
                <a:schemeClr val="accent2"/>
              </a:solidFill>
            </a:endParaRPr>
          </a:p>
        </p:txBody>
      </p:sp>
      <p:sp>
        <p:nvSpPr>
          <p:cNvPr id="34820" name="Tijdelijke aanduiding voor inhoud 2">
            <a:extLst>
              <a:ext uri="{FF2B5EF4-FFF2-40B4-BE49-F238E27FC236}">
                <a16:creationId xmlns:a16="http://schemas.microsoft.com/office/drawing/2014/main" id="{8F3E3838-A1ED-4EE9-B238-4F9DECACE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18674" y="2323651"/>
            <a:ext cx="10098505" cy="390502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altLang="nl-NL" dirty="0" err="1"/>
              <a:t>Practoraten</a:t>
            </a:r>
            <a:r>
              <a:rPr lang="nl-NL" altLang="nl-NL" dirty="0"/>
              <a:t>, l</a:t>
            </a:r>
            <a:r>
              <a:rPr lang="nl-NL" dirty="0"/>
              <a:t>ectoraten, leerstoelen en </a:t>
            </a:r>
            <a:r>
              <a:rPr lang="nl-NL" dirty="0" smtClean="0"/>
              <a:t>expertisecentra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 smtClean="0">
                <a:hlinkClick r:id="rId3"/>
              </a:rPr>
              <a:t>NRO-Kennis en tools</a:t>
            </a:r>
            <a:r>
              <a:rPr lang="nl-NL" dirty="0" smtClean="0"/>
              <a:t> – diverse bronnen over kennis en onderzoek</a:t>
            </a:r>
            <a:endParaRPr lang="nl-NL" dirty="0"/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altLang="nl-NL" dirty="0" smtClean="0">
                <a:hlinkClick r:id="rId4"/>
              </a:rPr>
              <a:t>Onderwijskennis.nl</a:t>
            </a:r>
            <a:r>
              <a:rPr lang="nl-NL" altLang="nl-NL" dirty="0" smtClean="0">
                <a:solidFill>
                  <a:srgbClr val="0070C0"/>
                </a:solidFill>
              </a:rPr>
              <a:t> </a:t>
            </a:r>
            <a:r>
              <a:rPr lang="nl-NL" altLang="nl-NL" dirty="0"/>
              <a:t>met thematische informatie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altLang="nl-NL" dirty="0"/>
              <a:t>de </a:t>
            </a:r>
            <a:r>
              <a:rPr lang="nl-NL" altLang="nl-NL" dirty="0">
                <a:hlinkClick r:id="rId5"/>
              </a:rPr>
              <a:t>Kennisrotonde</a:t>
            </a:r>
            <a:r>
              <a:rPr lang="nl-NL" altLang="nl-NL" dirty="0"/>
              <a:t> voor kennisvragen van onderwijsprofessionals en antwoorden o.b.v. onderzoek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altLang="nl-NL" dirty="0" err="1">
                <a:hlinkClick r:id="rId6"/>
              </a:rPr>
              <a:t>OnderwijsResearchDagen</a:t>
            </a:r>
            <a:r>
              <a:rPr lang="nl-NL" altLang="nl-NL" dirty="0"/>
              <a:t> (ORD) en </a:t>
            </a:r>
            <a:r>
              <a:rPr lang="nl-NL" altLang="nl-NL" dirty="0">
                <a:hlinkClick r:id="rId7"/>
              </a:rPr>
              <a:t>Pedagogische Studiën</a:t>
            </a:r>
            <a:endParaRPr lang="nl-NL" alt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03556A9-6E43-4822-A375-A5A19CE61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1544" y="181363"/>
            <a:ext cx="2548349" cy="10790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44D37D6-5C2C-49A4-B78B-A7BDDD23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59" y="560439"/>
            <a:ext cx="9016124" cy="80223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Kennisrotonde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46F9342-6224-4B8C-A81A-99981A3D137D}"/>
              </a:ext>
            </a:extLst>
          </p:cNvPr>
          <p:cNvSpPr txBox="1">
            <a:spLocks/>
          </p:cNvSpPr>
          <p:nvPr/>
        </p:nvSpPr>
        <p:spPr>
          <a:xfrm>
            <a:off x="1507859" y="1639832"/>
            <a:ext cx="9016124" cy="4341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sz="2400" dirty="0" smtClean="0">
                <a:hlinkClick r:id="rId3"/>
              </a:rPr>
              <a:t>Hoe werkt de Kennisrotonde </a:t>
            </a:r>
            <a:r>
              <a:rPr lang="nl-NL" sz="2400" dirty="0" smtClean="0"/>
              <a:t>– met filmpje</a:t>
            </a:r>
            <a:endParaRPr lang="nl-NL" sz="2400" dirty="0"/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sz="2400" dirty="0"/>
              <a:t>Onderwijsprofessionals vragen naar onderzoekinzichten over vraagstukken in hun werkpraktijk, via </a:t>
            </a:r>
            <a:r>
              <a:rPr lang="nl-NL" sz="2400" dirty="0">
                <a:hlinkClick r:id="rId4"/>
              </a:rPr>
              <a:t>https://www.kennisrotonde.nl/stel-je-vraag</a:t>
            </a:r>
            <a:endParaRPr lang="nl-NL" sz="2400" dirty="0"/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sz="2400" dirty="0"/>
              <a:t>Kennismakelaars en antwoordspecialisten van de Kennisrotonde zoeken antwoorden op basis van beschikbaar onderzoek.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sz="2400" dirty="0"/>
              <a:t>De korte literatuurstudies die hier uit komen zijn openbaar beschikbaar via </a:t>
            </a:r>
            <a:r>
              <a:rPr lang="nl-NL" sz="2400" dirty="0">
                <a:hlinkClick r:id="rId5"/>
              </a:rPr>
              <a:t>https://</a:t>
            </a:r>
            <a:r>
              <a:rPr lang="nl-NL" sz="2400" dirty="0" smtClean="0">
                <a:hlinkClick r:id="rId5"/>
              </a:rPr>
              <a:t>www.kennisrotonde.nl/vraag-en-antwoord</a:t>
            </a:r>
            <a:endParaRPr lang="nl-NL" sz="2400" dirty="0" smtClean="0"/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sz="2400" dirty="0"/>
              <a:t>Ben je AIO of postdoc? Meld je aan als antwoordspecialist</a:t>
            </a:r>
            <a:r>
              <a:rPr lang="nl-NL" sz="2400" dirty="0"/>
              <a:t>: </a:t>
            </a:r>
            <a:r>
              <a:rPr lang="nl-NL" sz="2400" dirty="0">
                <a:hlinkClick r:id="rId6"/>
              </a:rPr>
              <a:t>https://www.kennisrotonde.nl/antwoordspecialisten-gezocht</a:t>
            </a:r>
            <a:endParaRPr lang="nl-NL" sz="2400" dirty="0"/>
          </a:p>
          <a:p>
            <a:pPr marL="355600" indent="-355600">
              <a:buFont typeface="Courier New" panose="02070309020205020404" pitchFamily="49" charset="0"/>
              <a:buChar char="o"/>
            </a:pPr>
            <a:endParaRPr lang="nl-NL" sz="2400" dirty="0"/>
          </a:p>
          <a:p>
            <a:pPr marL="342900" indent="-342900"/>
            <a:endParaRPr lang="nl-NL" sz="22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93" y="283285"/>
            <a:ext cx="2546442" cy="107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45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44D37D6-5C2C-49A4-B78B-A7BDDD23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82" y="608682"/>
            <a:ext cx="9016124" cy="7637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Contact met Kennisrotonde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46F9342-6224-4B8C-A81A-99981A3D137D}"/>
              </a:ext>
            </a:extLst>
          </p:cNvPr>
          <p:cNvSpPr txBox="1">
            <a:spLocks/>
          </p:cNvSpPr>
          <p:nvPr/>
        </p:nvSpPr>
        <p:spPr>
          <a:xfrm>
            <a:off x="1440482" y="1688075"/>
            <a:ext cx="9738795" cy="48418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Contact met Simone Barneveld en Niek van den Berg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s.barneveld@nwo.nl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n.vandenberg@kennisrotonde.nl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94" y="293027"/>
            <a:ext cx="2546442" cy="107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69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44D37D6-5C2C-49A4-B78B-A7BDDD23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4" y="644322"/>
            <a:ext cx="9016124" cy="89849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Even voorstellen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46F9342-6224-4B8C-A81A-99981A3D137D}"/>
              </a:ext>
            </a:extLst>
          </p:cNvPr>
          <p:cNvSpPr txBox="1">
            <a:spLocks/>
          </p:cNvSpPr>
          <p:nvPr/>
        </p:nvSpPr>
        <p:spPr>
          <a:xfrm>
            <a:off x="629434" y="1910175"/>
            <a:ext cx="10516621" cy="39924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Wie zijn Simone en Niek?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Wie zijn jullie? 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Kennisrotonde bekend? 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78" y="276960"/>
            <a:ext cx="2546442" cy="1079393"/>
          </a:xfrm>
          <a:prstGeom prst="rect">
            <a:avLst/>
          </a:prstGeom>
          <a:noFill/>
        </p:spPr>
      </p:pic>
      <p:sp>
        <p:nvSpPr>
          <p:cNvPr id="2" name="AutoShape 2" descr="https://www.stichtingnysa.nl/wp-content/uploads/2020/06/Vraagstukken-500x500.jpg">
            <a:extLst>
              <a:ext uri="{FF2B5EF4-FFF2-40B4-BE49-F238E27FC236}">
                <a16:creationId xmlns:a16="http://schemas.microsoft.com/office/drawing/2014/main" id="{39521531-019F-4C77-A56B-CEBDFDA29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81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36D6EA00-AF6A-4BE2-B378-C0FC2E529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0076">
            <a:off x="5614159" y="3367965"/>
            <a:ext cx="7231824" cy="406790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44D37D6-5C2C-49A4-B78B-A7BDDD23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4" y="644322"/>
            <a:ext cx="9016124" cy="89849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Waar ga je mee naar buiten?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46F9342-6224-4B8C-A81A-99981A3D137D}"/>
              </a:ext>
            </a:extLst>
          </p:cNvPr>
          <p:cNvSpPr txBox="1">
            <a:spLocks/>
          </p:cNvSpPr>
          <p:nvPr/>
        </p:nvSpPr>
        <p:spPr>
          <a:xfrm>
            <a:off x="629434" y="1807284"/>
            <a:ext cx="10516621" cy="4718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Ervaring met manieren om (samen) snel en goed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vraagstukken </a:t>
            </a:r>
            <a:r>
              <a:rPr lang="nl-NL" dirty="0"/>
              <a:t>(innovatieambities, praktijkproblemen)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1</a:t>
            </a:r>
            <a:r>
              <a:rPr lang="nl-NL" dirty="0"/>
              <a:t>.</a:t>
            </a:r>
            <a:r>
              <a:rPr lang="nl-NL" dirty="0" smtClean="0"/>
              <a:t> </a:t>
            </a:r>
            <a:r>
              <a:rPr lang="nl-NL" dirty="0"/>
              <a:t>boven water te halen en </a:t>
            </a:r>
            <a:r>
              <a:rPr lang="nl-NL" dirty="0" smtClean="0"/>
              <a:t>2. </a:t>
            </a:r>
            <a:r>
              <a:rPr lang="nl-NL" dirty="0"/>
              <a:t>je er in te verdiepen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nl-NL" dirty="0"/>
              <a:t>In je eigen school(omgeving)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nl-NL" dirty="0"/>
              <a:t>In contact met </a:t>
            </a:r>
            <a:r>
              <a:rPr lang="nl-NL" dirty="0" smtClean="0"/>
              <a:t>onderzoekers</a:t>
            </a:r>
          </a:p>
          <a:p>
            <a:pPr marL="457200" lvl="1" indent="0">
              <a:buNone/>
            </a:pPr>
            <a:endParaRPr lang="nl-NL" dirty="0"/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Zicht op wat en hoe </a:t>
            </a:r>
            <a:r>
              <a:rPr lang="nl-NL" dirty="0" smtClean="0"/>
              <a:t>onderzoeks</a:t>
            </a:r>
            <a:r>
              <a:rPr lang="nl-NL" dirty="0" smtClean="0">
                <a:solidFill>
                  <a:schemeClr val="bg1"/>
                </a:solidFill>
              </a:rPr>
              <a:t>literatuur </a:t>
            </a:r>
            <a:r>
              <a:rPr lang="nl-NL" dirty="0">
                <a:solidFill>
                  <a:schemeClr val="bg1"/>
                </a:solidFill>
              </a:rPr>
              <a:t>kan bijdragen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Check: </a:t>
            </a:r>
          </a:p>
          <a:p>
            <a:pPr marL="0" indent="0">
              <a:buNone/>
            </a:pPr>
            <a:r>
              <a:rPr lang="nl-NL" dirty="0"/>
              <a:t>Programma oké? Meer wensen?</a:t>
            </a:r>
          </a:p>
          <a:p>
            <a:pPr marL="0" indent="0">
              <a:buNone/>
            </a:pPr>
            <a:r>
              <a:rPr lang="nl-NL" dirty="0"/>
              <a:t>Andere verwachtingen?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87" y="278398"/>
            <a:ext cx="2546442" cy="1079393"/>
          </a:xfrm>
          <a:prstGeom prst="rect">
            <a:avLst/>
          </a:prstGeom>
          <a:noFill/>
        </p:spPr>
      </p:pic>
      <p:sp>
        <p:nvSpPr>
          <p:cNvPr id="2" name="AutoShape 2" descr="https://www.stichtingnysa.nl/wp-content/uploads/2020/06/Vraagstukken-500x500.jpg">
            <a:extLst>
              <a:ext uri="{FF2B5EF4-FFF2-40B4-BE49-F238E27FC236}">
                <a16:creationId xmlns:a16="http://schemas.microsoft.com/office/drawing/2014/main" id="{39521531-019F-4C77-A56B-CEBDFDA29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97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8855-D95C-4ABE-839A-1115F5A8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81"/>
            <a:ext cx="10515600" cy="1344707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Inhoud en proces van vraagarticulatie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7F642A-2A49-491E-A619-7C479A74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526"/>
            <a:ext cx="11064234" cy="4644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vraagstuk omarmen, met </a:t>
            </a:r>
          </a:p>
          <a:p>
            <a:pPr marL="0" indent="0">
              <a:buNone/>
            </a:pPr>
            <a:r>
              <a:rPr lang="nl-NL" dirty="0" smtClean="0"/>
              <a:t>1. </a:t>
            </a:r>
            <a:r>
              <a:rPr lang="nl-NL" dirty="0"/>
              <a:t>f</a:t>
            </a:r>
            <a:r>
              <a:rPr lang="nl-NL" dirty="0" smtClean="0"/>
              <a:t>ocus </a:t>
            </a:r>
            <a:r>
              <a:rPr lang="nl-NL" dirty="0"/>
              <a:t>op inhoud: waar gaat het écht over, wat is het hart van probleem?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én</a:t>
            </a:r>
          </a:p>
          <a:p>
            <a:pPr marL="355600" indent="-355600">
              <a:buNone/>
            </a:pPr>
            <a:r>
              <a:rPr lang="nl-NL" dirty="0" smtClean="0"/>
              <a:t>2. </a:t>
            </a:r>
            <a:r>
              <a:rPr lang="nl-NL" dirty="0"/>
              <a:t>f</a:t>
            </a:r>
            <a:r>
              <a:rPr lang="nl-NL" dirty="0" smtClean="0"/>
              <a:t>ocus </a:t>
            </a:r>
            <a:r>
              <a:rPr lang="nl-NL" dirty="0"/>
              <a:t>op proces: wie zijn belanghebbenden, wat zijn hun </a:t>
            </a:r>
            <a:r>
              <a:rPr lang="nl-NL" dirty="0" smtClean="0"/>
              <a:t>perspectieven</a:t>
            </a:r>
            <a:r>
              <a:rPr lang="nl-NL" dirty="0"/>
              <a:t>? </a:t>
            </a:r>
            <a:br>
              <a:rPr lang="nl-NL" dirty="0"/>
            </a:br>
            <a:r>
              <a:rPr lang="nl-NL" dirty="0" smtClean="0"/>
              <a:t>Wie </a:t>
            </a:r>
            <a:r>
              <a:rPr lang="nl-NL" dirty="0"/>
              <a:t>moet ik betrekken, wanneer, waarom, met wat voor opbrengsten? </a:t>
            </a:r>
          </a:p>
          <a:p>
            <a:pPr marL="457200" indent="-457200">
              <a:buAutoNum type="arabicParenR"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Voorbeeld</a:t>
            </a:r>
            <a:r>
              <a:rPr lang="nl-NL" dirty="0"/>
              <a:t>: 			</a:t>
            </a:r>
            <a:r>
              <a:rPr lang="nl-NL" dirty="0" smtClean="0"/>
              <a:t>    </a:t>
            </a:r>
            <a:r>
              <a:rPr lang="nl-NL" dirty="0" smtClean="0">
                <a:hlinkClick r:id="rId3"/>
              </a:rPr>
              <a:t> 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 descr="C:\Users\berg09\AppData\Local\Microsoft\Windows\INetCache\Content.MSO\1E926115.tmp">
            <a:extLst>
              <a:ext uri="{FF2B5EF4-FFF2-40B4-BE49-F238E27FC236}">
                <a16:creationId xmlns:a16="http://schemas.microsoft.com/office/drawing/2014/main" id="{701386CE-E97F-41C0-98B4-1A7925D8C7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69" y="4261158"/>
            <a:ext cx="2900413" cy="132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36" y="143965"/>
            <a:ext cx="2546442" cy="107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06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98085"/>
            <a:ext cx="4211053" cy="926436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chemeClr val="accent2"/>
                </a:solidFill>
              </a:rPr>
              <a:t>Vraagarticulatie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6B42-A9BD-448C-A3CA-8D2CF4669BE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4BC601-1B07-47BF-8F71-1E9382F5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164" y="0"/>
            <a:ext cx="5268836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61C5261-8057-4AE8-9003-AC3001AC913F}"/>
              </a:ext>
            </a:extLst>
          </p:cNvPr>
          <p:cNvSpPr txBox="1"/>
          <p:nvPr/>
        </p:nvSpPr>
        <p:spPr>
          <a:xfrm>
            <a:off x="690880" y="2226056"/>
            <a:ext cx="4399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800" dirty="0"/>
              <a:t>Vraagstukken signaleren</a:t>
            </a:r>
          </a:p>
          <a:p>
            <a:pPr marL="342900" indent="-342900">
              <a:buAutoNum type="arabicPeriod"/>
            </a:pPr>
            <a:endParaRPr lang="nl-NL" sz="2800" dirty="0"/>
          </a:p>
          <a:p>
            <a:pPr marL="342900" indent="-342900">
              <a:buAutoNum type="arabicPeriod"/>
            </a:pPr>
            <a:r>
              <a:rPr lang="nl-NL" sz="2800" dirty="0"/>
              <a:t>Samen vraagstuk doorgronden</a:t>
            </a:r>
          </a:p>
          <a:p>
            <a:pPr marL="342900" indent="-342900">
              <a:buAutoNum type="arabicPeriod"/>
            </a:pPr>
            <a:endParaRPr lang="nl-NL" sz="2800" dirty="0"/>
          </a:p>
          <a:p>
            <a:pPr marL="342900" indent="-342900">
              <a:buAutoNum type="arabicPeriod"/>
            </a:pPr>
            <a:r>
              <a:rPr lang="nl-NL" sz="2800" dirty="0"/>
              <a:t>Samen aanpak bepalen</a:t>
            </a:r>
          </a:p>
          <a:p>
            <a:pPr marL="342900" indent="-342900">
              <a:buAutoNum type="arabicPeriod"/>
            </a:pPr>
            <a:endParaRPr lang="nl-NL" sz="2800" dirty="0"/>
          </a:p>
          <a:p>
            <a:r>
              <a:rPr lang="nl-NL" sz="2800" dirty="0" smtClean="0">
                <a:hlinkClick r:id="rId4"/>
              </a:rPr>
              <a:t>Handreiking</a:t>
            </a:r>
            <a:r>
              <a:rPr lang="nl-NL" sz="2800" dirty="0"/>
              <a:t>, </a:t>
            </a:r>
            <a:r>
              <a:rPr lang="nl-NL" sz="2800" dirty="0">
                <a:hlinkClick r:id="rId5"/>
              </a:rPr>
              <a:t>infographic </a:t>
            </a:r>
            <a:r>
              <a:rPr lang="nl-NL" sz="2800" dirty="0"/>
              <a:t>en </a:t>
            </a:r>
            <a:r>
              <a:rPr lang="nl-NL" sz="2800" dirty="0">
                <a:hlinkClick r:id="rId6"/>
              </a:rPr>
              <a:t>webinar</a:t>
            </a:r>
            <a:endParaRPr lang="nl-NL" sz="2800" dirty="0"/>
          </a:p>
          <a:p>
            <a:r>
              <a:rPr lang="nl-N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21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078A5-9324-4949-894B-7BCA1858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Elkaars perspectieven benutten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6A9AB-8A5D-483C-9B9D-8E34661A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202" y="1767145"/>
            <a:ext cx="10515600" cy="4351338"/>
          </a:xfrm>
        </p:spPr>
        <p:txBody>
          <a:bodyPr/>
          <a:lstStyle/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Open blik, luisterend oor, in veilig contact</a:t>
            </a:r>
          </a:p>
          <a:p>
            <a:pPr marL="0" indent="0">
              <a:buNone/>
            </a:pPr>
            <a:endParaRPr lang="nl-NL" dirty="0"/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Een vraagteken zetten achter wat je zeker weet </a:t>
            </a:r>
          </a:p>
          <a:p>
            <a:pPr marL="0" indent="0">
              <a:buNone/>
            </a:pPr>
            <a:r>
              <a:rPr lang="nl-NL" dirty="0"/>
              <a:t>    (aannames opsporen, toetsen)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endParaRPr lang="nl-NL" dirty="0"/>
          </a:p>
          <a:p>
            <a:pPr marL="355600" indent="-355600">
              <a:buFont typeface="Courier New" panose="02070309020205020404" pitchFamily="49" charset="0"/>
              <a:buChar char="o"/>
            </a:pPr>
            <a:r>
              <a:rPr lang="nl-NL" dirty="0"/>
              <a:t>Vraagstuk omarmen, nog even niet oplossen </a:t>
            </a:r>
          </a:p>
          <a:p>
            <a:pPr marL="0" indent="0">
              <a:buNone/>
            </a:pPr>
            <a:r>
              <a:rPr lang="nl-NL" dirty="0"/>
              <a:t>    (‘traag denken’)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3EA743-0116-42D3-9ED4-7D304FEA3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993" y="249988"/>
            <a:ext cx="2546442" cy="1079393"/>
          </a:xfrm>
          <a:prstGeom prst="rect">
            <a:avLst/>
          </a:prstGeom>
          <a:noFill/>
        </p:spPr>
      </p:pic>
      <p:pic>
        <p:nvPicPr>
          <p:cNvPr id="8" name="Graphic 7" descr="Vragen">
            <a:extLst>
              <a:ext uri="{FF2B5EF4-FFF2-40B4-BE49-F238E27FC236}">
                <a16:creationId xmlns:a16="http://schemas.microsoft.com/office/drawing/2014/main" id="{718D1986-55CC-40B5-B4FF-2DCB13D4F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51508" y="2916163"/>
            <a:ext cx="914400" cy="914400"/>
          </a:xfrm>
          <a:prstGeom prst="rect">
            <a:avLst/>
          </a:prstGeom>
        </p:spPr>
      </p:pic>
      <p:pic>
        <p:nvPicPr>
          <p:cNvPr id="14" name="Graphic 13" descr="Oog">
            <a:extLst>
              <a:ext uri="{FF2B5EF4-FFF2-40B4-BE49-F238E27FC236}">
                <a16:creationId xmlns:a16="http://schemas.microsoft.com/office/drawing/2014/main" id="{E8F81D38-1981-4148-B317-BFD983460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651508" y="1590600"/>
            <a:ext cx="914400" cy="914400"/>
          </a:xfrm>
          <a:prstGeom prst="rect">
            <a:avLst/>
          </a:prstGeom>
        </p:spPr>
      </p:pic>
      <p:pic>
        <p:nvPicPr>
          <p:cNvPr id="20" name="Graphic 19" descr="Verward persoon">
            <a:extLst>
              <a:ext uri="{FF2B5EF4-FFF2-40B4-BE49-F238E27FC236}">
                <a16:creationId xmlns:a16="http://schemas.microsoft.com/office/drawing/2014/main" id="{CBCC57B3-5B6A-4814-8176-696341525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64342" y="4353000"/>
            <a:ext cx="914400" cy="9144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8AD3836-F046-4203-AC7D-8CF397A847FF}"/>
              </a:ext>
            </a:extLst>
          </p:cNvPr>
          <p:cNvSpPr/>
          <p:nvPr/>
        </p:nvSpPr>
        <p:spPr>
          <a:xfrm>
            <a:off x="988194" y="5733275"/>
            <a:ext cx="9984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Enne, eerder onderzoek biedt ook zicht op perspectieven, dus de literatuur in, maar niet alleen dat.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11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FE511-6434-4116-9AED-E5EB48AD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74"/>
            <a:ext cx="10515600" cy="1325563"/>
          </a:xfrm>
        </p:spPr>
        <p:txBody>
          <a:bodyPr/>
          <a:lstStyle/>
          <a:p>
            <a:r>
              <a:rPr lang="nl-NL" dirty="0"/>
              <a:t>Aan de slag met je vraagstuk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0759329-E91A-4602-8FC0-860A78F67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1184" y="4847313"/>
            <a:ext cx="914479" cy="914479"/>
          </a:xfrm>
          <a:prstGeom prst="rect">
            <a:avLst/>
          </a:prstGeom>
        </p:spPr>
      </p:pic>
      <p:pic>
        <p:nvPicPr>
          <p:cNvPr id="7" name="Graphic 6" descr="Sociaal netwerk">
            <a:extLst>
              <a:ext uri="{FF2B5EF4-FFF2-40B4-BE49-F238E27FC236}">
                <a16:creationId xmlns:a16="http://schemas.microsoft.com/office/drawing/2014/main" id="{FE9F5060-0C72-45D0-BE93-E30FE19BA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54227" y="4847392"/>
            <a:ext cx="914400" cy="914400"/>
          </a:xfrm>
          <a:prstGeom prst="rect">
            <a:avLst/>
          </a:prstGeom>
        </p:spPr>
      </p:pic>
      <p:pic>
        <p:nvPicPr>
          <p:cNvPr id="10" name="Graphic 9" descr="Puzzel">
            <a:extLst>
              <a:ext uri="{FF2B5EF4-FFF2-40B4-BE49-F238E27FC236}">
                <a16:creationId xmlns:a16="http://schemas.microsoft.com/office/drawing/2014/main" id="{6F7D7B0C-4E68-461A-AF72-6DBC82EA1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91263" y="2223705"/>
            <a:ext cx="914400" cy="914400"/>
          </a:xfrm>
          <a:prstGeom prst="rect">
            <a:avLst/>
          </a:prstGeom>
        </p:spPr>
      </p:pic>
      <p:pic>
        <p:nvPicPr>
          <p:cNvPr id="12" name="Graphic 11" descr="Proost">
            <a:extLst>
              <a:ext uri="{FF2B5EF4-FFF2-40B4-BE49-F238E27FC236}">
                <a16:creationId xmlns:a16="http://schemas.microsoft.com/office/drawing/2014/main" id="{F3295B61-B616-40D2-9CB3-2E7573B3E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54227" y="2223705"/>
            <a:ext cx="914400" cy="9144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D1EEBA2-BEF0-4215-9961-5EAF11919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6539" y="3138105"/>
            <a:ext cx="1911449" cy="19114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4A6D7CF-4B22-4930-8BC9-8854E7F12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746" y="217418"/>
            <a:ext cx="254834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8855-D95C-4ABE-839A-1115F5A8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Werkwijze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7F642A-2A49-491E-A619-7C479A74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54" y="1520792"/>
            <a:ext cx="10977600" cy="4835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In groepen van max. 3, neem post-its mee, iedereen aan bod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1. Vraagstukken signaleren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Inbrenger geeft introductie op een eigen (praktijk)vraagstuk (kort en bondig, kernzin).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Inbrenger geeft suggestie welke vragen dit oproept.</a:t>
            </a:r>
            <a:endParaRPr lang="nl-NL" strike="sngStrik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Inbrenger doet even niets en laat groep nadenken welke (sub)vraagstukken hier spelen. Iedereen schrijft even voor zichzelf op post-its, dan plakken. (divergeren)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gesprek over de vraagstukken. Welk vraagstuk gaat de inbrenger nu kiezen? (convergeren)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87" y="278398"/>
            <a:ext cx="2546442" cy="107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4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8855-D95C-4ABE-839A-1115F5A8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Werkwijze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7F642A-2A49-491E-A619-7C479A74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54" y="1520792"/>
            <a:ext cx="10977600" cy="48355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000" dirty="0"/>
              <a:t>In groepen van max. 3, neem post-its mee, iedereen aan bod </a:t>
            </a:r>
          </a:p>
          <a:p>
            <a:endParaRPr lang="nl-NL" sz="3000" dirty="0"/>
          </a:p>
          <a:p>
            <a:pPr marL="0" indent="0">
              <a:buNone/>
            </a:pPr>
            <a:r>
              <a:rPr lang="nl-NL" sz="3000" b="1" dirty="0"/>
              <a:t>2. Samen vraagstukken doorgronden</a:t>
            </a:r>
          </a:p>
          <a:p>
            <a:pPr marL="342900" indent="-342900"/>
            <a:r>
              <a:rPr lang="nl-NL" sz="3000" dirty="0"/>
              <a:t>Inbrenger formuleert eigen vraagstuk in een kernzin.</a:t>
            </a:r>
          </a:p>
          <a:p>
            <a:pPr marL="342900" indent="-342900"/>
            <a:r>
              <a:rPr lang="nl-NL" sz="3000" dirty="0"/>
              <a:t>Samen bepalen: welke mensen raakt dit vraagstuk, wie zijn belanghebbenden met mogelijk elk eigen perspectieven? (aanwijzen, prioriteren)</a:t>
            </a:r>
          </a:p>
          <a:p>
            <a:pPr marL="342900" indent="-342900"/>
            <a:r>
              <a:rPr lang="nl-NL" sz="3000" dirty="0"/>
              <a:t>Samen vanuit de (geprioriteerde) perspectieven het vraagstuk doorgronden… Dat doe je door vanuit bijv. leerlingen/studenten het vraagstuk te benaderen en te bedenken hoe het hen raakt. </a:t>
            </a:r>
          </a:p>
          <a:p>
            <a:pPr marL="342900" indent="-342900"/>
            <a:r>
              <a:rPr lang="nl-NL" sz="3000" dirty="0"/>
              <a:t>Kom dan vervolgens samen per inbrenger tot actiepunten: wat ga je maandag op je werk doen om verder te komen? Met wie? Waarom? Wanneer? Wanneer is dat klaar? Etc.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9FFAAA-0D4C-4C23-B7C9-0B33DE38E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87" y="278398"/>
            <a:ext cx="2546442" cy="107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843611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D26EB1B0D984A9F698418231B01F3" ma:contentTypeVersion="12" ma:contentTypeDescription="Een nieuw document maken." ma:contentTypeScope="" ma:versionID="9a46f3645bfa08ddb0466a27586ea195">
  <xsd:schema xmlns:xsd="http://www.w3.org/2001/XMLSchema" xmlns:xs="http://www.w3.org/2001/XMLSchema" xmlns:p="http://schemas.microsoft.com/office/2006/metadata/properties" xmlns:ns2="a11e0f46-f4de-484f-87dc-3700b3f3748f" xmlns:ns3="9e17b511-25e6-4ef1-a912-41e86a9a93d6" targetNamespace="http://schemas.microsoft.com/office/2006/metadata/properties" ma:root="true" ma:fieldsID="af93a87b6115d7419a08aeea21f608de" ns2:_="" ns3:_="">
    <xsd:import namespace="a11e0f46-f4de-484f-87dc-3700b3f3748f"/>
    <xsd:import namespace="9e17b511-25e6-4ef1-a912-41e86a9a9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e0f46-f4de-484f-87dc-3700b3f37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b511-25e6-4ef1-a912-41e86a9a9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54615-EC04-4B48-8C7B-85E95F6C36DB}">
  <ds:schemaRefs>
    <ds:schemaRef ds:uri="a11e0f46-f4de-484f-87dc-3700b3f3748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e17b511-25e6-4ef1-a912-41e86a9a93d6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FBB16F9-F481-48A7-A260-57BA13973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89A28-F0C6-44DA-A767-D3E7ACF4B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1e0f46-f4de-484f-87dc-3700b3f3748f"/>
    <ds:schemaRef ds:uri="9e17b511-25e6-4ef1-a912-41e86a9a9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852</Words>
  <Application>Microsoft Office PowerPoint</Application>
  <PresentationFormat>Breedbeeld</PresentationFormat>
  <Paragraphs>121</Paragraphs>
  <Slides>14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Aangepast ontwerp</vt:lpstr>
      <vt:lpstr>1_Aangepast ontwerp</vt:lpstr>
      <vt:lpstr>Met NRO op verkenning in  de wereld van vraagstukken </vt:lpstr>
      <vt:lpstr>Even voorstellen</vt:lpstr>
      <vt:lpstr>Waar ga je mee naar buiten?</vt:lpstr>
      <vt:lpstr>Inhoud en proces van vraagarticulatie</vt:lpstr>
      <vt:lpstr>Vraagarticulatie</vt:lpstr>
      <vt:lpstr>Elkaars perspectieven benutten</vt:lpstr>
      <vt:lpstr>Aan de slag met je vraagstuk</vt:lpstr>
      <vt:lpstr>Werkwijze </vt:lpstr>
      <vt:lpstr>Werkwijze </vt:lpstr>
      <vt:lpstr>Terugkoppeling</vt:lpstr>
      <vt:lpstr>Kennisbronnen</vt:lpstr>
      <vt:lpstr>Onderzoekskennisbronnen</vt:lpstr>
      <vt:lpstr>Kennisrotonde</vt:lpstr>
      <vt:lpstr>Contact met Kennisrotonde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Liv van Westerop</dc:creator>
  <cp:lastModifiedBy>Barneveld, S.  [Simone]</cp:lastModifiedBy>
  <cp:revision>220</cp:revision>
  <cp:lastPrinted>2019-06-13T07:58:38Z</cp:lastPrinted>
  <dcterms:created xsi:type="dcterms:W3CDTF">2019-03-14T14:48:40Z</dcterms:created>
  <dcterms:modified xsi:type="dcterms:W3CDTF">2022-06-13T10:23:18Z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0x0101003D5D26EB1B0D984A9F698418231B01F3</vt:lpwstr>
  </property>
</Properties>
</file>