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257" r:id="rId5"/>
    <p:sldId id="1707" r:id="rId6"/>
    <p:sldId id="831" r:id="rId7"/>
    <p:sldId id="1708" r:id="rId8"/>
    <p:sldId id="308" r:id="rId9"/>
    <p:sldId id="315" r:id="rId10"/>
    <p:sldId id="316" r:id="rId11"/>
    <p:sldId id="318" r:id="rId12"/>
    <p:sldId id="340" r:id="rId13"/>
    <p:sldId id="329" r:id="rId14"/>
    <p:sldId id="332" r:id="rId15"/>
    <p:sldId id="441" r:id="rId16"/>
    <p:sldId id="1233" r:id="rId17"/>
    <p:sldId id="336" r:id="rId18"/>
    <p:sldId id="1234" r:id="rId19"/>
    <p:sldId id="1709" r:id="rId20"/>
    <p:sldId id="1235" r:id="rId21"/>
    <p:sldId id="1710" r:id="rId22"/>
    <p:sldId id="1716" r:id="rId23"/>
    <p:sldId id="1706" r:id="rId24"/>
    <p:sldId id="1717" r:id="rId25"/>
    <p:sldId id="341" r:id="rId26"/>
    <p:sldId id="337" r:id="rId27"/>
    <p:sldId id="1711" r:id="rId28"/>
    <p:sldId id="1712" r:id="rId29"/>
    <p:sldId id="339" r:id="rId30"/>
    <p:sldId id="338" r:id="rId31"/>
    <p:sldId id="348" r:id="rId32"/>
    <p:sldId id="350" r:id="rId33"/>
    <p:sldId id="1713" r:id="rId34"/>
    <p:sldId id="351" r:id="rId35"/>
    <p:sldId id="400" r:id="rId36"/>
    <p:sldId id="401" r:id="rId37"/>
    <p:sldId id="353" r:id="rId38"/>
    <p:sldId id="355" r:id="rId39"/>
    <p:sldId id="354" r:id="rId40"/>
    <p:sldId id="356" r:id="rId41"/>
    <p:sldId id="362" r:id="rId42"/>
    <p:sldId id="1714" r:id="rId43"/>
    <p:sldId id="360" r:id="rId44"/>
    <p:sldId id="361" r:id="rId45"/>
    <p:sldId id="363" r:id="rId46"/>
    <p:sldId id="364" r:id="rId47"/>
    <p:sldId id="358" r:id="rId48"/>
    <p:sldId id="357" r:id="rId49"/>
    <p:sldId id="365" r:id="rId50"/>
    <p:sldId id="366" r:id="rId51"/>
    <p:sldId id="367" r:id="rId52"/>
    <p:sldId id="368" r:id="rId53"/>
    <p:sldId id="445" r:id="rId54"/>
    <p:sldId id="1715" r:id="rId55"/>
    <p:sldId id="370" r:id="rId56"/>
    <p:sldId id="1718" r:id="rId57"/>
  </p:sldIdLst>
  <p:sldSz cx="12192000" cy="6858000"/>
  <p:notesSz cx="6858000" cy="9144000"/>
  <p:custDataLst>
    <p:tags r:id="rId59"/>
  </p:custDataLst>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C25"/>
    <a:srgbClr val="575757"/>
    <a:srgbClr val="009CAC"/>
    <a:srgbClr val="A89F72"/>
    <a:srgbClr val="818632"/>
    <a:srgbClr val="CA9D26"/>
    <a:srgbClr val="27576F"/>
    <a:srgbClr val="F15E53"/>
    <a:srgbClr val="008ACC"/>
    <a:srgbClr val="AC8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5E6C8A-E993-4421-902F-73F776BC1B1F}" v="29" dt="2021-10-15T06:40:18.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A8C2E-EE28-42AB-B950-5F3891875B11}" type="datetimeFigureOut">
              <a:rPr lang="nl-BE" smtClean="0"/>
              <a:t>19/10/2021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D6DA0-82F3-46D6-AC8C-565E5D120958}" type="slidenum">
              <a:rPr lang="nl-BE" smtClean="0"/>
              <a:t>‹nr.›</a:t>
            </a:fld>
            <a:endParaRPr lang="nl-BE"/>
          </a:p>
        </p:txBody>
      </p:sp>
    </p:spTree>
    <p:extLst>
      <p:ext uri="{BB962C8B-B14F-4D97-AF65-F5344CB8AC3E}">
        <p14:creationId xmlns:p14="http://schemas.microsoft.com/office/powerpoint/2010/main" val="2707580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l.wikipedia.org/wiki/Fluorescenti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a:t>Zes auteurs, vier instellingen. Variatie aan expertise</a:t>
            </a:r>
          </a:p>
          <a:p>
            <a:r>
              <a:rPr lang="nl-BE" sz="1800"/>
              <a:t>Zuyd Hogeschool = Heerlen, vlak aan de Duitse grens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ED717-F15A-4DB5-B326-96E04B2FBBD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274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Schmitt</a:t>
            </a:r>
            <a:r>
              <a:rPr lang="nl-BE" dirty="0"/>
              <a:t> en collega’s (2011): 95 tot 98% van de woorden in een tekst moet gekend zijn om deze goed te begrijpen.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14</a:t>
            </a:fld>
            <a:endParaRPr lang="nl-BE"/>
          </a:p>
        </p:txBody>
      </p:sp>
    </p:spTree>
    <p:extLst>
      <p:ext uri="{BB962C8B-B14F-4D97-AF65-F5344CB8AC3E}">
        <p14:creationId xmlns:p14="http://schemas.microsoft.com/office/powerpoint/2010/main" val="229252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Schmitt</a:t>
            </a:r>
            <a:r>
              <a:rPr lang="nl-BE" dirty="0"/>
              <a:t> en collega’s (2011): 95 tot 98% van de woorden in een tekst moet gekend zijn om deze goed te begrijpen.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15</a:t>
            </a:fld>
            <a:endParaRPr lang="nl-BE"/>
          </a:p>
        </p:txBody>
      </p:sp>
    </p:spTree>
    <p:extLst>
      <p:ext uri="{BB962C8B-B14F-4D97-AF65-F5344CB8AC3E}">
        <p14:creationId xmlns:p14="http://schemas.microsoft.com/office/powerpoint/2010/main" val="83425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Schmitt</a:t>
            </a:r>
            <a:r>
              <a:rPr lang="nl-BE" dirty="0"/>
              <a:t> en collega’s (2011): 95 tot 98% van de woorden in een tekst moet gekend zijn om deze goed te begrijpen.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16</a:t>
            </a:fld>
            <a:endParaRPr lang="nl-BE"/>
          </a:p>
        </p:txBody>
      </p:sp>
    </p:spTree>
    <p:extLst>
      <p:ext uri="{BB962C8B-B14F-4D97-AF65-F5344CB8AC3E}">
        <p14:creationId xmlns:p14="http://schemas.microsoft.com/office/powerpoint/2010/main" val="2515861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Schmitt</a:t>
            </a:r>
            <a:r>
              <a:rPr lang="nl-BE" dirty="0"/>
              <a:t> en collega’s (2011): 95 tot 98% van de woorden in een tekst moet gekend zijn om deze goed te begrijpen.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17</a:t>
            </a:fld>
            <a:endParaRPr lang="nl-BE"/>
          </a:p>
        </p:txBody>
      </p:sp>
    </p:spTree>
    <p:extLst>
      <p:ext uri="{BB962C8B-B14F-4D97-AF65-F5344CB8AC3E}">
        <p14:creationId xmlns:p14="http://schemas.microsoft.com/office/powerpoint/2010/main" val="1873118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18</a:t>
            </a:fld>
            <a:endParaRPr lang="nl-BE"/>
          </a:p>
        </p:txBody>
      </p:sp>
    </p:spTree>
    <p:extLst>
      <p:ext uri="{BB962C8B-B14F-4D97-AF65-F5344CB8AC3E}">
        <p14:creationId xmlns:p14="http://schemas.microsoft.com/office/powerpoint/2010/main" val="79363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arenR"/>
            </a:pPr>
            <a:r>
              <a:rPr lang="nl-BE" b="0" i="0" dirty="0">
                <a:solidFill>
                  <a:srgbClr val="000000"/>
                </a:solidFill>
                <a:effectLst/>
                <a:latin typeface="Libre Franklin" panose="020B0604020202020204" pitchFamily="2" charset="0"/>
              </a:rPr>
              <a:t>is een malformatie van de hersenen als gevolg van abnormale neuronale migratie waarbij een deel van de neuronen niet migreert naar de zich ontwikkelende hersenschors en achterblijft als noduli die het ventriculaire oppervlak bekleden</a:t>
            </a:r>
          </a:p>
          <a:p>
            <a:pPr marL="228600" indent="-228600">
              <a:buAutoNum type="arabicParenR"/>
            </a:pPr>
            <a:r>
              <a:rPr lang="nl-BE" b="0" i="0" dirty="0">
                <a:solidFill>
                  <a:srgbClr val="202122"/>
                </a:solidFill>
                <a:effectLst/>
                <a:latin typeface="Arial" panose="020B0604020202020204" pitchFamily="34" charset="0"/>
              </a:rPr>
              <a:t>bestudeert het kind in de complexiteit van zijn leefomgeving</a:t>
            </a:r>
          </a:p>
          <a:p>
            <a:pPr marL="228600" indent="-228600">
              <a:buAutoNum type="arabicParenR"/>
            </a:pPr>
            <a:r>
              <a:rPr lang="nl-BE" dirty="0"/>
              <a:t>Op vertrouwend </a:t>
            </a:r>
            <a:r>
              <a:rPr lang="nl-BE" u="none" dirty="0"/>
              <a:t>berustend</a:t>
            </a:r>
          </a:p>
          <a:p>
            <a:pPr marL="228600" indent="-228600">
              <a:buAutoNum type="arabicParenR"/>
            </a:pPr>
            <a:r>
              <a:rPr lang="nl-BE" b="0" i="0" u="none" dirty="0">
                <a:solidFill>
                  <a:srgbClr val="202122"/>
                </a:solidFill>
                <a:effectLst/>
                <a:latin typeface="Arial" panose="020B0604020202020204" pitchFamily="34" charset="0"/>
              </a:rPr>
              <a:t>een techniek waarmee </a:t>
            </a:r>
            <a:r>
              <a:rPr lang="nl-BE" sz="1200" b="0" i="0" u="sng" kern="1200" dirty="0">
                <a:solidFill>
                  <a:srgbClr val="202122"/>
                </a:solidFill>
                <a:effectLst/>
                <a:latin typeface="Arial" panose="020B0604020202020204" pitchFamily="34" charset="0"/>
                <a:ea typeface="+mn-ea"/>
                <a:cs typeface="+mn-cs"/>
                <a:hlinkClick r:id="rId3" tooltip="Fluorescentie">
                  <a:extLst>
                    <a:ext uri="{A12FA001-AC4F-418D-AE19-62706E023703}">
                      <ahyp:hlinkClr xmlns:ahyp="http://schemas.microsoft.com/office/drawing/2018/hyperlinkcolor" val="tx"/>
                    </a:ext>
                  </a:extLst>
                </a:hlinkClick>
              </a:rPr>
              <a:t>fluorescente</a:t>
            </a:r>
            <a:r>
              <a:rPr lang="nl-BE" b="0" i="0" u="none" dirty="0">
                <a:solidFill>
                  <a:srgbClr val="202122"/>
                </a:solidFill>
                <a:effectLst/>
                <a:latin typeface="Arial" panose="020B0604020202020204" pitchFamily="34" charset="0"/>
              </a:rPr>
              <a:t> stoffen geïdentificeerd en gekarakteriseerd kunnen worden</a:t>
            </a:r>
            <a:endParaRPr lang="nl-BE" u="none" dirty="0"/>
          </a:p>
          <a:p>
            <a:pPr marL="228600" indent="-228600">
              <a:buAutoNum type="arabicParenR"/>
            </a:pPr>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19</a:t>
            </a:fld>
            <a:endParaRPr lang="nl-BE"/>
          </a:p>
        </p:txBody>
      </p:sp>
    </p:spTree>
    <p:extLst>
      <p:ext uri="{BB962C8B-B14F-4D97-AF65-F5344CB8AC3E}">
        <p14:creationId xmlns:p14="http://schemas.microsoft.com/office/powerpoint/2010/main" val="3333796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Belang van duidelijke instructie</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20</a:t>
            </a:fld>
            <a:endParaRPr lang="nl-BE"/>
          </a:p>
        </p:txBody>
      </p:sp>
    </p:spTree>
    <p:extLst>
      <p:ext uri="{BB962C8B-B14F-4D97-AF65-F5344CB8AC3E}">
        <p14:creationId xmlns:p14="http://schemas.microsoft.com/office/powerpoint/2010/main" val="1753753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Schmitt</a:t>
            </a:r>
            <a:r>
              <a:rPr lang="nl-BE" dirty="0"/>
              <a:t> en collega’s (2011): 95 tot 98% van de woorden in een tekst moet gekend zijn om deze goed te begrijpen.</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21</a:t>
            </a:fld>
            <a:endParaRPr lang="nl-BE"/>
          </a:p>
        </p:txBody>
      </p:sp>
    </p:spTree>
    <p:extLst>
      <p:ext uri="{BB962C8B-B14F-4D97-AF65-F5344CB8AC3E}">
        <p14:creationId xmlns:p14="http://schemas.microsoft.com/office/powerpoint/2010/main" val="1221007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Tekst van 100 woorden waarvan er 5 niet gekend zijn.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We moeten vermijden dat een les begrijpend lezen uitdraait in een extra les woordenschat.</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22</a:t>
            </a:fld>
            <a:endParaRPr lang="nl-BE"/>
          </a:p>
        </p:txBody>
      </p:sp>
    </p:spTree>
    <p:extLst>
      <p:ext uri="{BB962C8B-B14F-4D97-AF65-F5344CB8AC3E}">
        <p14:creationId xmlns:p14="http://schemas.microsoft.com/office/powerpoint/2010/main" val="1571826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Uitspraak wordt vaak gebruikt, maar van waar komt het en klopt het? </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23</a:t>
            </a:fld>
            <a:endParaRPr lang="nl-BE"/>
          </a:p>
        </p:txBody>
      </p:sp>
    </p:spTree>
    <p:extLst>
      <p:ext uri="{BB962C8B-B14F-4D97-AF65-F5344CB8AC3E}">
        <p14:creationId xmlns:p14="http://schemas.microsoft.com/office/powerpoint/2010/main" val="232343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24 scholen</a:t>
            </a:r>
          </a:p>
        </p:txBody>
      </p:sp>
      <p:sp>
        <p:nvSpPr>
          <p:cNvPr id="4" name="Tijdelijke aanduiding voor dianummer 3"/>
          <p:cNvSpPr>
            <a:spLocks noGrp="1"/>
          </p:cNvSpPr>
          <p:nvPr>
            <p:ph type="sldNum" sz="quarter" idx="5"/>
          </p:nvPr>
        </p:nvSpPr>
        <p:spPr/>
        <p:txBody>
          <a:bodyPr/>
          <a:lstStyle/>
          <a:p>
            <a:fld id="{9E8D6DA0-82F3-46D6-AC8C-565E5D120958}" type="slidenum">
              <a:rPr lang="nl-BE" smtClean="0"/>
              <a:t>5</a:t>
            </a:fld>
            <a:endParaRPr lang="nl-BE"/>
          </a:p>
        </p:txBody>
      </p:sp>
    </p:spTree>
    <p:extLst>
      <p:ext uri="{BB962C8B-B14F-4D97-AF65-F5344CB8AC3E}">
        <p14:creationId xmlns:p14="http://schemas.microsoft.com/office/powerpoint/2010/main" val="857484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Uitspraak wordt vaak gebruikt, maar van waar komt het en klopt het? Onderzoek van Hall &amp; </a:t>
            </a:r>
            <a:r>
              <a:rPr lang="nl-BE" dirty="0" err="1"/>
              <a:t>Nagny</a:t>
            </a:r>
            <a:r>
              <a:rPr lang="nl-BE" dirty="0"/>
              <a:t> (1987)</a:t>
            </a:r>
          </a:p>
          <a:p>
            <a:r>
              <a:rPr lang="nl-BE" dirty="0"/>
              <a:t>In dit onderzoek gaat men ervan uit slechts 5% wordt onthouden. Het is dan nog passieve woordenschat dus de actieve woordenschat is nog kleiner (die je </a:t>
            </a:r>
            <a:r>
              <a:rPr lang="nl-BE" dirty="0" err="1"/>
              <a:t>zelfd</a:t>
            </a:r>
            <a:r>
              <a:rPr lang="nl-BE" dirty="0"/>
              <a:t> gebruik in communicatie)</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24</a:t>
            </a:fld>
            <a:endParaRPr lang="nl-BE"/>
          </a:p>
        </p:txBody>
      </p:sp>
    </p:spTree>
    <p:extLst>
      <p:ext uri="{BB962C8B-B14F-4D97-AF65-F5344CB8AC3E}">
        <p14:creationId xmlns:p14="http://schemas.microsoft.com/office/powerpoint/2010/main" val="205471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t>Dat zou nog veel meer nieuwe woorden opleveren, tot wel 3000! Kortom, hoe meer leeskilometers een kind maakt, hoe beter!</a:t>
            </a:r>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25</a:t>
            </a:fld>
            <a:endParaRPr lang="nl-BE"/>
          </a:p>
        </p:txBody>
      </p:sp>
    </p:spTree>
    <p:extLst>
      <p:ext uri="{BB962C8B-B14F-4D97-AF65-F5344CB8AC3E}">
        <p14:creationId xmlns:p14="http://schemas.microsoft.com/office/powerpoint/2010/main" val="2324511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Woordenschat: </a:t>
            </a:r>
            <a:r>
              <a:rPr lang="nl-BE" b="1" dirty="0"/>
              <a:t>expliciete</a:t>
            </a:r>
            <a:r>
              <a:rPr lang="nl-BE" b="0" dirty="0"/>
              <a:t> instructie</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Leerlingen elke week 10 woorden aanleren = 300 woorden op 1 schooljaar terwijl iemand die veel leest met duizenden woorden in aanraking komt.</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26</a:t>
            </a:fld>
            <a:endParaRPr lang="nl-BE"/>
          </a:p>
        </p:txBody>
      </p:sp>
    </p:spTree>
    <p:extLst>
      <p:ext uri="{BB962C8B-B14F-4D97-AF65-F5344CB8AC3E}">
        <p14:creationId xmlns:p14="http://schemas.microsoft.com/office/powerpoint/2010/main" val="3550937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666666"/>
                </a:solidFill>
                <a:effectLst/>
                <a:latin typeface="Roboto"/>
              </a:rPr>
              <a:t>Toenemende woordenschat stelt leerlingen beter in staat stellen om zelfstandig extra woorden te leren. Doordat ze steeds meer woorden kennen zullen zij de betekenis van een onbekend woord in een tekst steeds beter kunnen afleiden uit de context. </a:t>
            </a:r>
            <a:r>
              <a:rPr lang="nl-BE" dirty="0"/>
              <a:t>Niet enkel de betekenis aanleren, ook HOE.</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27</a:t>
            </a:fld>
            <a:endParaRPr lang="nl-BE"/>
          </a:p>
        </p:txBody>
      </p:sp>
    </p:spTree>
    <p:extLst>
      <p:ext uri="{BB962C8B-B14F-4D97-AF65-F5344CB8AC3E}">
        <p14:creationId xmlns:p14="http://schemas.microsoft.com/office/powerpoint/2010/main" val="1357508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28</a:t>
            </a:fld>
            <a:endParaRPr lang="nl-BE"/>
          </a:p>
        </p:txBody>
      </p:sp>
    </p:spTree>
    <p:extLst>
      <p:ext uri="{BB962C8B-B14F-4D97-AF65-F5344CB8AC3E}">
        <p14:creationId xmlns:p14="http://schemas.microsoft.com/office/powerpoint/2010/main" val="3255299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het begin neemt de leerkracht het voortouw</a:t>
            </a:r>
          </a:p>
          <a:p>
            <a:r>
              <a:rPr lang="nl-BE" dirty="0"/>
              <a:t>Lage orde: onmiddellijk te vinden in de tekst</a:t>
            </a:r>
          </a:p>
          <a:p>
            <a:r>
              <a:rPr lang="nl-BE" dirty="0"/>
              <a:t>Hoge orde: verbanden leggen (close reading: tekst 3 keer in 1 week)</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29</a:t>
            </a:fld>
            <a:endParaRPr lang="nl-BE"/>
          </a:p>
        </p:txBody>
      </p:sp>
    </p:spTree>
    <p:extLst>
      <p:ext uri="{BB962C8B-B14F-4D97-AF65-F5344CB8AC3E}">
        <p14:creationId xmlns:p14="http://schemas.microsoft.com/office/powerpoint/2010/main" val="1810332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Minder sterke lezers zien niet dat er een onjuistheid is in de tekst. Zij blijven ploeteren gewoon door de hoeveelheid aan woorden.</a:t>
            </a:r>
          </a:p>
          <a:p>
            <a:r>
              <a:rPr lang="nl-BE" dirty="0"/>
              <a:t>Hierop vallen jongeren in Vlaanderen en Nederland uit op de PISA-testen.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30</a:t>
            </a:fld>
            <a:endParaRPr lang="nl-BE"/>
          </a:p>
        </p:txBody>
      </p:sp>
    </p:spTree>
    <p:extLst>
      <p:ext uri="{BB962C8B-B14F-4D97-AF65-F5344CB8AC3E}">
        <p14:creationId xmlns:p14="http://schemas.microsoft.com/office/powerpoint/2010/main" val="2394306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Minder sterke lezers zien niet dat er een onjuistheid is in de tekst. Zij blijven ploeteren gewoon door de hoeveelheid aan woorden.</a:t>
            </a:r>
          </a:p>
          <a:p>
            <a:r>
              <a:rPr lang="nl-BE" dirty="0"/>
              <a:t>Hierop vallen jongeren in Vlaanderen en Nederland uit op de PISA-testen.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31</a:t>
            </a:fld>
            <a:endParaRPr lang="nl-BE"/>
          </a:p>
        </p:txBody>
      </p:sp>
    </p:spTree>
    <p:extLst>
      <p:ext uri="{BB962C8B-B14F-4D97-AF65-F5344CB8AC3E}">
        <p14:creationId xmlns:p14="http://schemas.microsoft.com/office/powerpoint/2010/main" val="1465955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Niet alle informatie is letterlijk terug te vinden in de tekst.</a:t>
            </a:r>
          </a:p>
          <a:p>
            <a:r>
              <a:rPr lang="nl-BE" dirty="0"/>
              <a:t>Dit noemen we inferenties,</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32</a:t>
            </a:fld>
            <a:endParaRPr lang="nl-BE"/>
          </a:p>
        </p:txBody>
      </p:sp>
    </p:spTree>
    <p:extLst>
      <p:ext uri="{BB962C8B-B14F-4D97-AF65-F5344CB8AC3E}">
        <p14:creationId xmlns:p14="http://schemas.microsoft.com/office/powerpoint/2010/main" val="2990241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Niet alle informatie is letterlijk terug te vinden in de tekst.</a:t>
            </a:r>
          </a:p>
          <a:p>
            <a:r>
              <a:rPr lang="nl-BE" dirty="0"/>
              <a:t>Dit noemen we inferenties of gevolgtrekkingen,</a:t>
            </a:r>
          </a:p>
          <a:p>
            <a:r>
              <a:rPr lang="nl-BE" dirty="0"/>
              <a:t>Waarom vragen helpen hierbij.</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33</a:t>
            </a:fld>
            <a:endParaRPr lang="nl-BE"/>
          </a:p>
        </p:txBody>
      </p:sp>
    </p:spTree>
    <p:extLst>
      <p:ext uri="{BB962C8B-B14F-4D97-AF65-F5344CB8AC3E}">
        <p14:creationId xmlns:p14="http://schemas.microsoft.com/office/powerpoint/2010/main" val="289142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maat van scholen. Aan de hand van de leesscan bepalen we in welke mate scholen ondersteuning krijgen.</a:t>
            </a:r>
          </a:p>
          <a:p>
            <a:r>
              <a:rPr lang="nl-BE" dirty="0"/>
              <a:t>Dit jaar 5 leerkrachten per school, volgend jaar 6 leerkrachten</a:t>
            </a:r>
          </a:p>
          <a:p>
            <a:r>
              <a:rPr lang="nl-BE" dirty="0"/>
              <a:t>Wetenschappelijk onderbouwde leesdidactiek: onder andere achtergrondkennis</a:t>
            </a:r>
          </a:p>
        </p:txBody>
      </p:sp>
      <p:sp>
        <p:nvSpPr>
          <p:cNvPr id="4" name="Tijdelijke aanduiding voor dianummer 3"/>
          <p:cNvSpPr>
            <a:spLocks noGrp="1"/>
          </p:cNvSpPr>
          <p:nvPr>
            <p:ph type="sldNum" sz="quarter" idx="5"/>
          </p:nvPr>
        </p:nvSpPr>
        <p:spPr/>
        <p:txBody>
          <a:bodyPr/>
          <a:lstStyle/>
          <a:p>
            <a:fld id="{2A08D5D4-C310-4E09-8CB4-E67A52F4ED7D}" type="slidenum">
              <a:rPr lang="nl-BE" smtClean="0"/>
              <a:t>6</a:t>
            </a:fld>
            <a:endParaRPr lang="nl-BE"/>
          </a:p>
        </p:txBody>
      </p:sp>
    </p:spTree>
    <p:extLst>
      <p:ext uri="{BB962C8B-B14F-4D97-AF65-F5344CB8AC3E}">
        <p14:creationId xmlns:p14="http://schemas.microsoft.com/office/powerpoint/2010/main" val="3029403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Kinderen moeten van jongs af aan begeleid worden in het onderscheiden van hoofd- en bijzaken.</a:t>
            </a:r>
          </a:p>
          <a:p>
            <a:r>
              <a:rPr lang="nl-BE" dirty="0"/>
              <a:t>Het identificeren van de kerngedachte is hierbij cruciaal;</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34</a:t>
            </a:fld>
            <a:endParaRPr lang="nl-BE"/>
          </a:p>
        </p:txBody>
      </p:sp>
    </p:spTree>
    <p:extLst>
      <p:ext uri="{BB962C8B-B14F-4D97-AF65-F5344CB8AC3E}">
        <p14:creationId xmlns:p14="http://schemas.microsoft.com/office/powerpoint/2010/main" val="1395286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kerngedachten en samenvatting</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35</a:t>
            </a:fld>
            <a:endParaRPr lang="nl-BE"/>
          </a:p>
        </p:txBody>
      </p:sp>
    </p:spTree>
    <p:extLst>
      <p:ext uri="{BB962C8B-B14F-4D97-AF65-F5344CB8AC3E}">
        <p14:creationId xmlns:p14="http://schemas.microsoft.com/office/powerpoint/2010/main" val="346113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kan teksten nu ook koppelen aan eerder verworven kennis. Dit zorgt er bij non-fictie ook voor dat nieuwe leerstof beter wordt onthouden (non-fictie).</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37</a:t>
            </a:fld>
            <a:endParaRPr lang="nl-BE"/>
          </a:p>
        </p:txBody>
      </p:sp>
    </p:spTree>
    <p:extLst>
      <p:ext uri="{BB962C8B-B14F-4D97-AF65-F5344CB8AC3E}">
        <p14:creationId xmlns:p14="http://schemas.microsoft.com/office/powerpoint/2010/main" val="755791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666666"/>
                </a:solidFill>
                <a:effectLst/>
                <a:latin typeface="Roboto"/>
              </a:rPr>
              <a:t>Ze leren daarbij ook om de mening van anderen te integreren in hun eigen kennis. Lezers met leesproblemen profiteren van tekstgerichte gesprekken doordat ze de mening van anderen horen en deze kunnen gebruiken om hun eigen mening bij te sturen. Tevens leren ze manieren om het lezen en begrijpen van lezen te synthetiseren door de denkprocessen van anderen te volgen. Deelnemen aan discussies draagt naast tekstbegrip bij tot de motivatie en de inzet van leerlingen. Ten slotte daagt het leerlingen uit om een persoonlijk positie in te nemen ten opzichte van het onderwerp (mede op basis van hun eigen normen en waarden).</a:t>
            </a:r>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38</a:t>
            </a:fld>
            <a:endParaRPr lang="nl-BE"/>
          </a:p>
        </p:txBody>
      </p:sp>
    </p:spTree>
    <p:extLst>
      <p:ext uri="{BB962C8B-B14F-4D97-AF65-F5344CB8AC3E}">
        <p14:creationId xmlns:p14="http://schemas.microsoft.com/office/powerpoint/2010/main" val="675997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Maak van leen een sociale </a:t>
            </a:r>
            <a:r>
              <a:rPr lang="nl-BE" dirty="0" err="1"/>
              <a:t>gebuertenis</a:t>
            </a:r>
            <a:r>
              <a:rPr lang="nl-BE" dirty="0"/>
              <a:t>. Dit moet niet altijd sterk gestuurd worden door de leerkracht, vb. boekenkring (organisatie ervan) maar volg het zeker op. Door ideeën uit te wisselen past men onbewust de kennisschema’s aan dit in het langetermijngeheugen zit. Kinderen passen hun model aan, maken nieuwe verbindingen en verbeteren misconcepties.</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39</a:t>
            </a:fld>
            <a:endParaRPr lang="nl-BE"/>
          </a:p>
        </p:txBody>
      </p:sp>
    </p:spTree>
    <p:extLst>
      <p:ext uri="{BB962C8B-B14F-4D97-AF65-F5344CB8AC3E}">
        <p14:creationId xmlns:p14="http://schemas.microsoft.com/office/powerpoint/2010/main" val="1075466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666666"/>
                </a:solidFill>
                <a:effectLst/>
                <a:latin typeface="Roboto"/>
              </a:rPr>
              <a:t> Dit ondersteunt bij het organiseren van informatie en bij het focussen op de meest belangrijke informatie. </a:t>
            </a:r>
          </a:p>
          <a:p>
            <a:r>
              <a:rPr lang="nl-BE" b="0" i="0" dirty="0">
                <a:solidFill>
                  <a:srgbClr val="666666"/>
                </a:solidFill>
                <a:effectLst/>
                <a:latin typeface="Roboto"/>
              </a:rPr>
              <a:t>Je kan leerlingen hun samenvattingen onderling laten vergelijken. </a:t>
            </a:r>
          </a:p>
          <a:p>
            <a:r>
              <a:rPr lang="nl-BE" b="0" i="0" dirty="0">
                <a:solidFill>
                  <a:srgbClr val="666666"/>
                </a:solidFill>
                <a:effectLst/>
                <a:latin typeface="Roboto"/>
              </a:rPr>
              <a:t>Ook het maken van een samenvatting is een productieve strategie: leerlingen genereren zélf een bijproduct naast het lezen.</a:t>
            </a:r>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40</a:t>
            </a:fld>
            <a:endParaRPr lang="nl-BE"/>
          </a:p>
        </p:txBody>
      </p:sp>
    </p:spTree>
    <p:extLst>
      <p:ext uri="{BB962C8B-B14F-4D97-AF65-F5344CB8AC3E}">
        <p14:creationId xmlns:p14="http://schemas.microsoft.com/office/powerpoint/2010/main" val="3082046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Verlaag niet het doel, verhoog de instructie</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41</a:t>
            </a:fld>
            <a:endParaRPr lang="nl-BE"/>
          </a:p>
        </p:txBody>
      </p:sp>
    </p:spTree>
    <p:extLst>
      <p:ext uri="{BB962C8B-B14F-4D97-AF65-F5344CB8AC3E}">
        <p14:creationId xmlns:p14="http://schemas.microsoft.com/office/powerpoint/2010/main" val="2606494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Doel van extra instructie: leerlingen naar zelfstandigheid brengen,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42</a:t>
            </a:fld>
            <a:endParaRPr lang="nl-BE"/>
          </a:p>
        </p:txBody>
      </p:sp>
    </p:spTree>
    <p:extLst>
      <p:ext uri="{BB962C8B-B14F-4D97-AF65-F5344CB8AC3E}">
        <p14:creationId xmlns:p14="http://schemas.microsoft.com/office/powerpoint/2010/main" val="1685837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is discussie over de invloed van klasgrootte. </a:t>
            </a:r>
          </a:p>
          <a:p>
            <a:r>
              <a:rPr lang="nl-BE" b="0" i="0" dirty="0">
                <a:solidFill>
                  <a:srgbClr val="666666"/>
                </a:solidFill>
                <a:effectLst/>
                <a:latin typeface="Roboto"/>
              </a:rPr>
              <a:t>Vooral jonge lezers hebben hier baat bij. </a:t>
            </a:r>
          </a:p>
          <a:p>
            <a:r>
              <a:rPr lang="nl-BE" b="0" i="0" dirty="0">
                <a:solidFill>
                  <a:srgbClr val="666666"/>
                </a:solidFill>
                <a:effectLst/>
                <a:latin typeface="Roboto"/>
              </a:rPr>
              <a:t>Dit is echter niet altijd eenvoudig te organiseren in scholen, maar met behulp van computerprogramma’s, contractwerk, hoekenwerk, zorgleerkrachten, vrijwilligers en klasassistenten kan de leerkracht wellicht toch net die tijd vrijmaken die nodig is om de meest kwetsbare leerlingen toch mee te laten komen met de rest van de groep.</a:t>
            </a:r>
            <a:r>
              <a:rPr lang="nl-BE" dirty="0"/>
              <a:t>at </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43</a:t>
            </a:fld>
            <a:endParaRPr lang="nl-BE"/>
          </a:p>
        </p:txBody>
      </p:sp>
    </p:spTree>
    <p:extLst>
      <p:ext uri="{BB962C8B-B14F-4D97-AF65-F5344CB8AC3E}">
        <p14:creationId xmlns:p14="http://schemas.microsoft.com/office/powerpoint/2010/main" val="2832554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Leerlingen die over veel achtergrondkennis beschikken, verwerken informatie juist actiever wanneer zij moeilijkere teksten lezen.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Hierdoor gaan ze in gesprek met elkaar en leren functioneren in een discussie.</a:t>
            </a:r>
          </a:p>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44</a:t>
            </a:fld>
            <a:endParaRPr lang="nl-BE"/>
          </a:p>
        </p:txBody>
      </p:sp>
    </p:spTree>
    <p:extLst>
      <p:ext uri="{BB962C8B-B14F-4D97-AF65-F5344CB8AC3E}">
        <p14:creationId xmlns:p14="http://schemas.microsoft.com/office/powerpoint/2010/main" val="3225065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Samenwerking tussen partners en initiatieven</a:t>
            </a:r>
          </a:p>
          <a:p>
            <a:r>
              <a:rPr lang="nl-BE" dirty="0"/>
              <a:t>Educatief aanbod versterken met recente en kwalitatieve jeugdliteratuur</a:t>
            </a:r>
          </a:p>
          <a:p>
            <a:r>
              <a:rPr lang="nl-BE" dirty="0"/>
              <a:t>Bij de Mechelse bevolking</a:t>
            </a:r>
          </a:p>
        </p:txBody>
      </p:sp>
      <p:sp>
        <p:nvSpPr>
          <p:cNvPr id="4" name="Tijdelijke aanduiding voor dianummer 3"/>
          <p:cNvSpPr>
            <a:spLocks noGrp="1"/>
          </p:cNvSpPr>
          <p:nvPr>
            <p:ph type="sldNum" sz="quarter" idx="5"/>
          </p:nvPr>
        </p:nvSpPr>
        <p:spPr/>
        <p:txBody>
          <a:bodyPr/>
          <a:lstStyle/>
          <a:p>
            <a:fld id="{2A08D5D4-C310-4E09-8CB4-E67A52F4ED7D}" type="slidenum">
              <a:rPr lang="nl-BE" smtClean="0"/>
              <a:t>7</a:t>
            </a:fld>
            <a:endParaRPr lang="nl-BE"/>
          </a:p>
        </p:txBody>
      </p:sp>
    </p:spTree>
    <p:extLst>
      <p:ext uri="{BB962C8B-B14F-4D97-AF65-F5344CB8AC3E}">
        <p14:creationId xmlns:p14="http://schemas.microsoft.com/office/powerpoint/2010/main" val="12231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gaat vooral over de tekstkwaliteit. Door de teksten te vereenvoudigen, verlaag je het doel.</a:t>
            </a:r>
            <a:br>
              <a:rPr lang="nl-BE" dirty="0"/>
            </a:br>
            <a:r>
              <a:rPr lang="nl-BE" dirty="0" err="1"/>
              <a:t>Desirable</a:t>
            </a:r>
            <a:r>
              <a:rPr lang="nl-BE" dirty="0"/>
              <a:t> </a:t>
            </a:r>
            <a:r>
              <a:rPr lang="nl-BE" dirty="0" err="1"/>
              <a:t>difficulties</a:t>
            </a:r>
            <a:r>
              <a:rPr lang="nl-BE" dirty="0"/>
              <a:t> (</a:t>
            </a:r>
            <a:r>
              <a:rPr lang="nl-BE" dirty="0" err="1"/>
              <a:t>Bjork</a:t>
            </a:r>
            <a:r>
              <a:rPr lang="nl-BE" dirty="0"/>
              <a:t> &amp; </a:t>
            </a:r>
            <a:r>
              <a:rPr lang="nl-BE" dirty="0" err="1"/>
              <a:t>Bjork</a:t>
            </a:r>
            <a:r>
              <a:rPr lang="nl-BE" dirty="0"/>
              <a:t>)</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45</a:t>
            </a:fld>
            <a:endParaRPr lang="nl-BE"/>
          </a:p>
        </p:txBody>
      </p:sp>
    </p:spTree>
    <p:extLst>
      <p:ext uri="{BB962C8B-B14F-4D97-AF65-F5344CB8AC3E}">
        <p14:creationId xmlns:p14="http://schemas.microsoft.com/office/powerpoint/2010/main" val="3702317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ingekorte zinnen worden de verbindingswoorden weg gelaten, terwijl die net ook informatie bieden.</a:t>
            </a:r>
          </a:p>
          <a:p>
            <a:r>
              <a:rPr lang="nl-BE" dirty="0"/>
              <a:t>Welk verbindingswoord ontbreekt hier? </a:t>
            </a:r>
            <a:r>
              <a:rPr lang="nl-BE" dirty="0">
                <a:sym typeface="Wingdings" panose="05000000000000000000" pitchFamily="2" charset="2"/>
              </a:rPr>
              <a:t> ondanks</a:t>
            </a:r>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46</a:t>
            </a:fld>
            <a:endParaRPr lang="nl-BE"/>
          </a:p>
        </p:txBody>
      </p:sp>
    </p:spTree>
    <p:extLst>
      <p:ext uri="{BB962C8B-B14F-4D97-AF65-F5344CB8AC3E}">
        <p14:creationId xmlns:p14="http://schemas.microsoft.com/office/powerpoint/2010/main" val="1915249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Zinnen telkens op een nieuwe regel gaf geen effect op leestest, maar tijdens het </a:t>
            </a:r>
            <a:r>
              <a:rPr lang="nl-BE" b="1" dirty="0" err="1"/>
              <a:t>eye</a:t>
            </a:r>
            <a:r>
              <a:rPr lang="nl-BE" b="1" dirty="0"/>
              <a:t>-tracking onderzoek</a:t>
            </a:r>
            <a:r>
              <a:rPr lang="nl-BE" dirty="0"/>
              <a:t> bleek dat dit het leesproces vertraagde wat storend werkt.</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47</a:t>
            </a:fld>
            <a:endParaRPr lang="nl-BE"/>
          </a:p>
        </p:txBody>
      </p:sp>
    </p:spTree>
    <p:extLst>
      <p:ext uri="{BB962C8B-B14F-4D97-AF65-F5344CB8AC3E}">
        <p14:creationId xmlns:p14="http://schemas.microsoft.com/office/powerpoint/2010/main" val="3141063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Geronimo Stilton omschreven in 1 zin.</a:t>
            </a:r>
          </a:p>
          <a:p>
            <a:r>
              <a:rPr lang="nl-BE" sz="1800" i="0" dirty="0">
                <a:effectLst/>
                <a:latin typeface="Calibri" panose="020F0502020204030204" pitchFamily="34" charset="0"/>
                <a:ea typeface="Calibri" panose="020F0502020204030204" pitchFamily="34" charset="0"/>
                <a:cs typeface="Times New Roman" panose="02020603050405020304" pitchFamily="18" charset="0"/>
              </a:rPr>
              <a:t>Middelmatigheid mag niet de maatstaf zijn die we in onze klassen binnen brengen. Er zijn inderdaad ook herwerkingen van gekende werken zoals Alice in Wonderland, </a:t>
            </a:r>
            <a:r>
              <a:rPr lang="nl-BE" sz="1800" i="0" dirty="0" err="1">
                <a:effectLst/>
                <a:latin typeface="Calibri" panose="020F0502020204030204" pitchFamily="34" charset="0"/>
                <a:ea typeface="Calibri" panose="020F0502020204030204" pitchFamily="34" charset="0"/>
                <a:cs typeface="Times New Roman" panose="02020603050405020304" pitchFamily="18" charset="0"/>
              </a:rPr>
              <a:t>Moby</a:t>
            </a:r>
            <a:r>
              <a:rPr lang="nl-BE" sz="1800" i="0" dirty="0">
                <a:effectLst/>
                <a:latin typeface="Calibri" panose="020F0502020204030204" pitchFamily="34" charset="0"/>
                <a:ea typeface="Calibri" panose="020F0502020204030204" pitchFamily="34" charset="0"/>
                <a:cs typeface="Times New Roman" panose="02020603050405020304" pitchFamily="18" charset="0"/>
              </a:rPr>
              <a:t> Dick en de Avonturen van Tom </a:t>
            </a:r>
            <a:r>
              <a:rPr lang="nl-BE" sz="1800" i="0" dirty="0" err="1">
                <a:effectLst/>
                <a:latin typeface="Calibri" panose="020F0502020204030204" pitchFamily="34" charset="0"/>
                <a:ea typeface="Calibri" panose="020F0502020204030204" pitchFamily="34" charset="0"/>
                <a:cs typeface="Times New Roman" panose="02020603050405020304" pitchFamily="18" charset="0"/>
              </a:rPr>
              <a:t>Sawyer</a:t>
            </a:r>
            <a:r>
              <a:rPr lang="nl-BE" sz="1800" i="0" dirty="0">
                <a:effectLst/>
                <a:latin typeface="Calibri" panose="020F0502020204030204" pitchFamily="34" charset="0"/>
                <a:ea typeface="Calibri" panose="020F0502020204030204" pitchFamily="34" charset="0"/>
                <a:cs typeface="Times New Roman" panose="02020603050405020304" pitchFamily="18" charset="0"/>
              </a:rPr>
              <a:t>. Het zo mooi zijn dat de uitgeverij vanuit idealisme wereldliteratuur tot bij kinderen brengt, maar breng het hen dan in de versie zoals de schrijver het ooit neerpende en niet vanuit het standpunt van een muis. Het neemt de waarde van zowel het boek als het lezen weg. </a:t>
            </a:r>
            <a:endParaRPr lang="nl-BE" i="0"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48</a:t>
            </a:fld>
            <a:endParaRPr lang="nl-BE"/>
          </a:p>
        </p:txBody>
      </p:sp>
    </p:spTree>
    <p:extLst>
      <p:ext uri="{BB962C8B-B14F-4D97-AF65-F5344CB8AC3E}">
        <p14:creationId xmlns:p14="http://schemas.microsoft.com/office/powerpoint/2010/main" val="31642548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Elisabetta</a:t>
            </a:r>
            <a:r>
              <a:rPr lang="nl-BE" dirty="0"/>
              <a:t> Dam</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49</a:t>
            </a:fld>
            <a:endParaRPr lang="nl-BE"/>
          </a:p>
        </p:txBody>
      </p:sp>
    </p:spTree>
    <p:extLst>
      <p:ext uri="{BB962C8B-B14F-4D97-AF65-F5344CB8AC3E}">
        <p14:creationId xmlns:p14="http://schemas.microsoft.com/office/powerpoint/2010/main" val="30050061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Zijn jullie fan van Geronimo Stilton? </a:t>
            </a:r>
            <a:r>
              <a:rPr lang="nl-BE" sz="1200" i="0" dirty="0">
                <a:effectLst/>
                <a:latin typeface="Calibri" panose="020F0502020204030204" pitchFamily="34" charset="0"/>
                <a:ea typeface="Calibri" panose="020F0502020204030204" pitchFamily="34" charset="0"/>
                <a:cs typeface="Times New Roman" panose="02020603050405020304" pitchFamily="18" charset="0"/>
              </a:rPr>
              <a:t>Het is mogelijk dat een kind om vanaf het eerste leerjaar tot het zesde leerjaar alleen maar Geronimo Stilton leest. </a:t>
            </a:r>
            <a:r>
              <a:rPr lang="nl-BE" dirty="0"/>
              <a:t>E</a:t>
            </a:r>
            <a:r>
              <a:rPr lang="nl-BE" sz="1200" i="0" dirty="0">
                <a:effectLst/>
                <a:latin typeface="Calibri" panose="020F0502020204030204" pitchFamily="34" charset="0"/>
                <a:ea typeface="Calibri" panose="020F0502020204030204" pitchFamily="34" charset="0"/>
                <a:cs typeface="Times New Roman" panose="02020603050405020304" pitchFamily="18" charset="0"/>
              </a:rPr>
              <a:t>en gemiddeld kind leest in die periode ongeveer 300 boeken. Zou je tevreden zijn moest een kind alsmaar Geronimo Stilton leest? Misschien wel omdat het überhaupt leest maar zo wordt het een kloon van Geronimo Stilton (schrijfster): dezelfde taal, dezelfde plotwendingen, dezelfde standpunten en dezelfde vooroordelen tegenover katten.</a:t>
            </a:r>
            <a:endParaRPr lang="nl-BE" i="0"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50</a:t>
            </a:fld>
            <a:endParaRPr lang="nl-BE"/>
          </a:p>
        </p:txBody>
      </p:sp>
    </p:spTree>
    <p:extLst>
      <p:ext uri="{BB962C8B-B14F-4D97-AF65-F5344CB8AC3E}">
        <p14:creationId xmlns:p14="http://schemas.microsoft.com/office/powerpoint/2010/main" val="2581501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Geronimo Stilton omschreven in 1 zin.</a:t>
            </a:r>
          </a:p>
          <a:p>
            <a:r>
              <a:rPr lang="nl-BE" sz="1800" i="0" dirty="0">
                <a:effectLst/>
                <a:latin typeface="Calibri" panose="020F0502020204030204" pitchFamily="34" charset="0"/>
                <a:ea typeface="Calibri" panose="020F0502020204030204" pitchFamily="34" charset="0"/>
                <a:cs typeface="Times New Roman" panose="02020603050405020304" pitchFamily="18" charset="0"/>
              </a:rPr>
              <a:t>Middelmatigheid mag niet de maatstaf zijn die we in onze klassen binnen brengen. Er zijn inderdaad ook herwerkingen van gekende werken zoals Alice in Wonderland, </a:t>
            </a:r>
            <a:r>
              <a:rPr lang="nl-BE" sz="1800" i="0" dirty="0" err="1">
                <a:effectLst/>
                <a:latin typeface="Calibri" panose="020F0502020204030204" pitchFamily="34" charset="0"/>
                <a:ea typeface="Calibri" panose="020F0502020204030204" pitchFamily="34" charset="0"/>
                <a:cs typeface="Times New Roman" panose="02020603050405020304" pitchFamily="18" charset="0"/>
              </a:rPr>
              <a:t>Moby</a:t>
            </a:r>
            <a:r>
              <a:rPr lang="nl-BE" sz="1800" i="0" dirty="0">
                <a:effectLst/>
                <a:latin typeface="Calibri" panose="020F0502020204030204" pitchFamily="34" charset="0"/>
                <a:ea typeface="Calibri" panose="020F0502020204030204" pitchFamily="34" charset="0"/>
                <a:cs typeface="Times New Roman" panose="02020603050405020304" pitchFamily="18" charset="0"/>
              </a:rPr>
              <a:t> Dick en de Avonturen van Tom </a:t>
            </a:r>
            <a:r>
              <a:rPr lang="nl-BE" sz="1800" i="0" dirty="0" err="1">
                <a:effectLst/>
                <a:latin typeface="Calibri" panose="020F0502020204030204" pitchFamily="34" charset="0"/>
                <a:ea typeface="Calibri" panose="020F0502020204030204" pitchFamily="34" charset="0"/>
                <a:cs typeface="Times New Roman" panose="02020603050405020304" pitchFamily="18" charset="0"/>
              </a:rPr>
              <a:t>Sawyer</a:t>
            </a:r>
            <a:r>
              <a:rPr lang="nl-BE" sz="1800" i="0" dirty="0">
                <a:effectLst/>
                <a:latin typeface="Calibri" panose="020F0502020204030204" pitchFamily="34" charset="0"/>
                <a:ea typeface="Calibri" panose="020F0502020204030204" pitchFamily="34" charset="0"/>
                <a:cs typeface="Times New Roman" panose="02020603050405020304" pitchFamily="18" charset="0"/>
              </a:rPr>
              <a:t>. Het zo mooi zijn dat de uitgeverij vanuit idealisme wereldliteratuur tot bij kinderen brengt, maar breng het hen dan in de versie zoals de schrijver het ooit neerpende en niet vanuit het standpunt van een muis. Het neemt de waarde van zowel het boek als het lezen weg. </a:t>
            </a:r>
            <a:endParaRPr lang="nl-BE" i="0"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51</a:t>
            </a:fld>
            <a:endParaRPr lang="nl-BE"/>
          </a:p>
        </p:txBody>
      </p:sp>
    </p:spTree>
    <p:extLst>
      <p:ext uri="{BB962C8B-B14F-4D97-AF65-F5344CB8AC3E}">
        <p14:creationId xmlns:p14="http://schemas.microsoft.com/office/powerpoint/2010/main" val="3259808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Vergelijkbaar met MAB-materiaal. Op een bepaald moment hebben kinderen het niet meer nodig. Liefst zo snel mogelijk</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52</a:t>
            </a:fld>
            <a:endParaRPr lang="nl-BE"/>
          </a:p>
        </p:txBody>
      </p:sp>
    </p:spTree>
    <p:extLst>
      <p:ext uri="{BB962C8B-B14F-4D97-AF65-F5344CB8AC3E}">
        <p14:creationId xmlns:p14="http://schemas.microsoft.com/office/powerpoint/2010/main" val="31655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8 pilootscholen, 104 klassen, 2091 leerlingen</a:t>
            </a:r>
          </a:p>
        </p:txBody>
      </p:sp>
      <p:sp>
        <p:nvSpPr>
          <p:cNvPr id="4" name="Tijdelijke aanduiding voor dianummer 3"/>
          <p:cNvSpPr>
            <a:spLocks noGrp="1"/>
          </p:cNvSpPr>
          <p:nvPr>
            <p:ph type="sldNum" sz="quarter" idx="5"/>
          </p:nvPr>
        </p:nvSpPr>
        <p:spPr/>
        <p:txBody>
          <a:bodyPr/>
          <a:lstStyle/>
          <a:p>
            <a:fld id="{2A08D5D4-C310-4E09-8CB4-E67A52F4ED7D}" type="slidenum">
              <a:rPr lang="nl-BE" smtClean="0"/>
              <a:t>8</a:t>
            </a:fld>
            <a:endParaRPr lang="nl-BE"/>
          </a:p>
        </p:txBody>
      </p:sp>
    </p:spTree>
    <p:extLst>
      <p:ext uri="{BB962C8B-B14F-4D97-AF65-F5344CB8AC3E}">
        <p14:creationId xmlns:p14="http://schemas.microsoft.com/office/powerpoint/2010/main" val="1461232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10</a:t>
            </a:fld>
            <a:endParaRPr lang="nl-BE"/>
          </a:p>
        </p:txBody>
      </p:sp>
    </p:spTree>
    <p:extLst>
      <p:ext uri="{BB962C8B-B14F-4D97-AF65-F5344CB8AC3E}">
        <p14:creationId xmlns:p14="http://schemas.microsoft.com/office/powerpoint/2010/main" val="3487440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Onderzoek van </a:t>
            </a:r>
            <a:r>
              <a:rPr lang="nl-BE" dirty="0" err="1"/>
              <a:t>O’Reilly</a:t>
            </a:r>
            <a:r>
              <a:rPr lang="nl-BE" dirty="0"/>
              <a:t> en collega’s in 2019: verband tussen achtergrondkennis en begrijpend lezen.</a:t>
            </a:r>
          </a:p>
          <a:p>
            <a:r>
              <a:rPr lang="nl-BE" b="0" i="0" dirty="0">
                <a:solidFill>
                  <a:srgbClr val="666666"/>
                </a:solidFill>
                <a:effectLst/>
                <a:latin typeface="Roboto" panose="02000000000000000000" pitchFamily="2" charset="0"/>
              </a:rPr>
              <a:t>Het moment waarop de curve ‘breekt’ kan beschouwd worden als de drempel waaronder de mate van achtergrondkennis te beperkt is om te leren uit het begrijpend lezen van een tekst over ecologie. </a:t>
            </a:r>
            <a:r>
              <a:rPr lang="nl-BE" dirty="0"/>
              <a:t>Op een bepaald moment gaan leerlingen over een kennisdrempel (= knip) en scoren ze beter op begrijpend lezen.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11</a:t>
            </a:fld>
            <a:endParaRPr lang="nl-BE"/>
          </a:p>
        </p:txBody>
      </p:sp>
    </p:spTree>
    <p:extLst>
      <p:ext uri="{BB962C8B-B14F-4D97-AF65-F5344CB8AC3E}">
        <p14:creationId xmlns:p14="http://schemas.microsoft.com/office/powerpoint/2010/main" val="352088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Teksten in een thema</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12</a:t>
            </a:fld>
            <a:endParaRPr lang="nl-BE"/>
          </a:p>
        </p:txBody>
      </p:sp>
    </p:spTree>
    <p:extLst>
      <p:ext uri="{BB962C8B-B14F-4D97-AF65-F5344CB8AC3E}">
        <p14:creationId xmlns:p14="http://schemas.microsoft.com/office/powerpoint/2010/main" val="2880732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Schmitt</a:t>
            </a:r>
            <a:r>
              <a:rPr lang="nl-BE" dirty="0"/>
              <a:t> en collega’s (2011): 95 tot 98% van de woorden in een tekst moet gekend zijn om deze goed te begrijpen.</a:t>
            </a:r>
          </a:p>
        </p:txBody>
      </p:sp>
      <p:sp>
        <p:nvSpPr>
          <p:cNvPr id="4" name="Tijdelijke aanduiding voor dianummer 3"/>
          <p:cNvSpPr>
            <a:spLocks noGrp="1"/>
          </p:cNvSpPr>
          <p:nvPr>
            <p:ph type="sldNum" sz="quarter" idx="5"/>
          </p:nvPr>
        </p:nvSpPr>
        <p:spPr/>
        <p:txBody>
          <a:bodyPr/>
          <a:lstStyle/>
          <a:p>
            <a:fld id="{97DEC093-E33E-4B54-8DF9-8D56486FC8F7}" type="slidenum">
              <a:rPr lang="nl-BE" smtClean="0"/>
              <a:t>13</a:t>
            </a:fld>
            <a:endParaRPr lang="nl-BE"/>
          </a:p>
        </p:txBody>
      </p:sp>
    </p:spTree>
    <p:extLst>
      <p:ext uri="{BB962C8B-B14F-4D97-AF65-F5344CB8AC3E}">
        <p14:creationId xmlns:p14="http://schemas.microsoft.com/office/powerpoint/2010/main" val="2690325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9.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2.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4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Master" Target="../slideMasters/slideMaster1.xml"/><Relationship Id="rId5" Type="http://schemas.openxmlformats.org/officeDocument/2006/relationships/hyperlink" Target="http://www.facebook.com/excelthomasmore/" TargetMode="External"/><Relationship Id="rId4" Type="http://schemas.openxmlformats.org/officeDocument/2006/relationships/image" Target="../media/image48.emf"/></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50.svg"/><Relationship Id="rId21" Type="http://schemas.openxmlformats.org/officeDocument/2006/relationships/image" Target="../media/image68.sv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5" Type="http://schemas.openxmlformats.org/officeDocument/2006/relationships/image" Target="../media/image72.svg"/><Relationship Id="rId2" Type="http://schemas.openxmlformats.org/officeDocument/2006/relationships/image" Target="../media/image49.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53.png"/><Relationship Id="rId11" Type="http://schemas.openxmlformats.org/officeDocument/2006/relationships/image" Target="../media/image58.svg"/><Relationship Id="rId24" Type="http://schemas.openxmlformats.org/officeDocument/2006/relationships/image" Target="../media/image71.png"/><Relationship Id="rId5" Type="http://schemas.openxmlformats.org/officeDocument/2006/relationships/image" Target="../media/image52.svg"/><Relationship Id="rId15" Type="http://schemas.openxmlformats.org/officeDocument/2006/relationships/image" Target="../media/image62.svg"/><Relationship Id="rId23" Type="http://schemas.openxmlformats.org/officeDocument/2006/relationships/image" Target="../media/image70.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 Id="rId22" Type="http://schemas.openxmlformats.org/officeDocument/2006/relationships/image" Target="../media/image6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B84174-EE1C-0B42-B9D7-715A9E8A52B0}"/>
              </a:ext>
            </a:extLst>
          </p:cNvPr>
          <p:cNvSpPr/>
          <p:nvPr userDrawn="1"/>
        </p:nvSpPr>
        <p:spPr>
          <a:xfrm>
            <a:off x="0" y="-1"/>
            <a:ext cx="12192000" cy="6251169"/>
          </a:xfrm>
          <a:prstGeom prst="rect">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17" name="Straight Connector 16">
            <a:extLst>
              <a:ext uri="{FF2B5EF4-FFF2-40B4-BE49-F238E27FC236}">
                <a16:creationId xmlns:a16="http://schemas.microsoft.com/office/drawing/2014/main" id="{48B0C62B-237A-E449-B54A-E0BD3D4C420D}"/>
              </a:ext>
            </a:extLst>
          </p:cNvPr>
          <p:cNvCxnSpPr>
            <a:cxnSpLocks/>
          </p:cNvCxnSpPr>
          <p:nvPr userDrawn="1"/>
        </p:nvCxnSpPr>
        <p:spPr>
          <a:xfrm flipV="1">
            <a:off x="1135873" y="0"/>
            <a:ext cx="0" cy="29737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D97D62E-71B9-F649-8667-3E0FD7D08634}"/>
              </a:ext>
            </a:extLst>
          </p:cNvPr>
          <p:cNvSpPr/>
          <p:nvPr userDrawn="1"/>
        </p:nvSpPr>
        <p:spPr>
          <a:xfrm rot="5400000">
            <a:off x="908762" y="2671361"/>
            <a:ext cx="454222" cy="454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sp>
        <p:nvSpPr>
          <p:cNvPr id="21" name="Text Placeholder 22">
            <a:extLst>
              <a:ext uri="{FF2B5EF4-FFF2-40B4-BE49-F238E27FC236}">
                <a16:creationId xmlns:a16="http://schemas.microsoft.com/office/drawing/2014/main" id="{B1C43B5E-B5D6-1646-8DFE-45A43517D4E3}"/>
              </a:ext>
            </a:extLst>
          </p:cNvPr>
          <p:cNvSpPr>
            <a:spLocks noGrp="1"/>
          </p:cNvSpPr>
          <p:nvPr>
            <p:ph type="body" sz="quarter" idx="11" hasCustomPrompt="1"/>
          </p:nvPr>
        </p:nvSpPr>
        <p:spPr>
          <a:xfrm>
            <a:off x="1802267" y="2681469"/>
            <a:ext cx="9950450" cy="888227"/>
          </a:xfrm>
          <a:prstGeom prst="rect">
            <a:avLst/>
          </a:prstGeom>
        </p:spPr>
        <p:txBody>
          <a:bodyPr/>
          <a:lstStyle>
            <a:lvl1pPr marL="0" indent="0">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5" name="Text Placeholder 28">
            <a:extLst>
              <a:ext uri="{FF2B5EF4-FFF2-40B4-BE49-F238E27FC236}">
                <a16:creationId xmlns:a16="http://schemas.microsoft.com/office/drawing/2014/main" id="{DE8A67E6-407B-9F48-B682-590546F47CE4}"/>
              </a:ext>
            </a:extLst>
          </p:cNvPr>
          <p:cNvSpPr>
            <a:spLocks noGrp="1"/>
          </p:cNvSpPr>
          <p:nvPr>
            <p:ph type="body" sz="quarter" idx="15" hasCustomPrompt="1"/>
          </p:nvPr>
        </p:nvSpPr>
        <p:spPr>
          <a:xfrm>
            <a:off x="3506789" y="6350000"/>
            <a:ext cx="6695302" cy="352251"/>
          </a:xfrm>
          <a:prstGeom prst="rect">
            <a:avLst/>
          </a:prstGeom>
        </p:spPr>
        <p:txBody>
          <a:bodyPr/>
          <a:lstStyle>
            <a:lvl1pPr marL="0" indent="0">
              <a:buFontTx/>
              <a:buNone/>
              <a:defRPr sz="1000" b="0" i="0">
                <a:solidFill>
                  <a:schemeClr val="bg1"/>
                </a:solidFill>
                <a:latin typeface="Myriad Pro" panose="020B0503030403020204" pitchFamily="34" charset="0"/>
              </a:defRPr>
            </a:lvl1pPr>
            <a:lvl5pPr marL="1828800" indent="0">
              <a:buNone/>
              <a:defRPr/>
            </a:lvl5pPr>
          </a:lstStyle>
          <a:p>
            <a:pPr lvl="0"/>
            <a:r>
              <a:rPr lang="en-GB"/>
              <a:t>BRON</a:t>
            </a:r>
            <a:endParaRPr lang="en-BE"/>
          </a:p>
        </p:txBody>
      </p:sp>
      <p:sp>
        <p:nvSpPr>
          <p:cNvPr id="11" name="Text Placeholder 22">
            <a:extLst>
              <a:ext uri="{FF2B5EF4-FFF2-40B4-BE49-F238E27FC236}">
                <a16:creationId xmlns:a16="http://schemas.microsoft.com/office/drawing/2014/main" id="{C22AA847-1758-435E-A63F-90EB70D55A28}"/>
              </a:ext>
            </a:extLst>
          </p:cNvPr>
          <p:cNvSpPr>
            <a:spLocks noGrp="1"/>
          </p:cNvSpPr>
          <p:nvPr>
            <p:ph type="body" sz="quarter" idx="16" hasCustomPrompt="1"/>
          </p:nvPr>
        </p:nvSpPr>
        <p:spPr>
          <a:xfrm>
            <a:off x="1802267" y="3668528"/>
            <a:ext cx="9950450" cy="888227"/>
          </a:xfrm>
          <a:prstGeom prst="rect">
            <a:avLst/>
          </a:prstGeom>
        </p:spPr>
        <p:txBody>
          <a:bodyPr/>
          <a:lstStyle>
            <a:lvl1pPr marL="0" indent="0">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ext Placeholder 22">
            <a:extLst>
              <a:ext uri="{FF2B5EF4-FFF2-40B4-BE49-F238E27FC236}">
                <a16:creationId xmlns:a16="http://schemas.microsoft.com/office/drawing/2014/main" id="{06B1BAFE-A5DA-4EAA-981C-56E51D79C34D}"/>
              </a:ext>
            </a:extLst>
          </p:cNvPr>
          <p:cNvSpPr>
            <a:spLocks noGrp="1"/>
          </p:cNvSpPr>
          <p:nvPr>
            <p:ph type="body" sz="quarter" idx="17" hasCustomPrompt="1"/>
          </p:nvPr>
        </p:nvSpPr>
        <p:spPr>
          <a:xfrm>
            <a:off x="1802267" y="4655587"/>
            <a:ext cx="9950450" cy="888227"/>
          </a:xfrm>
          <a:prstGeom prst="rect">
            <a:avLst/>
          </a:prstGeom>
        </p:spPr>
        <p:txBody>
          <a:bodyPr/>
          <a:lstStyle>
            <a:lvl1pPr marL="0" indent="0">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915898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4ABC65A-FEC4-BE45-B685-BBF400B12196}"/>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9" name="Text Placeholder 28">
            <a:extLst>
              <a:ext uri="{FF2B5EF4-FFF2-40B4-BE49-F238E27FC236}">
                <a16:creationId xmlns:a16="http://schemas.microsoft.com/office/drawing/2014/main" id="{116ED676-E092-5E4D-8CD0-BB3815C9865A}"/>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10" name="Straight Connector 9">
            <a:extLst>
              <a:ext uri="{FF2B5EF4-FFF2-40B4-BE49-F238E27FC236}">
                <a16:creationId xmlns:a16="http://schemas.microsoft.com/office/drawing/2014/main" id="{73FB30F1-60C0-0F4A-BACF-D29007C57211}"/>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51797EE-D160-874C-9AA0-29AB5E32C7C4}"/>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itle 1">
            <a:extLst>
              <a:ext uri="{FF2B5EF4-FFF2-40B4-BE49-F238E27FC236}">
                <a16:creationId xmlns:a16="http://schemas.microsoft.com/office/drawing/2014/main" id="{51B823A0-2AD2-B849-A624-36F47FE8299B}"/>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Tree>
    <p:extLst>
      <p:ext uri="{BB962C8B-B14F-4D97-AF65-F5344CB8AC3E}">
        <p14:creationId xmlns:p14="http://schemas.microsoft.com/office/powerpoint/2010/main" val="790784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28829CF-42CF-A141-B812-307E499435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216" y="1877632"/>
            <a:ext cx="4087368" cy="4087368"/>
          </a:xfrm>
          <a:prstGeom prst="rect">
            <a:avLst/>
          </a:prstGeom>
        </p:spPr>
      </p:pic>
      <p:cxnSp>
        <p:nvCxnSpPr>
          <p:cNvPr id="9" name="Straight Connector 8">
            <a:extLst>
              <a:ext uri="{FF2B5EF4-FFF2-40B4-BE49-F238E27FC236}">
                <a16:creationId xmlns:a16="http://schemas.microsoft.com/office/drawing/2014/main" id="{660C836A-0C18-BA4F-8E69-F70D21FB4C65}"/>
              </a:ext>
            </a:extLst>
          </p:cNvPr>
          <p:cNvCxnSpPr>
            <a:cxnSpLocks/>
          </p:cNvCxnSpPr>
          <p:nvPr userDrawn="1"/>
        </p:nvCxnSpPr>
        <p:spPr>
          <a:xfrm flipH="1">
            <a:off x="1403684" y="1283937"/>
            <a:ext cx="9950115"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C761173-2C58-604E-9F00-CFF2E50A4D8B}"/>
              </a:ext>
            </a:extLst>
          </p:cNvPr>
          <p:cNvSpPr>
            <a:spLocks noGrp="1"/>
          </p:cNvSpPr>
          <p:nvPr>
            <p:ph type="title" hasCustomPrompt="1"/>
          </p:nvPr>
        </p:nvSpPr>
        <p:spPr>
          <a:xfrm>
            <a:off x="1403684" y="465222"/>
            <a:ext cx="9950116" cy="479174"/>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3" name="Teardrop 12">
            <a:extLst>
              <a:ext uri="{FF2B5EF4-FFF2-40B4-BE49-F238E27FC236}">
                <a16:creationId xmlns:a16="http://schemas.microsoft.com/office/drawing/2014/main" id="{5BB1B2E8-533A-284A-A980-7A38A7B5A069}"/>
              </a:ext>
            </a:extLst>
          </p:cNvPr>
          <p:cNvSpPr/>
          <p:nvPr userDrawn="1"/>
        </p:nvSpPr>
        <p:spPr>
          <a:xfrm>
            <a:off x="713736" y="476887"/>
            <a:ext cx="593547" cy="593547"/>
          </a:xfrm>
          <a:prstGeom prst="teardrop">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 Placeholder 22">
            <a:extLst>
              <a:ext uri="{FF2B5EF4-FFF2-40B4-BE49-F238E27FC236}">
                <a16:creationId xmlns:a16="http://schemas.microsoft.com/office/drawing/2014/main" id="{88898B78-BA5A-6E4F-ADC7-BB6E57E2A78F}"/>
              </a:ext>
            </a:extLst>
          </p:cNvPr>
          <p:cNvSpPr>
            <a:spLocks noGrp="1"/>
          </p:cNvSpPr>
          <p:nvPr>
            <p:ph type="body" sz="quarter" idx="16" hasCustomPrompt="1"/>
          </p:nvPr>
        </p:nvSpPr>
        <p:spPr>
          <a:xfrm>
            <a:off x="741228" y="473914"/>
            <a:ext cx="566055" cy="513896"/>
          </a:xfrm>
          <a:prstGeom prst="rect">
            <a:avLst/>
          </a:prstGeom>
          <a:noFill/>
          <a:ln>
            <a:noFill/>
          </a:ln>
        </p:spPr>
        <p:txBody>
          <a:bodyPr/>
          <a:lstStyle>
            <a:lvl1pPr marL="0" indent="0" algn="ctr">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15" name="Text Placeholder 7">
            <a:extLst>
              <a:ext uri="{FF2B5EF4-FFF2-40B4-BE49-F238E27FC236}">
                <a16:creationId xmlns:a16="http://schemas.microsoft.com/office/drawing/2014/main" id="{E61B4465-6300-3046-BBE0-602DA0F92F98}"/>
              </a:ext>
            </a:extLst>
          </p:cNvPr>
          <p:cNvSpPr>
            <a:spLocks noGrp="1"/>
          </p:cNvSpPr>
          <p:nvPr>
            <p:ph type="body" sz="quarter" idx="17" hasCustomPrompt="1"/>
          </p:nvPr>
        </p:nvSpPr>
        <p:spPr>
          <a:xfrm>
            <a:off x="1403684" y="979112"/>
            <a:ext cx="9950114" cy="304826"/>
          </a:xfrm>
          <a:prstGeom prst="rect">
            <a:avLst/>
          </a:prstGeom>
        </p:spPr>
        <p:txBody>
          <a:bodyPr/>
          <a:lstStyle>
            <a:lvl1pPr marL="0" indent="0">
              <a:buNone/>
              <a:defRPr sz="1600" b="0" i="0">
                <a:solidFill>
                  <a:srgbClr val="F04C25"/>
                </a:solidFill>
                <a:latin typeface="Myriad Roman" pitchFamily="2" charset="0"/>
              </a:defRPr>
            </a:lvl1pPr>
            <a:lvl2pPr marL="457200" indent="0">
              <a:buNone/>
              <a:defRPr/>
            </a:lvl2pPr>
          </a:lstStyle>
          <a:p>
            <a:pPr lvl="0"/>
            <a:r>
              <a:rPr lang="en-GB"/>
              <a:t>CLICK TO EDIT MASTER TEXT STYLES</a:t>
            </a:r>
          </a:p>
        </p:txBody>
      </p:sp>
      <p:sp>
        <p:nvSpPr>
          <p:cNvPr id="11" name="Text Placeholder 28">
            <a:extLst>
              <a:ext uri="{FF2B5EF4-FFF2-40B4-BE49-F238E27FC236}">
                <a16:creationId xmlns:a16="http://schemas.microsoft.com/office/drawing/2014/main" id="{B3CAB142-E66A-5F4D-B855-78F4E18F54E2}"/>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
        <p:nvSpPr>
          <p:cNvPr id="16" name="Content Placeholder 2">
            <a:extLst>
              <a:ext uri="{FF2B5EF4-FFF2-40B4-BE49-F238E27FC236}">
                <a16:creationId xmlns:a16="http://schemas.microsoft.com/office/drawing/2014/main" id="{1E328601-9542-B342-AB53-E9CD32B7B50F}"/>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67626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A995425-2565-F54A-AEF6-AD0F728513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9011" y="1505258"/>
            <a:ext cx="4398264" cy="4398264"/>
          </a:xfrm>
          <a:prstGeom prst="rect">
            <a:avLst/>
          </a:prstGeom>
        </p:spPr>
      </p:pic>
      <p:cxnSp>
        <p:nvCxnSpPr>
          <p:cNvPr id="9" name="Straight Connector 8">
            <a:extLst>
              <a:ext uri="{FF2B5EF4-FFF2-40B4-BE49-F238E27FC236}">
                <a16:creationId xmlns:a16="http://schemas.microsoft.com/office/drawing/2014/main" id="{F34FFFF5-E157-1649-ADF2-11233D2FEDB7}"/>
              </a:ext>
            </a:extLst>
          </p:cNvPr>
          <p:cNvCxnSpPr>
            <a:cxnSpLocks/>
          </p:cNvCxnSpPr>
          <p:nvPr userDrawn="1"/>
        </p:nvCxnSpPr>
        <p:spPr>
          <a:xfrm flipH="1">
            <a:off x="1403684" y="1283937"/>
            <a:ext cx="9950115"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2632F5A-3901-3049-8BB8-A71EEC2E5B9F}"/>
              </a:ext>
            </a:extLst>
          </p:cNvPr>
          <p:cNvSpPr>
            <a:spLocks noGrp="1"/>
          </p:cNvSpPr>
          <p:nvPr>
            <p:ph type="title" hasCustomPrompt="1"/>
          </p:nvPr>
        </p:nvSpPr>
        <p:spPr>
          <a:xfrm>
            <a:off x="1403684" y="465222"/>
            <a:ext cx="9950116" cy="479174"/>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3" name="Teardrop 12">
            <a:extLst>
              <a:ext uri="{FF2B5EF4-FFF2-40B4-BE49-F238E27FC236}">
                <a16:creationId xmlns:a16="http://schemas.microsoft.com/office/drawing/2014/main" id="{E56CBF07-631C-9341-A9B7-D0D3B50C31C2}"/>
              </a:ext>
            </a:extLst>
          </p:cNvPr>
          <p:cNvSpPr/>
          <p:nvPr userDrawn="1"/>
        </p:nvSpPr>
        <p:spPr>
          <a:xfrm>
            <a:off x="713736" y="476887"/>
            <a:ext cx="593547" cy="593547"/>
          </a:xfrm>
          <a:prstGeom prst="teardrop">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 Placeholder 22">
            <a:extLst>
              <a:ext uri="{FF2B5EF4-FFF2-40B4-BE49-F238E27FC236}">
                <a16:creationId xmlns:a16="http://schemas.microsoft.com/office/drawing/2014/main" id="{A5F5B2EE-B055-CA4E-ACA6-6F2DA8B36CF9}"/>
              </a:ext>
            </a:extLst>
          </p:cNvPr>
          <p:cNvSpPr>
            <a:spLocks noGrp="1"/>
          </p:cNvSpPr>
          <p:nvPr>
            <p:ph type="body" sz="quarter" idx="16" hasCustomPrompt="1"/>
          </p:nvPr>
        </p:nvSpPr>
        <p:spPr>
          <a:xfrm>
            <a:off x="741228" y="473914"/>
            <a:ext cx="566055" cy="513896"/>
          </a:xfrm>
          <a:prstGeom prst="rect">
            <a:avLst/>
          </a:prstGeom>
          <a:noFill/>
          <a:ln>
            <a:noFill/>
          </a:ln>
        </p:spPr>
        <p:txBody>
          <a:bodyPr/>
          <a:lstStyle>
            <a:lvl1pPr marL="0" indent="0" algn="ctr">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15" name="Text Placeholder 7">
            <a:extLst>
              <a:ext uri="{FF2B5EF4-FFF2-40B4-BE49-F238E27FC236}">
                <a16:creationId xmlns:a16="http://schemas.microsoft.com/office/drawing/2014/main" id="{ADE413F3-AA03-E84A-82E0-65AB3BCE7FBF}"/>
              </a:ext>
            </a:extLst>
          </p:cNvPr>
          <p:cNvSpPr>
            <a:spLocks noGrp="1"/>
          </p:cNvSpPr>
          <p:nvPr>
            <p:ph type="body" sz="quarter" idx="17" hasCustomPrompt="1"/>
          </p:nvPr>
        </p:nvSpPr>
        <p:spPr>
          <a:xfrm>
            <a:off x="1403684" y="979112"/>
            <a:ext cx="9950114" cy="304826"/>
          </a:xfrm>
          <a:prstGeom prst="rect">
            <a:avLst/>
          </a:prstGeom>
        </p:spPr>
        <p:txBody>
          <a:bodyPr/>
          <a:lstStyle>
            <a:lvl1pPr marL="0" indent="0">
              <a:buNone/>
              <a:defRPr sz="1600" b="0" i="0">
                <a:solidFill>
                  <a:srgbClr val="F04C25"/>
                </a:solidFill>
                <a:latin typeface="Myriad Roman" pitchFamily="2" charset="0"/>
              </a:defRPr>
            </a:lvl1pPr>
            <a:lvl2pPr marL="457200" indent="0">
              <a:buNone/>
              <a:defRPr/>
            </a:lvl2pPr>
          </a:lstStyle>
          <a:p>
            <a:pPr lvl="0"/>
            <a:r>
              <a:rPr lang="en-GB"/>
              <a:t>CLICK TO EDIT MASTER TEXT STYLES</a:t>
            </a:r>
          </a:p>
        </p:txBody>
      </p:sp>
      <p:sp>
        <p:nvSpPr>
          <p:cNvPr id="11" name="Text Placeholder 28">
            <a:extLst>
              <a:ext uri="{FF2B5EF4-FFF2-40B4-BE49-F238E27FC236}">
                <a16:creationId xmlns:a16="http://schemas.microsoft.com/office/drawing/2014/main" id="{834D3C59-F831-6A45-AA10-685A855CC138}"/>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
        <p:nvSpPr>
          <p:cNvPr id="16" name="Content Placeholder 2">
            <a:extLst>
              <a:ext uri="{FF2B5EF4-FFF2-40B4-BE49-F238E27FC236}">
                <a16:creationId xmlns:a16="http://schemas.microsoft.com/office/drawing/2014/main" id="{E595C5DD-ABAF-B84A-83FB-2F1F653176C1}"/>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4117555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28829CF-42CF-A141-B812-307E499435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216" y="1877632"/>
            <a:ext cx="4087368" cy="4087368"/>
          </a:xfrm>
          <a:prstGeom prst="rect">
            <a:avLst/>
          </a:prstGeom>
        </p:spPr>
      </p:pic>
      <p:sp>
        <p:nvSpPr>
          <p:cNvPr id="9" name="Text Placeholder 28">
            <a:extLst>
              <a:ext uri="{FF2B5EF4-FFF2-40B4-BE49-F238E27FC236}">
                <a16:creationId xmlns:a16="http://schemas.microsoft.com/office/drawing/2014/main" id="{19FF1FFC-25AA-5A45-AA12-615CDF234069}"/>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10" name="Straight Connector 9">
            <a:extLst>
              <a:ext uri="{FF2B5EF4-FFF2-40B4-BE49-F238E27FC236}">
                <a16:creationId xmlns:a16="http://schemas.microsoft.com/office/drawing/2014/main" id="{1A3F9027-204B-E048-9962-79C6E20894D1}"/>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CF627E6-8502-F644-A99E-A07075A651E5}"/>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itle 1">
            <a:extLst>
              <a:ext uri="{FF2B5EF4-FFF2-40B4-BE49-F238E27FC236}">
                <a16:creationId xmlns:a16="http://schemas.microsoft.com/office/drawing/2014/main" id="{388D0EF1-B73F-0348-88AF-0A362829EDFB}"/>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8" name="Content Placeholder 2">
            <a:extLst>
              <a:ext uri="{FF2B5EF4-FFF2-40B4-BE49-F238E27FC236}">
                <a16:creationId xmlns:a16="http://schemas.microsoft.com/office/drawing/2014/main" id="{D5CE52D4-53D9-EC4A-B522-F582533254F2}"/>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337459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A995425-2565-F54A-AEF6-AD0F728513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9011" y="1505258"/>
            <a:ext cx="4398264" cy="4398264"/>
          </a:xfrm>
          <a:prstGeom prst="rect">
            <a:avLst/>
          </a:prstGeom>
        </p:spPr>
      </p:pic>
      <p:sp>
        <p:nvSpPr>
          <p:cNvPr id="9" name="Text Placeholder 28">
            <a:extLst>
              <a:ext uri="{FF2B5EF4-FFF2-40B4-BE49-F238E27FC236}">
                <a16:creationId xmlns:a16="http://schemas.microsoft.com/office/drawing/2014/main" id="{647C2BE6-19F1-9248-96C9-80C40296ACE6}"/>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10" name="Straight Connector 9">
            <a:extLst>
              <a:ext uri="{FF2B5EF4-FFF2-40B4-BE49-F238E27FC236}">
                <a16:creationId xmlns:a16="http://schemas.microsoft.com/office/drawing/2014/main" id="{25B34DCD-1156-CE4F-BCB1-3162EBB42DA4}"/>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B6B9D7B-3949-0044-9F9A-11AB80660D27}"/>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itle 1">
            <a:extLst>
              <a:ext uri="{FF2B5EF4-FFF2-40B4-BE49-F238E27FC236}">
                <a16:creationId xmlns:a16="http://schemas.microsoft.com/office/drawing/2014/main" id="{3CF7285A-5268-4E4A-A73A-CC4EAAC728D4}"/>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8" name="Content Placeholder 2">
            <a:extLst>
              <a:ext uri="{FF2B5EF4-FFF2-40B4-BE49-F238E27FC236}">
                <a16:creationId xmlns:a16="http://schemas.microsoft.com/office/drawing/2014/main" id="{05BE3EE3-F20C-104E-AA7E-E32EED880E83}"/>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283911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89EDA9E-FD73-4544-9054-E7AFCEBF5F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5333" y="1727634"/>
            <a:ext cx="4220451" cy="4220451"/>
          </a:xfrm>
          <a:prstGeom prst="rect">
            <a:avLst/>
          </a:prstGeom>
        </p:spPr>
      </p:pic>
      <p:sp>
        <p:nvSpPr>
          <p:cNvPr id="9" name="Text Placeholder 28">
            <a:extLst>
              <a:ext uri="{FF2B5EF4-FFF2-40B4-BE49-F238E27FC236}">
                <a16:creationId xmlns:a16="http://schemas.microsoft.com/office/drawing/2014/main" id="{43137BF7-57E1-F240-A607-B55FBB16D1D8}"/>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10" name="Straight Connector 9">
            <a:extLst>
              <a:ext uri="{FF2B5EF4-FFF2-40B4-BE49-F238E27FC236}">
                <a16:creationId xmlns:a16="http://schemas.microsoft.com/office/drawing/2014/main" id="{B0CC41F1-4434-4840-B7F4-CEB4F9105490}"/>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29C76BA5-14BA-9E49-A3F4-EE151F489A2B}"/>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44961DB4-1858-B043-813B-E1644C75913A}"/>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8" name="Content Placeholder 2">
            <a:extLst>
              <a:ext uri="{FF2B5EF4-FFF2-40B4-BE49-F238E27FC236}">
                <a16:creationId xmlns:a16="http://schemas.microsoft.com/office/drawing/2014/main" id="{39FCDC1F-3556-0442-A45F-93D7323B4104}"/>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214909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4" name="Picture 3" descr="A group of girls sitting on a bench&#10;&#10;Description automatically generated with medium confidence">
            <a:extLst>
              <a:ext uri="{FF2B5EF4-FFF2-40B4-BE49-F238E27FC236}">
                <a16:creationId xmlns:a16="http://schemas.microsoft.com/office/drawing/2014/main" id="{160C061B-A179-794C-9046-EF32AC1E8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26865"/>
            <a:ext cx="4727449" cy="4153127"/>
          </a:xfrm>
          <a:prstGeom prst="rect">
            <a:avLst/>
          </a:prstGeom>
        </p:spPr>
      </p:pic>
      <p:sp>
        <p:nvSpPr>
          <p:cNvPr id="12" name="Content Placeholder 2">
            <a:extLst>
              <a:ext uri="{FF2B5EF4-FFF2-40B4-BE49-F238E27FC236}">
                <a16:creationId xmlns:a16="http://schemas.microsoft.com/office/drawing/2014/main" id="{12FA248A-AAD0-4A4F-B52D-C274E06E6544}"/>
              </a:ext>
            </a:extLst>
          </p:cNvPr>
          <p:cNvSpPr>
            <a:spLocks noGrp="1"/>
          </p:cNvSpPr>
          <p:nvPr>
            <p:ph idx="1"/>
          </p:nvPr>
        </p:nvSpPr>
        <p:spPr>
          <a:xfrm>
            <a:off x="4937759" y="1426866"/>
            <a:ext cx="6416041"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9" name="Text Placeholder 28">
            <a:extLst>
              <a:ext uri="{FF2B5EF4-FFF2-40B4-BE49-F238E27FC236}">
                <a16:creationId xmlns:a16="http://schemas.microsoft.com/office/drawing/2014/main" id="{E76F592C-C0F0-074E-8BAB-1644B7D96FE3}"/>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10" name="Straight Connector 9">
            <a:extLst>
              <a:ext uri="{FF2B5EF4-FFF2-40B4-BE49-F238E27FC236}">
                <a16:creationId xmlns:a16="http://schemas.microsoft.com/office/drawing/2014/main" id="{9B907C42-C847-D948-91ED-7DC6B34B45D8}"/>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008EACB-49B0-2F43-A18D-A31DB7018A87}"/>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itle 1">
            <a:extLst>
              <a:ext uri="{FF2B5EF4-FFF2-40B4-BE49-F238E27FC236}">
                <a16:creationId xmlns:a16="http://schemas.microsoft.com/office/drawing/2014/main" id="{CE4DF164-CE6A-724C-BBCC-9C310A1F6EE9}"/>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Tree>
    <p:extLst>
      <p:ext uri="{BB962C8B-B14F-4D97-AF65-F5344CB8AC3E}">
        <p14:creationId xmlns:p14="http://schemas.microsoft.com/office/powerpoint/2010/main" val="2834311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0" name="Picture 9" descr="A group of people walking down a sidewalk&#10;&#10;Description automatically generated with medium confidence">
            <a:extLst>
              <a:ext uri="{FF2B5EF4-FFF2-40B4-BE49-F238E27FC236}">
                <a16:creationId xmlns:a16="http://schemas.microsoft.com/office/drawing/2014/main" id="{7CF3A0AF-FEFD-704F-9F6E-2541ED3E98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26865"/>
            <a:ext cx="4727449" cy="4153118"/>
          </a:xfrm>
          <a:prstGeom prst="rect">
            <a:avLst/>
          </a:prstGeom>
        </p:spPr>
      </p:pic>
      <p:sp>
        <p:nvSpPr>
          <p:cNvPr id="9" name="Text Placeholder 28">
            <a:extLst>
              <a:ext uri="{FF2B5EF4-FFF2-40B4-BE49-F238E27FC236}">
                <a16:creationId xmlns:a16="http://schemas.microsoft.com/office/drawing/2014/main" id="{3AD9871B-7A38-CD44-B216-8DFCD3D211C5}"/>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11" name="Straight Connector 10">
            <a:extLst>
              <a:ext uri="{FF2B5EF4-FFF2-40B4-BE49-F238E27FC236}">
                <a16:creationId xmlns:a16="http://schemas.microsoft.com/office/drawing/2014/main" id="{5ED37E56-9151-D34B-9C7A-FB13C7C16075}"/>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8369026-A9DA-1F4D-B708-6A6A86009C0E}"/>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1A1B6B21-F34C-7148-9062-A933C327EB25}"/>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8" name="Content Placeholder 2">
            <a:extLst>
              <a:ext uri="{FF2B5EF4-FFF2-40B4-BE49-F238E27FC236}">
                <a16:creationId xmlns:a16="http://schemas.microsoft.com/office/drawing/2014/main" id="{EB8B23C6-4DE1-074D-BC70-B43024BF6F26}"/>
              </a:ext>
            </a:extLst>
          </p:cNvPr>
          <p:cNvSpPr>
            <a:spLocks noGrp="1"/>
          </p:cNvSpPr>
          <p:nvPr>
            <p:ph idx="1"/>
          </p:nvPr>
        </p:nvSpPr>
        <p:spPr>
          <a:xfrm>
            <a:off x="4937759" y="1426866"/>
            <a:ext cx="6416041"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2868434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11" name="Picture 10" descr="A group of women looking at a computer&#10;&#10;Description automatically generated with medium confidence">
            <a:extLst>
              <a:ext uri="{FF2B5EF4-FFF2-40B4-BE49-F238E27FC236}">
                <a16:creationId xmlns:a16="http://schemas.microsoft.com/office/drawing/2014/main" id="{7FA58540-2655-8843-9E94-75C0E78B18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26865"/>
            <a:ext cx="4727449" cy="4158924"/>
          </a:xfrm>
          <a:prstGeom prst="rect">
            <a:avLst/>
          </a:prstGeom>
        </p:spPr>
      </p:pic>
      <p:sp>
        <p:nvSpPr>
          <p:cNvPr id="9" name="Text Placeholder 28">
            <a:extLst>
              <a:ext uri="{FF2B5EF4-FFF2-40B4-BE49-F238E27FC236}">
                <a16:creationId xmlns:a16="http://schemas.microsoft.com/office/drawing/2014/main" id="{E9E1742E-A155-5942-A36F-81FA2ACE198E}"/>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10" name="Straight Connector 9">
            <a:extLst>
              <a:ext uri="{FF2B5EF4-FFF2-40B4-BE49-F238E27FC236}">
                <a16:creationId xmlns:a16="http://schemas.microsoft.com/office/drawing/2014/main" id="{02313512-0A49-754F-87A2-694CE89FEBF7}"/>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81CF9E3-73E5-2D4F-B388-032DD367EC31}"/>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B67CCB8C-632C-6E44-9ED7-2DE937A0B7E9}"/>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8" name="Content Placeholder 2">
            <a:extLst>
              <a:ext uri="{FF2B5EF4-FFF2-40B4-BE49-F238E27FC236}">
                <a16:creationId xmlns:a16="http://schemas.microsoft.com/office/drawing/2014/main" id="{6EB5DF1F-EA64-3445-9007-71FCB7AC5D8F}"/>
              </a:ext>
            </a:extLst>
          </p:cNvPr>
          <p:cNvSpPr>
            <a:spLocks noGrp="1"/>
          </p:cNvSpPr>
          <p:nvPr>
            <p:ph idx="1"/>
          </p:nvPr>
        </p:nvSpPr>
        <p:spPr>
          <a:xfrm>
            <a:off x="4937759" y="1426866"/>
            <a:ext cx="6416041"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951041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B84174-EE1C-0B42-B9D7-715A9E8A52B0}"/>
              </a:ext>
            </a:extLst>
          </p:cNvPr>
          <p:cNvSpPr/>
          <p:nvPr userDrawn="1"/>
        </p:nvSpPr>
        <p:spPr>
          <a:xfrm>
            <a:off x="0" y="0"/>
            <a:ext cx="12192000" cy="6251169"/>
          </a:xfrm>
          <a:prstGeom prst="rect">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7" name="Straight Connector 16">
            <a:extLst>
              <a:ext uri="{FF2B5EF4-FFF2-40B4-BE49-F238E27FC236}">
                <a16:creationId xmlns:a16="http://schemas.microsoft.com/office/drawing/2014/main" id="{48B0C62B-237A-E449-B54A-E0BD3D4C420D}"/>
              </a:ext>
            </a:extLst>
          </p:cNvPr>
          <p:cNvCxnSpPr>
            <a:cxnSpLocks/>
          </p:cNvCxnSpPr>
          <p:nvPr userDrawn="1"/>
        </p:nvCxnSpPr>
        <p:spPr>
          <a:xfrm>
            <a:off x="1802267" y="5272151"/>
            <a:ext cx="9950450" cy="64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D97D62E-71B9-F649-8667-3E0FD7D08634}"/>
              </a:ext>
            </a:extLst>
          </p:cNvPr>
          <p:cNvSpPr/>
          <p:nvPr userDrawn="1"/>
        </p:nvSpPr>
        <p:spPr>
          <a:xfrm rot="5400000">
            <a:off x="908762" y="3445234"/>
            <a:ext cx="454222" cy="454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Text Placeholder 22">
            <a:extLst>
              <a:ext uri="{FF2B5EF4-FFF2-40B4-BE49-F238E27FC236}">
                <a16:creationId xmlns:a16="http://schemas.microsoft.com/office/drawing/2014/main" id="{B1C43B5E-B5D6-1646-8DFE-45A43517D4E3}"/>
              </a:ext>
            </a:extLst>
          </p:cNvPr>
          <p:cNvSpPr>
            <a:spLocks noGrp="1"/>
          </p:cNvSpPr>
          <p:nvPr>
            <p:ph type="body" sz="quarter" idx="11" hasCustomPrompt="1"/>
          </p:nvPr>
        </p:nvSpPr>
        <p:spPr>
          <a:xfrm>
            <a:off x="1802267" y="3445234"/>
            <a:ext cx="9950450" cy="835037"/>
          </a:xfrm>
          <a:prstGeom prst="rect">
            <a:avLst/>
          </a:prstGeom>
        </p:spPr>
        <p:txBody>
          <a:bodyPr/>
          <a:lstStyle>
            <a:lvl1pPr marL="0" indent="0">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5" name="Text Placeholder 28">
            <a:extLst>
              <a:ext uri="{FF2B5EF4-FFF2-40B4-BE49-F238E27FC236}">
                <a16:creationId xmlns:a16="http://schemas.microsoft.com/office/drawing/2014/main" id="{DE8A67E6-407B-9F48-B682-590546F47CE4}"/>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
        <p:nvSpPr>
          <p:cNvPr id="2" name="Teardrop 1">
            <a:extLst>
              <a:ext uri="{FF2B5EF4-FFF2-40B4-BE49-F238E27FC236}">
                <a16:creationId xmlns:a16="http://schemas.microsoft.com/office/drawing/2014/main" id="{D40C2409-3092-2C4C-9588-B09D99D41F35}"/>
              </a:ext>
            </a:extLst>
          </p:cNvPr>
          <p:cNvSpPr/>
          <p:nvPr userDrawn="1"/>
        </p:nvSpPr>
        <p:spPr>
          <a:xfrm>
            <a:off x="830970" y="3445234"/>
            <a:ext cx="532014" cy="532014"/>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ext Placeholder 22">
            <a:extLst>
              <a:ext uri="{FF2B5EF4-FFF2-40B4-BE49-F238E27FC236}">
                <a16:creationId xmlns:a16="http://schemas.microsoft.com/office/drawing/2014/main" id="{44B60B3C-8CE0-154B-BDD9-249DF1348501}"/>
              </a:ext>
            </a:extLst>
          </p:cNvPr>
          <p:cNvSpPr>
            <a:spLocks noGrp="1"/>
          </p:cNvSpPr>
          <p:nvPr>
            <p:ph type="body" sz="quarter" idx="16" hasCustomPrompt="1"/>
          </p:nvPr>
        </p:nvSpPr>
        <p:spPr>
          <a:xfrm>
            <a:off x="830970" y="3398061"/>
            <a:ext cx="532015" cy="554248"/>
          </a:xfrm>
          <a:prstGeom prst="rect">
            <a:avLst/>
          </a:prstGeom>
          <a:noFill/>
          <a:ln>
            <a:noFill/>
          </a:ln>
        </p:spPr>
        <p:txBody>
          <a:bodyPr/>
          <a:lstStyle>
            <a:lvl1pPr marL="0" indent="0" algn="ctr">
              <a:buNone/>
              <a:defRPr sz="40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12" name="Text Placeholder 7">
            <a:extLst>
              <a:ext uri="{FF2B5EF4-FFF2-40B4-BE49-F238E27FC236}">
                <a16:creationId xmlns:a16="http://schemas.microsoft.com/office/drawing/2014/main" id="{C373B9C0-E33B-2D4F-84EA-3961961C73A2}"/>
              </a:ext>
            </a:extLst>
          </p:cNvPr>
          <p:cNvSpPr>
            <a:spLocks noGrp="1"/>
          </p:cNvSpPr>
          <p:nvPr>
            <p:ph type="body" sz="quarter" idx="17" hasCustomPrompt="1"/>
          </p:nvPr>
        </p:nvSpPr>
        <p:spPr>
          <a:xfrm>
            <a:off x="1802267" y="4453832"/>
            <a:ext cx="9950114" cy="304826"/>
          </a:xfrm>
          <a:prstGeom prst="rect">
            <a:avLst/>
          </a:prstGeom>
        </p:spPr>
        <p:txBody>
          <a:bodyPr/>
          <a:lstStyle>
            <a:lvl1pPr marL="0" indent="0">
              <a:buNone/>
              <a:defRPr sz="2400" b="0" i="0">
                <a:solidFill>
                  <a:srgbClr val="F04C25"/>
                </a:solidFill>
                <a:latin typeface="Myriad Roman" pitchFamily="2" charset="0"/>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37800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Inhoud 5">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640C4BD-2296-8041-8889-9CF59D6776F6}"/>
              </a:ext>
            </a:extLst>
          </p:cNvPr>
          <p:cNvCxnSpPr>
            <a:cxnSpLocks/>
          </p:cNvCxnSpPr>
          <p:nvPr userDrawn="1"/>
        </p:nvCxnSpPr>
        <p:spPr>
          <a:xfrm flipH="1">
            <a:off x="-983473" y="5510776"/>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9F06EF9-2CCF-114D-879D-29155C6CFA3E}"/>
              </a:ext>
            </a:extLst>
          </p:cNvPr>
          <p:cNvSpPr/>
          <p:nvPr userDrawn="1"/>
        </p:nvSpPr>
        <p:spPr>
          <a:xfrm rot="5400000">
            <a:off x="913354" y="5381567"/>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8" name="Straight Connector 7">
            <a:extLst>
              <a:ext uri="{FF2B5EF4-FFF2-40B4-BE49-F238E27FC236}">
                <a16:creationId xmlns:a16="http://schemas.microsoft.com/office/drawing/2014/main" id="{5416B40D-DD95-E649-A583-47AED3EF9470}"/>
              </a:ext>
            </a:extLst>
          </p:cNvPr>
          <p:cNvCxnSpPr>
            <a:cxnSpLocks/>
          </p:cNvCxnSpPr>
          <p:nvPr userDrawn="1"/>
        </p:nvCxnSpPr>
        <p:spPr>
          <a:xfrm flipH="1">
            <a:off x="-983473" y="4748034"/>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711DA4-47BD-044F-B0D7-CFE66703BC00}"/>
              </a:ext>
            </a:extLst>
          </p:cNvPr>
          <p:cNvSpPr/>
          <p:nvPr userDrawn="1"/>
        </p:nvSpPr>
        <p:spPr>
          <a:xfrm rot="5400000">
            <a:off x="913354" y="4618825"/>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12" name="Straight Connector 11">
            <a:extLst>
              <a:ext uri="{FF2B5EF4-FFF2-40B4-BE49-F238E27FC236}">
                <a16:creationId xmlns:a16="http://schemas.microsoft.com/office/drawing/2014/main" id="{5E37382B-CC3F-6A4D-89FF-282F9E546EB4}"/>
              </a:ext>
            </a:extLst>
          </p:cNvPr>
          <p:cNvCxnSpPr>
            <a:cxnSpLocks/>
          </p:cNvCxnSpPr>
          <p:nvPr userDrawn="1"/>
        </p:nvCxnSpPr>
        <p:spPr>
          <a:xfrm flipH="1">
            <a:off x="-983473" y="3985292"/>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B312664-BBE5-8D4C-A917-2CB63A444BA6}"/>
              </a:ext>
            </a:extLst>
          </p:cNvPr>
          <p:cNvSpPr/>
          <p:nvPr userDrawn="1"/>
        </p:nvSpPr>
        <p:spPr>
          <a:xfrm rot="5400000">
            <a:off x="913354" y="3856083"/>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15" name="Straight Connector 14">
            <a:extLst>
              <a:ext uri="{FF2B5EF4-FFF2-40B4-BE49-F238E27FC236}">
                <a16:creationId xmlns:a16="http://schemas.microsoft.com/office/drawing/2014/main" id="{848DE17F-1327-3947-9B11-85A5855F3286}"/>
              </a:ext>
            </a:extLst>
          </p:cNvPr>
          <p:cNvCxnSpPr>
            <a:cxnSpLocks/>
          </p:cNvCxnSpPr>
          <p:nvPr userDrawn="1"/>
        </p:nvCxnSpPr>
        <p:spPr>
          <a:xfrm flipH="1">
            <a:off x="-983473" y="3222551"/>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CC57384-DCFA-0446-A62D-EF3CD0F866DD}"/>
              </a:ext>
            </a:extLst>
          </p:cNvPr>
          <p:cNvSpPr/>
          <p:nvPr userDrawn="1"/>
        </p:nvSpPr>
        <p:spPr>
          <a:xfrm rot="5400000">
            <a:off x="913354" y="3093342"/>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18" name="Straight Connector 17">
            <a:extLst>
              <a:ext uri="{FF2B5EF4-FFF2-40B4-BE49-F238E27FC236}">
                <a16:creationId xmlns:a16="http://schemas.microsoft.com/office/drawing/2014/main" id="{C1247C85-2234-E446-95AA-D3CAC06C669F}"/>
              </a:ext>
            </a:extLst>
          </p:cNvPr>
          <p:cNvCxnSpPr>
            <a:cxnSpLocks/>
          </p:cNvCxnSpPr>
          <p:nvPr userDrawn="1"/>
        </p:nvCxnSpPr>
        <p:spPr>
          <a:xfrm flipH="1">
            <a:off x="-983473" y="2512378"/>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70EB826-0F92-994E-9DFE-EC59C5B2D5A2}"/>
              </a:ext>
            </a:extLst>
          </p:cNvPr>
          <p:cNvSpPr/>
          <p:nvPr userDrawn="1"/>
        </p:nvSpPr>
        <p:spPr>
          <a:xfrm rot="5400000">
            <a:off x="913354" y="2383169"/>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sp>
        <p:nvSpPr>
          <p:cNvPr id="20" name="TextBox 19">
            <a:extLst>
              <a:ext uri="{FF2B5EF4-FFF2-40B4-BE49-F238E27FC236}">
                <a16:creationId xmlns:a16="http://schemas.microsoft.com/office/drawing/2014/main" id="{7BF65114-2543-474F-943A-BC8EA57A7AE1}"/>
              </a:ext>
            </a:extLst>
          </p:cNvPr>
          <p:cNvSpPr txBox="1"/>
          <p:nvPr userDrawn="1"/>
        </p:nvSpPr>
        <p:spPr>
          <a:xfrm>
            <a:off x="836052" y="632772"/>
            <a:ext cx="5471492" cy="923330"/>
          </a:xfrm>
          <a:prstGeom prst="rect">
            <a:avLst/>
          </a:prstGeom>
          <a:noFill/>
        </p:spPr>
        <p:txBody>
          <a:bodyPr wrap="square" rtlCol="0">
            <a:spAutoFit/>
          </a:bodyPr>
          <a:lstStyle/>
          <a:p>
            <a:r>
              <a:rPr lang="en-BE" sz="5400" b="1" i="0" spc="850" baseline="0">
                <a:solidFill>
                  <a:srgbClr val="009CAC"/>
                </a:solidFill>
                <a:latin typeface="Myriad Pro" panose="020B0503030403020204" pitchFamily="34" charset="0"/>
              </a:rPr>
              <a:t>INHOUD</a:t>
            </a:r>
          </a:p>
        </p:txBody>
      </p:sp>
      <p:sp>
        <p:nvSpPr>
          <p:cNvPr id="23" name="Text Placeholder 22">
            <a:extLst>
              <a:ext uri="{FF2B5EF4-FFF2-40B4-BE49-F238E27FC236}">
                <a16:creationId xmlns:a16="http://schemas.microsoft.com/office/drawing/2014/main" id="{DE36D514-50A9-2C4B-B9FB-E84663D17ABA}"/>
              </a:ext>
            </a:extLst>
          </p:cNvPr>
          <p:cNvSpPr>
            <a:spLocks noGrp="1"/>
          </p:cNvSpPr>
          <p:nvPr>
            <p:ph type="body" sz="quarter" idx="10" hasCustomPrompt="1"/>
          </p:nvPr>
        </p:nvSpPr>
        <p:spPr>
          <a:xfrm>
            <a:off x="1403350" y="2886001"/>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2. CLICK TO EDIT MASTER TEXT STYLES</a:t>
            </a:r>
          </a:p>
        </p:txBody>
      </p:sp>
      <p:sp>
        <p:nvSpPr>
          <p:cNvPr id="24" name="Text Placeholder 22">
            <a:extLst>
              <a:ext uri="{FF2B5EF4-FFF2-40B4-BE49-F238E27FC236}">
                <a16:creationId xmlns:a16="http://schemas.microsoft.com/office/drawing/2014/main" id="{0124283C-132E-EB4F-9E56-065236872A9E}"/>
              </a:ext>
            </a:extLst>
          </p:cNvPr>
          <p:cNvSpPr>
            <a:spLocks noGrp="1"/>
          </p:cNvSpPr>
          <p:nvPr>
            <p:ph type="body" sz="quarter" idx="11" hasCustomPrompt="1"/>
          </p:nvPr>
        </p:nvSpPr>
        <p:spPr>
          <a:xfrm>
            <a:off x="1403350" y="2167876"/>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  CLICK TO EDIT MASTER TEXT STYLES</a:t>
            </a:r>
          </a:p>
        </p:txBody>
      </p:sp>
      <p:sp>
        <p:nvSpPr>
          <p:cNvPr id="25" name="Text Placeholder 22">
            <a:extLst>
              <a:ext uri="{FF2B5EF4-FFF2-40B4-BE49-F238E27FC236}">
                <a16:creationId xmlns:a16="http://schemas.microsoft.com/office/drawing/2014/main" id="{DD867F96-EC2A-BC41-8FD5-D3386256098F}"/>
              </a:ext>
            </a:extLst>
          </p:cNvPr>
          <p:cNvSpPr>
            <a:spLocks noGrp="1"/>
          </p:cNvSpPr>
          <p:nvPr>
            <p:ph type="body" sz="quarter" idx="12" hasCustomPrompt="1"/>
          </p:nvPr>
        </p:nvSpPr>
        <p:spPr>
          <a:xfrm>
            <a:off x="1403350" y="3647174"/>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3. CLICK TO EDIT MASTER TEXT STYLES</a:t>
            </a:r>
          </a:p>
        </p:txBody>
      </p:sp>
      <p:sp>
        <p:nvSpPr>
          <p:cNvPr id="26" name="Text Placeholder 22">
            <a:extLst>
              <a:ext uri="{FF2B5EF4-FFF2-40B4-BE49-F238E27FC236}">
                <a16:creationId xmlns:a16="http://schemas.microsoft.com/office/drawing/2014/main" id="{6E7B3E5E-D713-F34D-BEA5-443FFAC0C67F}"/>
              </a:ext>
            </a:extLst>
          </p:cNvPr>
          <p:cNvSpPr>
            <a:spLocks noGrp="1"/>
          </p:cNvSpPr>
          <p:nvPr>
            <p:ph type="body" sz="quarter" idx="13" hasCustomPrompt="1"/>
          </p:nvPr>
        </p:nvSpPr>
        <p:spPr>
          <a:xfrm>
            <a:off x="1403350" y="4411484"/>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4. CLICK TO EDIT MASTER TEXT STYLES</a:t>
            </a:r>
          </a:p>
        </p:txBody>
      </p:sp>
      <p:sp>
        <p:nvSpPr>
          <p:cNvPr id="27" name="Text Placeholder 22">
            <a:extLst>
              <a:ext uri="{FF2B5EF4-FFF2-40B4-BE49-F238E27FC236}">
                <a16:creationId xmlns:a16="http://schemas.microsoft.com/office/drawing/2014/main" id="{0CA98A40-3069-4746-BE86-29AA1FA2E616}"/>
              </a:ext>
            </a:extLst>
          </p:cNvPr>
          <p:cNvSpPr>
            <a:spLocks noGrp="1"/>
          </p:cNvSpPr>
          <p:nvPr>
            <p:ph type="body" sz="quarter" idx="14" hasCustomPrompt="1"/>
          </p:nvPr>
        </p:nvSpPr>
        <p:spPr>
          <a:xfrm>
            <a:off x="1403350" y="5174226"/>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5. CLICK TO EDIT MASTER TEXT STYLES</a:t>
            </a:r>
          </a:p>
        </p:txBody>
      </p:sp>
      <p:sp>
        <p:nvSpPr>
          <p:cNvPr id="29" name="Text Placeholder 28">
            <a:extLst>
              <a:ext uri="{FF2B5EF4-FFF2-40B4-BE49-F238E27FC236}">
                <a16:creationId xmlns:a16="http://schemas.microsoft.com/office/drawing/2014/main" id="{7BABB4C8-B7B8-5147-89CC-E89E9FA860C1}"/>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panose="020B05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303792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left)">
                                      <p:cBhvr>
                                        <p:cTn id="28" dur="5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wipe(left)">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26">
                                            <p:txEl>
                                              <p:pRg st="0" end="0"/>
                                            </p:txEl>
                                          </p:spTgt>
                                        </p:tgtEl>
                                        <p:attrNameLst>
                                          <p:attrName>style.visibility</p:attrName>
                                        </p:attrNameLst>
                                      </p:cBhvr>
                                      <p:to>
                                        <p:strVal val="visible"/>
                                      </p:to>
                                    </p:set>
                                    <p:animEffect transition="in" filter="wipe(left)">
                                      <p:cBhvr>
                                        <p:cTn id="54" dur="500"/>
                                        <p:tgtEl>
                                          <p:spTgt spid="26">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500"/>
                                        <p:tgtEl>
                                          <p:spTgt spid="5"/>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7">
                                            <p:txEl>
                                              <p:pRg st="0" end="0"/>
                                            </p:txEl>
                                          </p:spTgt>
                                        </p:tgtEl>
                                        <p:attrNameLst>
                                          <p:attrName>style.visibility</p:attrName>
                                        </p:attrNameLst>
                                      </p:cBhvr>
                                      <p:to>
                                        <p:strVal val="visible"/>
                                      </p:to>
                                    </p:set>
                                    <p:animEffect transition="in" filter="wipe(left)">
                                      <p:cBhvr>
                                        <p:cTn id="6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P spid="16" grpId="0" animBg="1"/>
      <p:bldP spid="19"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69F98-C95F-534A-AA4A-74E37D334EDF}"/>
              </a:ext>
            </a:extLst>
          </p:cNvPr>
          <p:cNvSpPr/>
          <p:nvPr userDrawn="1"/>
        </p:nvSpPr>
        <p:spPr>
          <a:xfrm>
            <a:off x="2109537" y="1379912"/>
            <a:ext cx="10082463" cy="4718907"/>
          </a:xfrm>
          <a:prstGeom prst="rect">
            <a:avLst/>
          </a:prstGeom>
          <a:solidFill>
            <a:srgbClr val="009CA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5" name="Straight Connector 4">
            <a:extLst>
              <a:ext uri="{FF2B5EF4-FFF2-40B4-BE49-F238E27FC236}">
                <a16:creationId xmlns:a16="http://schemas.microsoft.com/office/drawing/2014/main" id="{2640C4BD-2296-8041-8889-9CF59D6776F6}"/>
              </a:ext>
            </a:extLst>
          </p:cNvPr>
          <p:cNvCxnSpPr>
            <a:cxnSpLocks/>
          </p:cNvCxnSpPr>
          <p:nvPr userDrawn="1"/>
        </p:nvCxnSpPr>
        <p:spPr>
          <a:xfrm flipH="1">
            <a:off x="1403684" y="1283937"/>
            <a:ext cx="9950115"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7" name="Text Placeholder 28">
            <a:extLst>
              <a:ext uri="{FF2B5EF4-FFF2-40B4-BE49-F238E27FC236}">
                <a16:creationId xmlns:a16="http://schemas.microsoft.com/office/drawing/2014/main" id="{DA7122EB-E1BD-C346-9A58-37DA8EBCC506}"/>
              </a:ext>
            </a:extLst>
          </p:cNvPr>
          <p:cNvSpPr>
            <a:spLocks noGrp="1"/>
          </p:cNvSpPr>
          <p:nvPr>
            <p:ph type="body" sz="quarter" idx="15" hasCustomPrompt="1"/>
          </p:nvPr>
        </p:nvSpPr>
        <p:spPr>
          <a:xfrm>
            <a:off x="3506789" y="6358313"/>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
        <p:nvSpPr>
          <p:cNvPr id="10" name="Title 1">
            <a:extLst>
              <a:ext uri="{FF2B5EF4-FFF2-40B4-BE49-F238E27FC236}">
                <a16:creationId xmlns:a16="http://schemas.microsoft.com/office/drawing/2014/main" id="{729889FD-BB2D-9E49-ABA7-8680D1CBF3ED}"/>
              </a:ext>
            </a:extLst>
          </p:cNvPr>
          <p:cNvSpPr>
            <a:spLocks noGrp="1"/>
          </p:cNvSpPr>
          <p:nvPr>
            <p:ph type="title" hasCustomPrompt="1"/>
          </p:nvPr>
        </p:nvSpPr>
        <p:spPr>
          <a:xfrm>
            <a:off x="1403684" y="465222"/>
            <a:ext cx="9950116" cy="479174"/>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1" name="Content Placeholder 2">
            <a:extLst>
              <a:ext uri="{FF2B5EF4-FFF2-40B4-BE49-F238E27FC236}">
                <a16:creationId xmlns:a16="http://schemas.microsoft.com/office/drawing/2014/main" id="{6C3968B8-2789-D942-9FE7-AC7D8CFB03B4}"/>
              </a:ext>
            </a:extLst>
          </p:cNvPr>
          <p:cNvSpPr>
            <a:spLocks noGrp="1"/>
          </p:cNvSpPr>
          <p:nvPr>
            <p:ph idx="1"/>
          </p:nvPr>
        </p:nvSpPr>
        <p:spPr>
          <a:xfrm>
            <a:off x="2410690" y="1606149"/>
            <a:ext cx="8943109"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12" name="Teardrop 11">
            <a:extLst>
              <a:ext uri="{FF2B5EF4-FFF2-40B4-BE49-F238E27FC236}">
                <a16:creationId xmlns:a16="http://schemas.microsoft.com/office/drawing/2014/main" id="{03453662-286E-C742-BAB8-6908671D8505}"/>
              </a:ext>
            </a:extLst>
          </p:cNvPr>
          <p:cNvSpPr/>
          <p:nvPr userDrawn="1"/>
        </p:nvSpPr>
        <p:spPr>
          <a:xfrm>
            <a:off x="713736" y="476887"/>
            <a:ext cx="593547" cy="593547"/>
          </a:xfrm>
          <a:prstGeom prst="teardrop">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 Placeholder 22">
            <a:extLst>
              <a:ext uri="{FF2B5EF4-FFF2-40B4-BE49-F238E27FC236}">
                <a16:creationId xmlns:a16="http://schemas.microsoft.com/office/drawing/2014/main" id="{5862EBEC-4DAA-7D44-AB91-32B5B32CF570}"/>
              </a:ext>
            </a:extLst>
          </p:cNvPr>
          <p:cNvSpPr>
            <a:spLocks noGrp="1"/>
          </p:cNvSpPr>
          <p:nvPr>
            <p:ph type="body" sz="quarter" idx="16" hasCustomPrompt="1"/>
          </p:nvPr>
        </p:nvSpPr>
        <p:spPr>
          <a:xfrm>
            <a:off x="741228" y="473914"/>
            <a:ext cx="566055" cy="513896"/>
          </a:xfrm>
          <a:prstGeom prst="rect">
            <a:avLst/>
          </a:prstGeom>
          <a:noFill/>
          <a:ln>
            <a:noFill/>
          </a:ln>
        </p:spPr>
        <p:txBody>
          <a:bodyPr/>
          <a:lstStyle>
            <a:lvl1pPr marL="0" indent="0" algn="ctr">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8" name="Text Placeholder 7">
            <a:extLst>
              <a:ext uri="{FF2B5EF4-FFF2-40B4-BE49-F238E27FC236}">
                <a16:creationId xmlns:a16="http://schemas.microsoft.com/office/drawing/2014/main" id="{E8F996AB-F21A-7447-8D8E-E84A46419549}"/>
              </a:ext>
            </a:extLst>
          </p:cNvPr>
          <p:cNvSpPr>
            <a:spLocks noGrp="1"/>
          </p:cNvSpPr>
          <p:nvPr>
            <p:ph type="body" sz="quarter" idx="17" hasCustomPrompt="1"/>
          </p:nvPr>
        </p:nvSpPr>
        <p:spPr>
          <a:xfrm>
            <a:off x="1403684" y="979112"/>
            <a:ext cx="9950114" cy="304826"/>
          </a:xfrm>
          <a:prstGeom prst="rect">
            <a:avLst/>
          </a:prstGeom>
        </p:spPr>
        <p:txBody>
          <a:bodyPr/>
          <a:lstStyle>
            <a:lvl1pPr marL="0" indent="0">
              <a:buNone/>
              <a:defRPr sz="1600" b="0" i="0">
                <a:solidFill>
                  <a:srgbClr val="F04C25"/>
                </a:solidFill>
                <a:latin typeface="Myriad Roman" pitchFamily="2" charset="0"/>
              </a:defRPr>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1128008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69F98-C95F-534A-AA4A-74E37D334EDF}"/>
              </a:ext>
            </a:extLst>
          </p:cNvPr>
          <p:cNvSpPr/>
          <p:nvPr userDrawn="1"/>
        </p:nvSpPr>
        <p:spPr>
          <a:xfrm>
            <a:off x="0" y="1426865"/>
            <a:ext cx="3285811" cy="4147193"/>
          </a:xfrm>
          <a:prstGeom prst="rect">
            <a:avLst/>
          </a:prstGeom>
          <a:solidFill>
            <a:srgbClr val="A89F72">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Content Placeholder 2">
            <a:extLst>
              <a:ext uri="{FF2B5EF4-FFF2-40B4-BE49-F238E27FC236}">
                <a16:creationId xmlns:a16="http://schemas.microsoft.com/office/drawing/2014/main" id="{34B25A4D-2871-974E-9287-F321D8E84819}"/>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10" name="Text Placeholder 9">
            <a:extLst>
              <a:ext uri="{FF2B5EF4-FFF2-40B4-BE49-F238E27FC236}">
                <a16:creationId xmlns:a16="http://schemas.microsoft.com/office/drawing/2014/main" id="{D4A8D05B-3749-9C4F-85B5-A66A6938730D}"/>
              </a:ext>
            </a:extLst>
          </p:cNvPr>
          <p:cNvSpPr>
            <a:spLocks noGrp="1"/>
          </p:cNvSpPr>
          <p:nvPr>
            <p:ph type="body" sz="quarter" idx="16" hasCustomPrompt="1"/>
          </p:nvPr>
        </p:nvSpPr>
        <p:spPr>
          <a:xfrm>
            <a:off x="292100" y="1700213"/>
            <a:ext cx="2789238" cy="3208118"/>
          </a:xfrm>
          <a:prstGeom prst="rect">
            <a:avLst/>
          </a:prstGeom>
        </p:spPr>
        <p:txBody>
          <a:bodyPr/>
          <a:lstStyle>
            <a:lvl1pPr marL="0" indent="0">
              <a:buNone/>
              <a:defRPr sz="1800" b="0" i="0">
                <a:solidFill>
                  <a:schemeClr val="bg1"/>
                </a:solidFill>
                <a:latin typeface="Myriad Pro" panose="020B0503030403020204" pitchFamily="34" charset="0"/>
              </a:defRPr>
            </a:lvl1pPr>
          </a:lstStyle>
          <a:p>
            <a:pPr lvl="0"/>
            <a:r>
              <a:rPr lang="en-BE"/>
              <a:t>Quote</a:t>
            </a:r>
          </a:p>
        </p:txBody>
      </p:sp>
      <p:cxnSp>
        <p:nvCxnSpPr>
          <p:cNvPr id="12" name="Straight Connector 11">
            <a:extLst>
              <a:ext uri="{FF2B5EF4-FFF2-40B4-BE49-F238E27FC236}">
                <a16:creationId xmlns:a16="http://schemas.microsoft.com/office/drawing/2014/main" id="{6787C7DC-A12B-1045-AF25-A69ED871DE18}"/>
              </a:ext>
            </a:extLst>
          </p:cNvPr>
          <p:cNvCxnSpPr>
            <a:cxnSpLocks/>
          </p:cNvCxnSpPr>
          <p:nvPr userDrawn="1"/>
        </p:nvCxnSpPr>
        <p:spPr>
          <a:xfrm flipH="1">
            <a:off x="1403684" y="1283937"/>
            <a:ext cx="9950115"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475108B9-8045-3B4B-8BB6-C5275A94830D}"/>
              </a:ext>
            </a:extLst>
          </p:cNvPr>
          <p:cNvSpPr>
            <a:spLocks noGrp="1"/>
          </p:cNvSpPr>
          <p:nvPr>
            <p:ph type="title" hasCustomPrompt="1"/>
          </p:nvPr>
        </p:nvSpPr>
        <p:spPr>
          <a:xfrm>
            <a:off x="1403684" y="465222"/>
            <a:ext cx="9950116" cy="479174"/>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4" name="Teardrop 13">
            <a:extLst>
              <a:ext uri="{FF2B5EF4-FFF2-40B4-BE49-F238E27FC236}">
                <a16:creationId xmlns:a16="http://schemas.microsoft.com/office/drawing/2014/main" id="{A99470BD-2A18-5C41-848D-8DC39560B46C}"/>
              </a:ext>
            </a:extLst>
          </p:cNvPr>
          <p:cNvSpPr/>
          <p:nvPr userDrawn="1"/>
        </p:nvSpPr>
        <p:spPr>
          <a:xfrm>
            <a:off x="713736" y="476887"/>
            <a:ext cx="593547" cy="593547"/>
          </a:xfrm>
          <a:prstGeom prst="teardrop">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ext Placeholder 22">
            <a:extLst>
              <a:ext uri="{FF2B5EF4-FFF2-40B4-BE49-F238E27FC236}">
                <a16:creationId xmlns:a16="http://schemas.microsoft.com/office/drawing/2014/main" id="{BC2128FD-DB45-BA45-936E-F46B3879BA51}"/>
              </a:ext>
            </a:extLst>
          </p:cNvPr>
          <p:cNvSpPr>
            <a:spLocks noGrp="1"/>
          </p:cNvSpPr>
          <p:nvPr>
            <p:ph type="body" sz="quarter" idx="17" hasCustomPrompt="1"/>
          </p:nvPr>
        </p:nvSpPr>
        <p:spPr>
          <a:xfrm>
            <a:off x="741228" y="473914"/>
            <a:ext cx="566055" cy="513896"/>
          </a:xfrm>
          <a:prstGeom prst="rect">
            <a:avLst/>
          </a:prstGeom>
          <a:noFill/>
          <a:ln>
            <a:noFill/>
          </a:ln>
        </p:spPr>
        <p:txBody>
          <a:bodyPr/>
          <a:lstStyle>
            <a:lvl1pPr marL="0" indent="0" algn="ctr">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16" name="Text Placeholder 7">
            <a:extLst>
              <a:ext uri="{FF2B5EF4-FFF2-40B4-BE49-F238E27FC236}">
                <a16:creationId xmlns:a16="http://schemas.microsoft.com/office/drawing/2014/main" id="{61E6DC1E-2BCE-D344-809D-F232CE0D357C}"/>
              </a:ext>
            </a:extLst>
          </p:cNvPr>
          <p:cNvSpPr>
            <a:spLocks noGrp="1"/>
          </p:cNvSpPr>
          <p:nvPr>
            <p:ph type="body" sz="quarter" idx="18" hasCustomPrompt="1"/>
          </p:nvPr>
        </p:nvSpPr>
        <p:spPr>
          <a:xfrm>
            <a:off x="1403684" y="979112"/>
            <a:ext cx="9950114" cy="304826"/>
          </a:xfrm>
          <a:prstGeom prst="rect">
            <a:avLst/>
          </a:prstGeom>
        </p:spPr>
        <p:txBody>
          <a:bodyPr/>
          <a:lstStyle>
            <a:lvl1pPr marL="0" indent="0">
              <a:buNone/>
              <a:defRPr sz="1600" b="0" i="0">
                <a:solidFill>
                  <a:srgbClr val="F04C25"/>
                </a:solidFill>
                <a:latin typeface="Myriad Roman" pitchFamily="2" charset="0"/>
              </a:defRPr>
            </a:lvl1pPr>
            <a:lvl2pPr marL="457200" indent="0">
              <a:buNone/>
              <a:defRPr/>
            </a:lvl2pPr>
          </a:lstStyle>
          <a:p>
            <a:pPr lvl="0"/>
            <a:r>
              <a:rPr lang="en-GB"/>
              <a:t>CLICK TO EDIT MASTER TEXT STYLES</a:t>
            </a:r>
          </a:p>
        </p:txBody>
      </p:sp>
      <p:sp>
        <p:nvSpPr>
          <p:cNvPr id="17" name="Text Placeholder 28">
            <a:extLst>
              <a:ext uri="{FF2B5EF4-FFF2-40B4-BE49-F238E27FC236}">
                <a16:creationId xmlns:a16="http://schemas.microsoft.com/office/drawing/2014/main" id="{62D8365A-5240-3C44-A4A9-BFF0C1F10805}"/>
              </a:ext>
            </a:extLst>
          </p:cNvPr>
          <p:cNvSpPr>
            <a:spLocks noGrp="1"/>
          </p:cNvSpPr>
          <p:nvPr>
            <p:ph type="body" sz="quarter" idx="19" hasCustomPrompt="1"/>
          </p:nvPr>
        </p:nvSpPr>
        <p:spPr>
          <a:xfrm>
            <a:off x="292100" y="5085890"/>
            <a:ext cx="2789238" cy="352251"/>
          </a:xfrm>
          <a:prstGeom prst="rect">
            <a:avLst/>
          </a:prstGeom>
        </p:spPr>
        <p:txBody>
          <a:bodyPr/>
          <a:lstStyle>
            <a:lvl1pPr marL="0" indent="0">
              <a:buFontTx/>
              <a:buNone/>
              <a:defRPr sz="1200" b="1" i="0">
                <a:solidFill>
                  <a:schemeClr val="bg1"/>
                </a:solidFill>
                <a:latin typeface="Myriad Pro Light" panose="020B0403030403020204" pitchFamily="34" charset="0"/>
              </a:defRPr>
            </a:lvl1pPr>
            <a:lvl5pPr marL="1828800" indent="0">
              <a:buNone/>
              <a:defRPr/>
            </a:lvl5pPr>
          </a:lstStyle>
          <a:p>
            <a:pPr lvl="0"/>
            <a:r>
              <a:rPr lang="en-GB"/>
              <a:t>— NAAM</a:t>
            </a:r>
            <a:endParaRPr lang="en-BE"/>
          </a:p>
        </p:txBody>
      </p:sp>
      <p:sp>
        <p:nvSpPr>
          <p:cNvPr id="18" name="Text Placeholder 28">
            <a:extLst>
              <a:ext uri="{FF2B5EF4-FFF2-40B4-BE49-F238E27FC236}">
                <a16:creationId xmlns:a16="http://schemas.microsoft.com/office/drawing/2014/main" id="{ED93A697-C704-E349-978D-A3E9445125BC}"/>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1212509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6C9703A-E7E2-7147-99DE-A66477A4DE7E}"/>
              </a:ext>
            </a:extLst>
          </p:cNvPr>
          <p:cNvSpPr>
            <a:spLocks noGrp="1"/>
          </p:cNvSpPr>
          <p:nvPr>
            <p:ph idx="1"/>
          </p:nvPr>
        </p:nvSpPr>
        <p:spPr>
          <a:xfrm>
            <a:off x="1403684" y="1426866"/>
            <a:ext cx="9950116"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cxnSp>
        <p:nvCxnSpPr>
          <p:cNvPr id="7" name="Straight Connector 6">
            <a:extLst>
              <a:ext uri="{FF2B5EF4-FFF2-40B4-BE49-F238E27FC236}">
                <a16:creationId xmlns:a16="http://schemas.microsoft.com/office/drawing/2014/main" id="{72F2F0C0-DEE5-6943-975C-7418F3AD7614}"/>
              </a:ext>
            </a:extLst>
          </p:cNvPr>
          <p:cNvCxnSpPr>
            <a:cxnSpLocks/>
          </p:cNvCxnSpPr>
          <p:nvPr userDrawn="1"/>
        </p:nvCxnSpPr>
        <p:spPr>
          <a:xfrm flipH="1">
            <a:off x="1403684" y="1283937"/>
            <a:ext cx="9950115"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876332F-EC35-C649-86E4-E2D1C521449E}"/>
              </a:ext>
            </a:extLst>
          </p:cNvPr>
          <p:cNvSpPr>
            <a:spLocks noGrp="1"/>
          </p:cNvSpPr>
          <p:nvPr>
            <p:ph type="title" hasCustomPrompt="1"/>
          </p:nvPr>
        </p:nvSpPr>
        <p:spPr>
          <a:xfrm>
            <a:off x="1403684" y="465222"/>
            <a:ext cx="9950116" cy="479174"/>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0" name="Teardrop 9">
            <a:extLst>
              <a:ext uri="{FF2B5EF4-FFF2-40B4-BE49-F238E27FC236}">
                <a16:creationId xmlns:a16="http://schemas.microsoft.com/office/drawing/2014/main" id="{7ED1A82F-ED51-124F-BC70-64BCD596D6A8}"/>
              </a:ext>
            </a:extLst>
          </p:cNvPr>
          <p:cNvSpPr/>
          <p:nvPr userDrawn="1"/>
        </p:nvSpPr>
        <p:spPr>
          <a:xfrm>
            <a:off x="713736" y="476887"/>
            <a:ext cx="593547" cy="593547"/>
          </a:xfrm>
          <a:prstGeom prst="teardrop">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ext Placeholder 22">
            <a:extLst>
              <a:ext uri="{FF2B5EF4-FFF2-40B4-BE49-F238E27FC236}">
                <a16:creationId xmlns:a16="http://schemas.microsoft.com/office/drawing/2014/main" id="{D844961C-3F0F-4C42-A53E-E91554620E2F}"/>
              </a:ext>
            </a:extLst>
          </p:cNvPr>
          <p:cNvSpPr>
            <a:spLocks noGrp="1"/>
          </p:cNvSpPr>
          <p:nvPr>
            <p:ph type="body" sz="quarter" idx="16" hasCustomPrompt="1"/>
          </p:nvPr>
        </p:nvSpPr>
        <p:spPr>
          <a:xfrm>
            <a:off x="741228" y="473914"/>
            <a:ext cx="566055" cy="513896"/>
          </a:xfrm>
          <a:prstGeom prst="rect">
            <a:avLst/>
          </a:prstGeom>
          <a:noFill/>
          <a:ln>
            <a:noFill/>
          </a:ln>
        </p:spPr>
        <p:txBody>
          <a:bodyPr/>
          <a:lstStyle>
            <a:lvl1pPr marL="0" indent="0" algn="ctr">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13" name="Text Placeholder 7">
            <a:extLst>
              <a:ext uri="{FF2B5EF4-FFF2-40B4-BE49-F238E27FC236}">
                <a16:creationId xmlns:a16="http://schemas.microsoft.com/office/drawing/2014/main" id="{DD93EE42-4902-5D43-A2E4-C12F6B6F6219}"/>
              </a:ext>
            </a:extLst>
          </p:cNvPr>
          <p:cNvSpPr>
            <a:spLocks noGrp="1"/>
          </p:cNvSpPr>
          <p:nvPr>
            <p:ph type="body" sz="quarter" idx="17" hasCustomPrompt="1"/>
          </p:nvPr>
        </p:nvSpPr>
        <p:spPr>
          <a:xfrm>
            <a:off x="1403684" y="979112"/>
            <a:ext cx="9950114" cy="304826"/>
          </a:xfrm>
          <a:prstGeom prst="rect">
            <a:avLst/>
          </a:prstGeom>
        </p:spPr>
        <p:txBody>
          <a:bodyPr/>
          <a:lstStyle>
            <a:lvl1pPr marL="0" indent="0">
              <a:buNone/>
              <a:defRPr sz="1600" b="0" i="0">
                <a:solidFill>
                  <a:srgbClr val="F04C25"/>
                </a:solidFill>
                <a:latin typeface="Myriad Roman" pitchFamily="2" charset="0"/>
              </a:defRPr>
            </a:lvl1pPr>
            <a:lvl2pPr marL="457200" indent="0">
              <a:buNone/>
              <a:defRPr/>
            </a:lvl2pPr>
          </a:lstStyle>
          <a:p>
            <a:pPr lvl="0"/>
            <a:r>
              <a:rPr lang="en-GB"/>
              <a:t>CLICK TO EDIT MASTER TEXT STYLES</a:t>
            </a:r>
          </a:p>
        </p:txBody>
      </p:sp>
      <p:sp>
        <p:nvSpPr>
          <p:cNvPr id="14" name="Text Placeholder 28">
            <a:extLst>
              <a:ext uri="{FF2B5EF4-FFF2-40B4-BE49-F238E27FC236}">
                <a16:creationId xmlns:a16="http://schemas.microsoft.com/office/drawing/2014/main" id="{9ABDECFB-DC35-224E-BAC1-701DEBE3B07A}"/>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535779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81826AC-563F-2B4A-ADED-CA4354BACF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5828" y="1366514"/>
            <a:ext cx="4598486" cy="4598486"/>
          </a:xfrm>
          <a:prstGeom prst="rect">
            <a:avLst/>
          </a:prstGeom>
        </p:spPr>
      </p:pic>
      <p:sp>
        <p:nvSpPr>
          <p:cNvPr id="12" name="Content Placeholder 2">
            <a:extLst>
              <a:ext uri="{FF2B5EF4-FFF2-40B4-BE49-F238E27FC236}">
                <a16:creationId xmlns:a16="http://schemas.microsoft.com/office/drawing/2014/main" id="{D4ABC65A-FEC4-BE45-B685-BBF400B12196}"/>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cxnSp>
        <p:nvCxnSpPr>
          <p:cNvPr id="9" name="Straight Connector 8">
            <a:extLst>
              <a:ext uri="{FF2B5EF4-FFF2-40B4-BE49-F238E27FC236}">
                <a16:creationId xmlns:a16="http://schemas.microsoft.com/office/drawing/2014/main" id="{9EEB1C53-413D-534C-B40F-5D25AFCF005B}"/>
              </a:ext>
            </a:extLst>
          </p:cNvPr>
          <p:cNvCxnSpPr>
            <a:cxnSpLocks/>
          </p:cNvCxnSpPr>
          <p:nvPr userDrawn="1"/>
        </p:nvCxnSpPr>
        <p:spPr>
          <a:xfrm flipH="1">
            <a:off x="1403684" y="1283937"/>
            <a:ext cx="9950115"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7F129C7-8CC1-5446-8221-4DF17BD601E9}"/>
              </a:ext>
            </a:extLst>
          </p:cNvPr>
          <p:cNvSpPr>
            <a:spLocks noGrp="1"/>
          </p:cNvSpPr>
          <p:nvPr>
            <p:ph type="title" hasCustomPrompt="1"/>
          </p:nvPr>
        </p:nvSpPr>
        <p:spPr>
          <a:xfrm>
            <a:off x="1403684" y="465222"/>
            <a:ext cx="9950116" cy="479174"/>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3" name="Teardrop 12">
            <a:extLst>
              <a:ext uri="{FF2B5EF4-FFF2-40B4-BE49-F238E27FC236}">
                <a16:creationId xmlns:a16="http://schemas.microsoft.com/office/drawing/2014/main" id="{3799411C-F885-AE4C-96D0-316131684CDD}"/>
              </a:ext>
            </a:extLst>
          </p:cNvPr>
          <p:cNvSpPr/>
          <p:nvPr userDrawn="1"/>
        </p:nvSpPr>
        <p:spPr>
          <a:xfrm>
            <a:off x="713736" y="476887"/>
            <a:ext cx="593547" cy="593547"/>
          </a:xfrm>
          <a:prstGeom prst="teardrop">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 Placeholder 22">
            <a:extLst>
              <a:ext uri="{FF2B5EF4-FFF2-40B4-BE49-F238E27FC236}">
                <a16:creationId xmlns:a16="http://schemas.microsoft.com/office/drawing/2014/main" id="{C31D61A7-7D22-6A46-914B-D95ED04EEC8F}"/>
              </a:ext>
            </a:extLst>
          </p:cNvPr>
          <p:cNvSpPr>
            <a:spLocks noGrp="1"/>
          </p:cNvSpPr>
          <p:nvPr>
            <p:ph type="body" sz="quarter" idx="16" hasCustomPrompt="1"/>
          </p:nvPr>
        </p:nvSpPr>
        <p:spPr>
          <a:xfrm>
            <a:off x="741228" y="473914"/>
            <a:ext cx="566055" cy="513896"/>
          </a:xfrm>
          <a:prstGeom prst="rect">
            <a:avLst/>
          </a:prstGeom>
          <a:noFill/>
          <a:ln>
            <a:noFill/>
          </a:ln>
        </p:spPr>
        <p:txBody>
          <a:bodyPr/>
          <a:lstStyle>
            <a:lvl1pPr marL="0" indent="0" algn="ctr">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15" name="Text Placeholder 7">
            <a:extLst>
              <a:ext uri="{FF2B5EF4-FFF2-40B4-BE49-F238E27FC236}">
                <a16:creationId xmlns:a16="http://schemas.microsoft.com/office/drawing/2014/main" id="{87D21DE7-BF92-E04E-A556-71F6785810C3}"/>
              </a:ext>
            </a:extLst>
          </p:cNvPr>
          <p:cNvSpPr>
            <a:spLocks noGrp="1"/>
          </p:cNvSpPr>
          <p:nvPr>
            <p:ph type="body" sz="quarter" idx="17" hasCustomPrompt="1"/>
          </p:nvPr>
        </p:nvSpPr>
        <p:spPr>
          <a:xfrm>
            <a:off x="1403684" y="979112"/>
            <a:ext cx="9950114" cy="304826"/>
          </a:xfrm>
          <a:prstGeom prst="rect">
            <a:avLst/>
          </a:prstGeom>
        </p:spPr>
        <p:txBody>
          <a:bodyPr/>
          <a:lstStyle>
            <a:lvl1pPr marL="0" indent="0">
              <a:buNone/>
              <a:defRPr sz="1600" b="0" i="0">
                <a:solidFill>
                  <a:srgbClr val="F04C25"/>
                </a:solidFill>
                <a:latin typeface="Myriad Roman" pitchFamily="2" charset="0"/>
              </a:defRPr>
            </a:lvl1pPr>
            <a:lvl2pPr marL="457200" indent="0">
              <a:buNone/>
              <a:defRPr/>
            </a:lvl2pPr>
          </a:lstStyle>
          <a:p>
            <a:pPr lvl="0"/>
            <a:r>
              <a:rPr lang="en-GB"/>
              <a:t>CLICK TO EDIT MASTER TEXT STYLES</a:t>
            </a:r>
          </a:p>
        </p:txBody>
      </p:sp>
      <p:sp>
        <p:nvSpPr>
          <p:cNvPr id="11" name="Text Placeholder 28">
            <a:extLst>
              <a:ext uri="{FF2B5EF4-FFF2-40B4-BE49-F238E27FC236}">
                <a16:creationId xmlns:a16="http://schemas.microsoft.com/office/drawing/2014/main" id="{70AA455F-91F4-E14E-81F2-B0745402635B}"/>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1909195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89EDA9E-FD73-4544-9054-E7AFCEBF5F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5333" y="1727634"/>
            <a:ext cx="4220451" cy="4220451"/>
          </a:xfrm>
          <a:prstGeom prst="rect">
            <a:avLst/>
          </a:prstGeom>
        </p:spPr>
      </p:pic>
      <p:cxnSp>
        <p:nvCxnSpPr>
          <p:cNvPr id="9" name="Straight Connector 8">
            <a:extLst>
              <a:ext uri="{FF2B5EF4-FFF2-40B4-BE49-F238E27FC236}">
                <a16:creationId xmlns:a16="http://schemas.microsoft.com/office/drawing/2014/main" id="{58C654FB-EFAA-A14F-9BBD-0C029E4D541A}"/>
              </a:ext>
            </a:extLst>
          </p:cNvPr>
          <p:cNvCxnSpPr>
            <a:cxnSpLocks/>
          </p:cNvCxnSpPr>
          <p:nvPr userDrawn="1"/>
        </p:nvCxnSpPr>
        <p:spPr>
          <a:xfrm flipH="1">
            <a:off x="1403684" y="1283937"/>
            <a:ext cx="9950115"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A6CB9EE-894C-664D-B32F-8FAC201124C5}"/>
              </a:ext>
            </a:extLst>
          </p:cNvPr>
          <p:cNvSpPr>
            <a:spLocks noGrp="1"/>
          </p:cNvSpPr>
          <p:nvPr>
            <p:ph type="title" hasCustomPrompt="1"/>
          </p:nvPr>
        </p:nvSpPr>
        <p:spPr>
          <a:xfrm>
            <a:off x="1403684" y="465222"/>
            <a:ext cx="9950116" cy="479174"/>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4" name="Teardrop 13">
            <a:extLst>
              <a:ext uri="{FF2B5EF4-FFF2-40B4-BE49-F238E27FC236}">
                <a16:creationId xmlns:a16="http://schemas.microsoft.com/office/drawing/2014/main" id="{C4D957E4-2DBB-F249-A764-11E00CCCB765}"/>
              </a:ext>
            </a:extLst>
          </p:cNvPr>
          <p:cNvSpPr/>
          <p:nvPr userDrawn="1"/>
        </p:nvSpPr>
        <p:spPr>
          <a:xfrm>
            <a:off x="713736" y="476887"/>
            <a:ext cx="593547" cy="593547"/>
          </a:xfrm>
          <a:prstGeom prst="teardrop">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ext Placeholder 22">
            <a:extLst>
              <a:ext uri="{FF2B5EF4-FFF2-40B4-BE49-F238E27FC236}">
                <a16:creationId xmlns:a16="http://schemas.microsoft.com/office/drawing/2014/main" id="{07BCAF05-A142-434E-885C-85A14EC52F7C}"/>
              </a:ext>
            </a:extLst>
          </p:cNvPr>
          <p:cNvSpPr>
            <a:spLocks noGrp="1"/>
          </p:cNvSpPr>
          <p:nvPr>
            <p:ph type="body" sz="quarter" idx="16" hasCustomPrompt="1"/>
          </p:nvPr>
        </p:nvSpPr>
        <p:spPr>
          <a:xfrm>
            <a:off x="741228" y="473914"/>
            <a:ext cx="566055" cy="513896"/>
          </a:xfrm>
          <a:prstGeom prst="rect">
            <a:avLst/>
          </a:prstGeom>
          <a:noFill/>
          <a:ln>
            <a:noFill/>
          </a:ln>
        </p:spPr>
        <p:txBody>
          <a:bodyPr/>
          <a:lstStyle>
            <a:lvl1pPr marL="0" indent="0" algn="ctr">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16" name="Text Placeholder 7">
            <a:extLst>
              <a:ext uri="{FF2B5EF4-FFF2-40B4-BE49-F238E27FC236}">
                <a16:creationId xmlns:a16="http://schemas.microsoft.com/office/drawing/2014/main" id="{97847759-375B-E344-B004-DA478911D6A1}"/>
              </a:ext>
            </a:extLst>
          </p:cNvPr>
          <p:cNvSpPr>
            <a:spLocks noGrp="1"/>
          </p:cNvSpPr>
          <p:nvPr>
            <p:ph type="body" sz="quarter" idx="17" hasCustomPrompt="1"/>
          </p:nvPr>
        </p:nvSpPr>
        <p:spPr>
          <a:xfrm>
            <a:off x="1403684" y="979112"/>
            <a:ext cx="9950114" cy="304826"/>
          </a:xfrm>
          <a:prstGeom prst="rect">
            <a:avLst/>
          </a:prstGeom>
        </p:spPr>
        <p:txBody>
          <a:bodyPr/>
          <a:lstStyle>
            <a:lvl1pPr marL="0" indent="0">
              <a:buNone/>
              <a:defRPr sz="1600" b="0" i="0">
                <a:solidFill>
                  <a:srgbClr val="F04C25"/>
                </a:solidFill>
                <a:latin typeface="Myriad Roman" pitchFamily="2" charset="0"/>
              </a:defRPr>
            </a:lvl1pPr>
            <a:lvl2pPr marL="457200" indent="0">
              <a:buNone/>
              <a:defRPr/>
            </a:lvl2pPr>
          </a:lstStyle>
          <a:p>
            <a:pPr lvl="0"/>
            <a:r>
              <a:rPr lang="en-GB"/>
              <a:t>CLICK TO EDIT MASTER TEXT STYLES</a:t>
            </a:r>
          </a:p>
        </p:txBody>
      </p:sp>
      <p:sp>
        <p:nvSpPr>
          <p:cNvPr id="12" name="Text Placeholder 28">
            <a:extLst>
              <a:ext uri="{FF2B5EF4-FFF2-40B4-BE49-F238E27FC236}">
                <a16:creationId xmlns:a16="http://schemas.microsoft.com/office/drawing/2014/main" id="{B18F1A31-6A39-2F40-8E57-01AB36DEC2B4}"/>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
        <p:nvSpPr>
          <p:cNvPr id="17" name="Content Placeholder 2">
            <a:extLst>
              <a:ext uri="{FF2B5EF4-FFF2-40B4-BE49-F238E27FC236}">
                <a16:creationId xmlns:a16="http://schemas.microsoft.com/office/drawing/2014/main" id="{24F88468-0E19-CE45-B39E-3DD1314B9674}"/>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936460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descr="A group of girls sitting on a bench&#10;&#10;Description automatically generated with medium confidence">
            <a:extLst>
              <a:ext uri="{FF2B5EF4-FFF2-40B4-BE49-F238E27FC236}">
                <a16:creationId xmlns:a16="http://schemas.microsoft.com/office/drawing/2014/main" id="{160C061B-A179-794C-9046-EF32AC1E8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26865"/>
            <a:ext cx="4727449" cy="4153127"/>
          </a:xfrm>
          <a:prstGeom prst="rect">
            <a:avLst/>
          </a:prstGeom>
        </p:spPr>
      </p:pic>
      <p:sp>
        <p:nvSpPr>
          <p:cNvPr id="12" name="Content Placeholder 2">
            <a:extLst>
              <a:ext uri="{FF2B5EF4-FFF2-40B4-BE49-F238E27FC236}">
                <a16:creationId xmlns:a16="http://schemas.microsoft.com/office/drawing/2014/main" id="{12FA248A-AAD0-4A4F-B52D-C274E06E6544}"/>
              </a:ext>
            </a:extLst>
          </p:cNvPr>
          <p:cNvSpPr>
            <a:spLocks noGrp="1"/>
          </p:cNvSpPr>
          <p:nvPr>
            <p:ph idx="1"/>
          </p:nvPr>
        </p:nvSpPr>
        <p:spPr>
          <a:xfrm>
            <a:off x="4937759" y="1426866"/>
            <a:ext cx="6416041"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cxnSp>
        <p:nvCxnSpPr>
          <p:cNvPr id="9" name="Straight Connector 8">
            <a:extLst>
              <a:ext uri="{FF2B5EF4-FFF2-40B4-BE49-F238E27FC236}">
                <a16:creationId xmlns:a16="http://schemas.microsoft.com/office/drawing/2014/main" id="{6BD226A3-3321-1944-9E99-A1260070EEA5}"/>
              </a:ext>
            </a:extLst>
          </p:cNvPr>
          <p:cNvCxnSpPr>
            <a:cxnSpLocks/>
          </p:cNvCxnSpPr>
          <p:nvPr userDrawn="1"/>
        </p:nvCxnSpPr>
        <p:spPr>
          <a:xfrm flipH="1">
            <a:off x="1403684" y="1283937"/>
            <a:ext cx="9950115"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40006694-BD77-F248-9771-58FDAB7C03F3}"/>
              </a:ext>
            </a:extLst>
          </p:cNvPr>
          <p:cNvSpPr>
            <a:spLocks noGrp="1"/>
          </p:cNvSpPr>
          <p:nvPr>
            <p:ph type="title" hasCustomPrompt="1"/>
          </p:nvPr>
        </p:nvSpPr>
        <p:spPr>
          <a:xfrm>
            <a:off x="1403684" y="465222"/>
            <a:ext cx="9950116" cy="479174"/>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3" name="Teardrop 12">
            <a:extLst>
              <a:ext uri="{FF2B5EF4-FFF2-40B4-BE49-F238E27FC236}">
                <a16:creationId xmlns:a16="http://schemas.microsoft.com/office/drawing/2014/main" id="{8D4FA081-7B72-7243-8F73-A9B1B2999DA4}"/>
              </a:ext>
            </a:extLst>
          </p:cNvPr>
          <p:cNvSpPr/>
          <p:nvPr userDrawn="1"/>
        </p:nvSpPr>
        <p:spPr>
          <a:xfrm>
            <a:off x="713736" y="476887"/>
            <a:ext cx="593547" cy="593547"/>
          </a:xfrm>
          <a:prstGeom prst="teardrop">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 Placeholder 22">
            <a:extLst>
              <a:ext uri="{FF2B5EF4-FFF2-40B4-BE49-F238E27FC236}">
                <a16:creationId xmlns:a16="http://schemas.microsoft.com/office/drawing/2014/main" id="{CA672E22-129B-BD41-8763-FBFF80F302E3}"/>
              </a:ext>
            </a:extLst>
          </p:cNvPr>
          <p:cNvSpPr>
            <a:spLocks noGrp="1"/>
          </p:cNvSpPr>
          <p:nvPr>
            <p:ph type="body" sz="quarter" idx="16" hasCustomPrompt="1"/>
          </p:nvPr>
        </p:nvSpPr>
        <p:spPr>
          <a:xfrm>
            <a:off x="741228" y="473914"/>
            <a:ext cx="566055" cy="513896"/>
          </a:xfrm>
          <a:prstGeom prst="rect">
            <a:avLst/>
          </a:prstGeom>
          <a:noFill/>
          <a:ln>
            <a:noFill/>
          </a:ln>
        </p:spPr>
        <p:txBody>
          <a:bodyPr/>
          <a:lstStyle>
            <a:lvl1pPr marL="0" indent="0" algn="ctr">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15" name="Text Placeholder 7">
            <a:extLst>
              <a:ext uri="{FF2B5EF4-FFF2-40B4-BE49-F238E27FC236}">
                <a16:creationId xmlns:a16="http://schemas.microsoft.com/office/drawing/2014/main" id="{7C1B7F8B-1601-7248-9F47-24374EB99488}"/>
              </a:ext>
            </a:extLst>
          </p:cNvPr>
          <p:cNvSpPr>
            <a:spLocks noGrp="1"/>
          </p:cNvSpPr>
          <p:nvPr>
            <p:ph type="body" sz="quarter" idx="17" hasCustomPrompt="1"/>
          </p:nvPr>
        </p:nvSpPr>
        <p:spPr>
          <a:xfrm>
            <a:off x="1403684" y="979112"/>
            <a:ext cx="9950114" cy="304826"/>
          </a:xfrm>
          <a:prstGeom prst="rect">
            <a:avLst/>
          </a:prstGeom>
        </p:spPr>
        <p:txBody>
          <a:bodyPr/>
          <a:lstStyle>
            <a:lvl1pPr marL="0" indent="0">
              <a:buNone/>
              <a:defRPr sz="1600" b="0" i="0">
                <a:solidFill>
                  <a:srgbClr val="F04C25"/>
                </a:solidFill>
                <a:latin typeface="Myriad Roman" pitchFamily="2" charset="0"/>
              </a:defRPr>
            </a:lvl1pPr>
            <a:lvl2pPr marL="457200" indent="0">
              <a:buNone/>
              <a:defRPr/>
            </a:lvl2pPr>
          </a:lstStyle>
          <a:p>
            <a:pPr lvl="0"/>
            <a:r>
              <a:rPr lang="en-GB"/>
              <a:t>CLICK TO EDIT MASTER TEXT STYLES</a:t>
            </a:r>
          </a:p>
        </p:txBody>
      </p:sp>
      <p:sp>
        <p:nvSpPr>
          <p:cNvPr id="11" name="Text Placeholder 28">
            <a:extLst>
              <a:ext uri="{FF2B5EF4-FFF2-40B4-BE49-F238E27FC236}">
                <a16:creationId xmlns:a16="http://schemas.microsoft.com/office/drawing/2014/main" id="{E754E553-E14B-1E47-A9A3-77229F1FF492}"/>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46997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10" name="Picture 9" descr="A group of people walking down a sidewalk&#10;&#10;Description automatically generated with medium confidence">
            <a:extLst>
              <a:ext uri="{FF2B5EF4-FFF2-40B4-BE49-F238E27FC236}">
                <a16:creationId xmlns:a16="http://schemas.microsoft.com/office/drawing/2014/main" id="{7CF3A0AF-FEFD-704F-9F6E-2541ED3E98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26865"/>
            <a:ext cx="4727449" cy="4153118"/>
          </a:xfrm>
          <a:prstGeom prst="rect">
            <a:avLst/>
          </a:prstGeom>
        </p:spPr>
      </p:pic>
      <p:cxnSp>
        <p:nvCxnSpPr>
          <p:cNvPr id="9" name="Straight Connector 8">
            <a:extLst>
              <a:ext uri="{FF2B5EF4-FFF2-40B4-BE49-F238E27FC236}">
                <a16:creationId xmlns:a16="http://schemas.microsoft.com/office/drawing/2014/main" id="{DB9FE282-730E-1845-AC0D-2FF2B14FA18F}"/>
              </a:ext>
            </a:extLst>
          </p:cNvPr>
          <p:cNvCxnSpPr>
            <a:cxnSpLocks/>
          </p:cNvCxnSpPr>
          <p:nvPr userDrawn="1"/>
        </p:nvCxnSpPr>
        <p:spPr>
          <a:xfrm flipH="1">
            <a:off x="1403684" y="1283937"/>
            <a:ext cx="9950115"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2080482-E046-8F49-967E-CFEEC4F508D1}"/>
              </a:ext>
            </a:extLst>
          </p:cNvPr>
          <p:cNvSpPr>
            <a:spLocks noGrp="1"/>
          </p:cNvSpPr>
          <p:nvPr>
            <p:ph type="title" hasCustomPrompt="1"/>
          </p:nvPr>
        </p:nvSpPr>
        <p:spPr>
          <a:xfrm>
            <a:off x="1403684" y="465222"/>
            <a:ext cx="9950116" cy="479174"/>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4" name="Teardrop 13">
            <a:extLst>
              <a:ext uri="{FF2B5EF4-FFF2-40B4-BE49-F238E27FC236}">
                <a16:creationId xmlns:a16="http://schemas.microsoft.com/office/drawing/2014/main" id="{38CFED07-99DD-5044-845C-BEF2820631BE}"/>
              </a:ext>
            </a:extLst>
          </p:cNvPr>
          <p:cNvSpPr/>
          <p:nvPr userDrawn="1"/>
        </p:nvSpPr>
        <p:spPr>
          <a:xfrm>
            <a:off x="713736" y="476887"/>
            <a:ext cx="593547" cy="593547"/>
          </a:xfrm>
          <a:prstGeom prst="teardrop">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ext Placeholder 22">
            <a:extLst>
              <a:ext uri="{FF2B5EF4-FFF2-40B4-BE49-F238E27FC236}">
                <a16:creationId xmlns:a16="http://schemas.microsoft.com/office/drawing/2014/main" id="{F43FF7D8-76FA-164B-8C64-BA4840375BDF}"/>
              </a:ext>
            </a:extLst>
          </p:cNvPr>
          <p:cNvSpPr>
            <a:spLocks noGrp="1"/>
          </p:cNvSpPr>
          <p:nvPr>
            <p:ph type="body" sz="quarter" idx="16" hasCustomPrompt="1"/>
          </p:nvPr>
        </p:nvSpPr>
        <p:spPr>
          <a:xfrm>
            <a:off x="741228" y="473914"/>
            <a:ext cx="566055" cy="513896"/>
          </a:xfrm>
          <a:prstGeom prst="rect">
            <a:avLst/>
          </a:prstGeom>
          <a:noFill/>
          <a:ln>
            <a:noFill/>
          </a:ln>
        </p:spPr>
        <p:txBody>
          <a:bodyPr/>
          <a:lstStyle>
            <a:lvl1pPr marL="0" indent="0" algn="ctr">
              <a:buNone/>
              <a:defRPr sz="40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p>
        </p:txBody>
      </p:sp>
      <p:sp>
        <p:nvSpPr>
          <p:cNvPr id="16" name="Text Placeholder 7">
            <a:extLst>
              <a:ext uri="{FF2B5EF4-FFF2-40B4-BE49-F238E27FC236}">
                <a16:creationId xmlns:a16="http://schemas.microsoft.com/office/drawing/2014/main" id="{C59863E7-9FA4-6B49-A48F-C033C61870D3}"/>
              </a:ext>
            </a:extLst>
          </p:cNvPr>
          <p:cNvSpPr>
            <a:spLocks noGrp="1"/>
          </p:cNvSpPr>
          <p:nvPr>
            <p:ph type="body" sz="quarter" idx="17" hasCustomPrompt="1"/>
          </p:nvPr>
        </p:nvSpPr>
        <p:spPr>
          <a:xfrm>
            <a:off x="1403684" y="979112"/>
            <a:ext cx="9950114" cy="304826"/>
          </a:xfrm>
          <a:prstGeom prst="rect">
            <a:avLst/>
          </a:prstGeom>
        </p:spPr>
        <p:txBody>
          <a:bodyPr/>
          <a:lstStyle>
            <a:lvl1pPr marL="0" indent="0">
              <a:buNone/>
              <a:defRPr sz="1600" b="0" i="0">
                <a:solidFill>
                  <a:srgbClr val="F04C25"/>
                </a:solidFill>
                <a:latin typeface="Myriad Roman" pitchFamily="2" charset="0"/>
              </a:defRPr>
            </a:lvl1pPr>
            <a:lvl2pPr marL="457200" indent="0">
              <a:buNone/>
              <a:defRPr/>
            </a:lvl2pPr>
          </a:lstStyle>
          <a:p>
            <a:pPr lvl="0"/>
            <a:r>
              <a:rPr lang="en-GB"/>
              <a:t>CLICK TO EDIT MASTER TEXT STYLES</a:t>
            </a:r>
          </a:p>
        </p:txBody>
      </p:sp>
      <p:sp>
        <p:nvSpPr>
          <p:cNvPr id="12" name="Text Placeholder 28">
            <a:extLst>
              <a:ext uri="{FF2B5EF4-FFF2-40B4-BE49-F238E27FC236}">
                <a16:creationId xmlns:a16="http://schemas.microsoft.com/office/drawing/2014/main" id="{0A8455EB-D8C3-F643-9685-66BA7F548EA3}"/>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
        <p:nvSpPr>
          <p:cNvPr id="17" name="Content Placeholder 2">
            <a:extLst>
              <a:ext uri="{FF2B5EF4-FFF2-40B4-BE49-F238E27FC236}">
                <a16:creationId xmlns:a16="http://schemas.microsoft.com/office/drawing/2014/main" id="{A9360E4A-4597-EC4D-8A9C-F5B0B41D41B4}"/>
              </a:ext>
            </a:extLst>
          </p:cNvPr>
          <p:cNvSpPr>
            <a:spLocks noGrp="1"/>
          </p:cNvSpPr>
          <p:nvPr>
            <p:ph idx="1"/>
          </p:nvPr>
        </p:nvSpPr>
        <p:spPr>
          <a:xfrm>
            <a:off x="4937759" y="1426866"/>
            <a:ext cx="6416041"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2961611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640C4BD-2296-8041-8889-9CF59D6776F6}"/>
              </a:ext>
            </a:extLst>
          </p:cNvPr>
          <p:cNvCxnSpPr>
            <a:cxnSpLocks/>
          </p:cNvCxnSpPr>
          <p:nvPr userDrawn="1"/>
        </p:nvCxnSpPr>
        <p:spPr>
          <a:xfrm flipH="1">
            <a:off x="-983473" y="657422"/>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9F06EF9-2CCF-114D-879D-29155C6CFA3E}"/>
              </a:ext>
            </a:extLst>
          </p:cNvPr>
          <p:cNvSpPr/>
          <p:nvPr userDrawn="1"/>
        </p:nvSpPr>
        <p:spPr>
          <a:xfrm rot="5400000">
            <a:off x="913354" y="528213"/>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Picture 10" descr="A group of women looking at a computer&#10;&#10;Description automatically generated with medium confidence">
            <a:extLst>
              <a:ext uri="{FF2B5EF4-FFF2-40B4-BE49-F238E27FC236}">
                <a16:creationId xmlns:a16="http://schemas.microsoft.com/office/drawing/2014/main" id="{7FA58540-2655-8843-9E94-75C0E78B18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26865"/>
            <a:ext cx="4727449" cy="4158924"/>
          </a:xfrm>
          <a:prstGeom prst="rect">
            <a:avLst/>
          </a:prstGeom>
        </p:spPr>
      </p:pic>
      <p:sp>
        <p:nvSpPr>
          <p:cNvPr id="12" name="Title 1">
            <a:extLst>
              <a:ext uri="{FF2B5EF4-FFF2-40B4-BE49-F238E27FC236}">
                <a16:creationId xmlns:a16="http://schemas.microsoft.com/office/drawing/2014/main" id="{A3F73CB0-81C4-6F4C-90A6-53889D8C9F5B}"/>
              </a:ext>
            </a:extLst>
          </p:cNvPr>
          <p:cNvSpPr>
            <a:spLocks noGrp="1"/>
          </p:cNvSpPr>
          <p:nvPr>
            <p:ph type="title" hasCustomPrompt="1"/>
          </p:nvPr>
        </p:nvSpPr>
        <p:spPr>
          <a:xfrm>
            <a:off x="1403684" y="465221"/>
            <a:ext cx="9950116" cy="593559"/>
          </a:xfrm>
          <a:prstGeom prst="rect">
            <a:avLst/>
          </a:prstGeom>
        </p:spPr>
        <p:txBody>
          <a:bodyP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9" name="Text Placeholder 28">
            <a:extLst>
              <a:ext uri="{FF2B5EF4-FFF2-40B4-BE49-F238E27FC236}">
                <a16:creationId xmlns:a16="http://schemas.microsoft.com/office/drawing/2014/main" id="{40A818E6-74DA-8A47-9BEC-437588435332}"/>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
        <p:nvSpPr>
          <p:cNvPr id="8" name="Content Placeholder 2">
            <a:extLst>
              <a:ext uri="{FF2B5EF4-FFF2-40B4-BE49-F238E27FC236}">
                <a16:creationId xmlns:a16="http://schemas.microsoft.com/office/drawing/2014/main" id="{CC7A53A3-AF22-F34A-ACD9-6D52663213F5}"/>
              </a:ext>
            </a:extLst>
          </p:cNvPr>
          <p:cNvSpPr>
            <a:spLocks noGrp="1"/>
          </p:cNvSpPr>
          <p:nvPr>
            <p:ph idx="1"/>
          </p:nvPr>
        </p:nvSpPr>
        <p:spPr>
          <a:xfrm>
            <a:off x="4937759" y="1426866"/>
            <a:ext cx="6416041"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2121434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B84174-EE1C-0B42-B9D7-715A9E8A52B0}"/>
              </a:ext>
            </a:extLst>
          </p:cNvPr>
          <p:cNvSpPr/>
          <p:nvPr userDrawn="1"/>
        </p:nvSpPr>
        <p:spPr>
          <a:xfrm>
            <a:off x="0" y="-1"/>
            <a:ext cx="12192000" cy="6251169"/>
          </a:xfrm>
          <a:prstGeom prst="rect">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9" name="Straight Connector 8">
            <a:extLst>
              <a:ext uri="{FF2B5EF4-FFF2-40B4-BE49-F238E27FC236}">
                <a16:creationId xmlns:a16="http://schemas.microsoft.com/office/drawing/2014/main" id="{00177B19-FB60-3945-A546-66096B832F1E}"/>
              </a:ext>
            </a:extLst>
          </p:cNvPr>
          <p:cNvCxnSpPr>
            <a:cxnSpLocks/>
          </p:cNvCxnSpPr>
          <p:nvPr userDrawn="1"/>
        </p:nvCxnSpPr>
        <p:spPr>
          <a:xfrm flipH="1">
            <a:off x="-831073" y="5187688"/>
            <a:ext cx="19669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3C284-4CB6-9549-A2FA-DB8666ABDF4B}"/>
              </a:ext>
            </a:extLst>
          </p:cNvPr>
          <p:cNvCxnSpPr>
            <a:cxnSpLocks/>
          </p:cNvCxnSpPr>
          <p:nvPr userDrawn="1"/>
        </p:nvCxnSpPr>
        <p:spPr>
          <a:xfrm flipH="1">
            <a:off x="-831073" y="4438614"/>
            <a:ext cx="19669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FA57FA-23F9-A048-B6AA-962A824B0A18}"/>
              </a:ext>
            </a:extLst>
          </p:cNvPr>
          <p:cNvCxnSpPr>
            <a:cxnSpLocks/>
          </p:cNvCxnSpPr>
          <p:nvPr userDrawn="1"/>
        </p:nvCxnSpPr>
        <p:spPr>
          <a:xfrm flipH="1">
            <a:off x="-831073" y="3689538"/>
            <a:ext cx="19669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D267AC-2F08-C14C-BBA6-7C7BFB87FA28}"/>
              </a:ext>
            </a:extLst>
          </p:cNvPr>
          <p:cNvCxnSpPr>
            <a:cxnSpLocks/>
          </p:cNvCxnSpPr>
          <p:nvPr userDrawn="1"/>
        </p:nvCxnSpPr>
        <p:spPr>
          <a:xfrm flipH="1">
            <a:off x="-831073" y="2940462"/>
            <a:ext cx="19669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8B0C62B-237A-E449-B54A-E0BD3D4C420D}"/>
              </a:ext>
            </a:extLst>
          </p:cNvPr>
          <p:cNvCxnSpPr>
            <a:cxnSpLocks/>
          </p:cNvCxnSpPr>
          <p:nvPr userDrawn="1"/>
        </p:nvCxnSpPr>
        <p:spPr>
          <a:xfrm flipH="1">
            <a:off x="-831073" y="2191386"/>
            <a:ext cx="19669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D97D62E-71B9-F649-8667-3E0FD7D08634}"/>
              </a:ext>
            </a:extLst>
          </p:cNvPr>
          <p:cNvSpPr/>
          <p:nvPr userDrawn="1"/>
        </p:nvSpPr>
        <p:spPr>
          <a:xfrm rot="5400000">
            <a:off x="908762" y="1964275"/>
            <a:ext cx="454222" cy="454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Box 18">
            <a:extLst>
              <a:ext uri="{FF2B5EF4-FFF2-40B4-BE49-F238E27FC236}">
                <a16:creationId xmlns:a16="http://schemas.microsoft.com/office/drawing/2014/main" id="{CDFFF7E7-69EF-C044-98D9-D7F4E79E2801}"/>
              </a:ext>
            </a:extLst>
          </p:cNvPr>
          <p:cNvSpPr txBox="1"/>
          <p:nvPr userDrawn="1"/>
        </p:nvSpPr>
        <p:spPr>
          <a:xfrm>
            <a:off x="988452" y="309684"/>
            <a:ext cx="5471492" cy="923330"/>
          </a:xfrm>
          <a:prstGeom prst="rect">
            <a:avLst/>
          </a:prstGeom>
          <a:noFill/>
        </p:spPr>
        <p:txBody>
          <a:bodyPr wrap="square" rtlCol="0">
            <a:spAutoFit/>
          </a:bodyPr>
          <a:lstStyle/>
          <a:p>
            <a:r>
              <a:rPr lang="en-BE" sz="5400" b="1" i="0" spc="850" baseline="0">
                <a:solidFill>
                  <a:schemeClr val="bg1"/>
                </a:solidFill>
                <a:latin typeface="Myriad Pro" panose="020B0503030403020204" pitchFamily="34" charset="0"/>
              </a:rPr>
              <a:t>TIPS</a:t>
            </a:r>
          </a:p>
        </p:txBody>
      </p:sp>
      <p:sp>
        <p:nvSpPr>
          <p:cNvPr id="20" name="Text Placeholder 22">
            <a:extLst>
              <a:ext uri="{FF2B5EF4-FFF2-40B4-BE49-F238E27FC236}">
                <a16:creationId xmlns:a16="http://schemas.microsoft.com/office/drawing/2014/main" id="{7DFE6B54-9BF9-2448-8C84-28F8F61B8BDF}"/>
              </a:ext>
            </a:extLst>
          </p:cNvPr>
          <p:cNvSpPr>
            <a:spLocks noGrp="1"/>
          </p:cNvSpPr>
          <p:nvPr>
            <p:ph type="body" sz="quarter" idx="10" hasCustomPrompt="1"/>
          </p:nvPr>
        </p:nvSpPr>
        <p:spPr>
          <a:xfrm>
            <a:off x="1555750" y="2600809"/>
            <a:ext cx="9950450" cy="673100"/>
          </a:xfrm>
          <a:prstGeom prst="rect">
            <a:avLst/>
          </a:prstGeom>
        </p:spPr>
        <p:txBody>
          <a:bodyPr anchor="ctr"/>
          <a:lstStyle>
            <a:lvl1pPr marL="0" indent="0">
              <a:buNone/>
              <a:defRPr sz="26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1" name="Text Placeholder 22">
            <a:extLst>
              <a:ext uri="{FF2B5EF4-FFF2-40B4-BE49-F238E27FC236}">
                <a16:creationId xmlns:a16="http://schemas.microsoft.com/office/drawing/2014/main" id="{B1C43B5E-B5D6-1646-8DFE-45A43517D4E3}"/>
              </a:ext>
            </a:extLst>
          </p:cNvPr>
          <p:cNvSpPr>
            <a:spLocks noGrp="1"/>
          </p:cNvSpPr>
          <p:nvPr>
            <p:ph type="body" sz="quarter" idx="11" hasCustomPrompt="1"/>
          </p:nvPr>
        </p:nvSpPr>
        <p:spPr>
          <a:xfrm>
            <a:off x="1555750" y="1854836"/>
            <a:ext cx="9950450" cy="673100"/>
          </a:xfrm>
          <a:prstGeom prst="rect">
            <a:avLst/>
          </a:prstGeom>
        </p:spPr>
        <p:txBody>
          <a:bodyPr anchor="ctr"/>
          <a:lstStyle>
            <a:lvl1pPr marL="0" indent="0">
              <a:buNone/>
              <a:defRPr sz="26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2" name="Text Placeholder 22">
            <a:extLst>
              <a:ext uri="{FF2B5EF4-FFF2-40B4-BE49-F238E27FC236}">
                <a16:creationId xmlns:a16="http://schemas.microsoft.com/office/drawing/2014/main" id="{5786ECA2-4175-A544-92D8-5DC9D94A2514}"/>
              </a:ext>
            </a:extLst>
          </p:cNvPr>
          <p:cNvSpPr>
            <a:spLocks noGrp="1"/>
          </p:cNvSpPr>
          <p:nvPr>
            <p:ph type="body" sz="quarter" idx="12" hasCustomPrompt="1"/>
          </p:nvPr>
        </p:nvSpPr>
        <p:spPr>
          <a:xfrm>
            <a:off x="1555750" y="3352988"/>
            <a:ext cx="9950450" cy="673100"/>
          </a:xfrm>
          <a:prstGeom prst="rect">
            <a:avLst/>
          </a:prstGeom>
        </p:spPr>
        <p:txBody>
          <a:bodyPr anchor="ctr"/>
          <a:lstStyle>
            <a:lvl1pPr marL="0" indent="0">
              <a:buNone/>
              <a:defRPr sz="26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3" name="Text Placeholder 22">
            <a:extLst>
              <a:ext uri="{FF2B5EF4-FFF2-40B4-BE49-F238E27FC236}">
                <a16:creationId xmlns:a16="http://schemas.microsoft.com/office/drawing/2014/main" id="{0338BAA0-BEE4-314D-9610-D5ED3CB613DD}"/>
              </a:ext>
            </a:extLst>
          </p:cNvPr>
          <p:cNvSpPr>
            <a:spLocks noGrp="1"/>
          </p:cNvSpPr>
          <p:nvPr>
            <p:ph type="body" sz="quarter" idx="13" hasCustomPrompt="1"/>
          </p:nvPr>
        </p:nvSpPr>
        <p:spPr>
          <a:xfrm>
            <a:off x="1555750" y="4096615"/>
            <a:ext cx="9950450" cy="673100"/>
          </a:xfrm>
          <a:prstGeom prst="rect">
            <a:avLst/>
          </a:prstGeom>
        </p:spPr>
        <p:txBody>
          <a:bodyPr anchor="ctr"/>
          <a:lstStyle>
            <a:lvl1pPr marL="0" indent="0">
              <a:buNone/>
              <a:defRPr sz="26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4" name="Text Placeholder 22">
            <a:extLst>
              <a:ext uri="{FF2B5EF4-FFF2-40B4-BE49-F238E27FC236}">
                <a16:creationId xmlns:a16="http://schemas.microsoft.com/office/drawing/2014/main" id="{2C9B968C-0321-3741-8C4C-0923E8C73531}"/>
              </a:ext>
            </a:extLst>
          </p:cNvPr>
          <p:cNvSpPr>
            <a:spLocks noGrp="1"/>
          </p:cNvSpPr>
          <p:nvPr>
            <p:ph type="body" sz="quarter" idx="14" hasCustomPrompt="1"/>
          </p:nvPr>
        </p:nvSpPr>
        <p:spPr>
          <a:xfrm>
            <a:off x="1555750" y="4851138"/>
            <a:ext cx="9950450" cy="673100"/>
          </a:xfrm>
          <a:prstGeom prst="rect">
            <a:avLst/>
          </a:prstGeom>
        </p:spPr>
        <p:txBody>
          <a:bodyPr anchor="ctr"/>
          <a:lstStyle>
            <a:lvl1pPr marL="0" indent="0">
              <a:buNone/>
              <a:defRPr sz="2600" b="1" i="0">
                <a:solidFill>
                  <a:schemeClr val="bg1"/>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8" name="Oval 27">
            <a:extLst>
              <a:ext uri="{FF2B5EF4-FFF2-40B4-BE49-F238E27FC236}">
                <a16:creationId xmlns:a16="http://schemas.microsoft.com/office/drawing/2014/main" id="{633C9B29-25EC-A148-9D74-BBE16DA8ED7A}"/>
              </a:ext>
            </a:extLst>
          </p:cNvPr>
          <p:cNvSpPr/>
          <p:nvPr userDrawn="1"/>
        </p:nvSpPr>
        <p:spPr>
          <a:xfrm rot="5400000">
            <a:off x="908762" y="2710248"/>
            <a:ext cx="454222" cy="454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Oval 29">
            <a:extLst>
              <a:ext uri="{FF2B5EF4-FFF2-40B4-BE49-F238E27FC236}">
                <a16:creationId xmlns:a16="http://schemas.microsoft.com/office/drawing/2014/main" id="{230DA9A9-605C-1345-ABA9-24337B69A41E}"/>
              </a:ext>
            </a:extLst>
          </p:cNvPr>
          <p:cNvSpPr/>
          <p:nvPr userDrawn="1"/>
        </p:nvSpPr>
        <p:spPr>
          <a:xfrm rot="5400000">
            <a:off x="908762" y="3456221"/>
            <a:ext cx="454222" cy="454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Oval 31">
            <a:extLst>
              <a:ext uri="{FF2B5EF4-FFF2-40B4-BE49-F238E27FC236}">
                <a16:creationId xmlns:a16="http://schemas.microsoft.com/office/drawing/2014/main" id="{CBA57FF8-0103-DD4B-A41C-1100890FE707}"/>
              </a:ext>
            </a:extLst>
          </p:cNvPr>
          <p:cNvSpPr/>
          <p:nvPr userDrawn="1"/>
        </p:nvSpPr>
        <p:spPr>
          <a:xfrm rot="5400000">
            <a:off x="908762" y="4202194"/>
            <a:ext cx="454222" cy="454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4" name="Oval 33">
            <a:extLst>
              <a:ext uri="{FF2B5EF4-FFF2-40B4-BE49-F238E27FC236}">
                <a16:creationId xmlns:a16="http://schemas.microsoft.com/office/drawing/2014/main" id="{D2CA3F39-587E-1E47-9253-E75A9C037D71}"/>
              </a:ext>
            </a:extLst>
          </p:cNvPr>
          <p:cNvSpPr/>
          <p:nvPr userDrawn="1"/>
        </p:nvSpPr>
        <p:spPr>
          <a:xfrm rot="5400000">
            <a:off x="908762" y="4948166"/>
            <a:ext cx="454222" cy="454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 Placeholder 28">
            <a:extLst>
              <a:ext uri="{FF2B5EF4-FFF2-40B4-BE49-F238E27FC236}">
                <a16:creationId xmlns:a16="http://schemas.microsoft.com/office/drawing/2014/main" id="{DE8A67E6-407B-9F48-B682-590546F47CE4}"/>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
        <p:nvSpPr>
          <p:cNvPr id="27" name="TextBox 26">
            <a:extLst>
              <a:ext uri="{FF2B5EF4-FFF2-40B4-BE49-F238E27FC236}">
                <a16:creationId xmlns:a16="http://schemas.microsoft.com/office/drawing/2014/main" id="{DF77832E-41F8-1546-88CD-72C4B246CA75}"/>
              </a:ext>
            </a:extLst>
          </p:cNvPr>
          <p:cNvSpPr txBox="1"/>
          <p:nvPr userDrawn="1"/>
        </p:nvSpPr>
        <p:spPr>
          <a:xfrm>
            <a:off x="934493" y="1949285"/>
            <a:ext cx="454222" cy="523220"/>
          </a:xfrm>
          <a:prstGeom prst="rect">
            <a:avLst/>
          </a:prstGeom>
          <a:noFill/>
        </p:spPr>
        <p:txBody>
          <a:bodyPr wrap="square" rtlCol="0">
            <a:spAutoFit/>
          </a:bodyPr>
          <a:lstStyle/>
          <a:p>
            <a:r>
              <a:rPr lang="en-BE" sz="2800" b="1" i="0" spc="850" baseline="0">
                <a:solidFill>
                  <a:srgbClr val="009CAC"/>
                </a:solidFill>
                <a:latin typeface="Myriad Pro" panose="020B0503030403020204" pitchFamily="34" charset="0"/>
              </a:rPr>
              <a:t>1</a:t>
            </a:r>
          </a:p>
        </p:txBody>
      </p:sp>
      <p:sp>
        <p:nvSpPr>
          <p:cNvPr id="36" name="TextBox 35">
            <a:extLst>
              <a:ext uri="{FF2B5EF4-FFF2-40B4-BE49-F238E27FC236}">
                <a16:creationId xmlns:a16="http://schemas.microsoft.com/office/drawing/2014/main" id="{DC235057-6533-B249-BA2B-32589A20DA39}"/>
              </a:ext>
            </a:extLst>
          </p:cNvPr>
          <p:cNvSpPr txBox="1"/>
          <p:nvPr userDrawn="1"/>
        </p:nvSpPr>
        <p:spPr>
          <a:xfrm>
            <a:off x="934493" y="2647961"/>
            <a:ext cx="454222" cy="523220"/>
          </a:xfrm>
          <a:prstGeom prst="rect">
            <a:avLst/>
          </a:prstGeom>
          <a:noFill/>
        </p:spPr>
        <p:txBody>
          <a:bodyPr wrap="square" rtlCol="0">
            <a:spAutoFit/>
          </a:bodyPr>
          <a:lstStyle/>
          <a:p>
            <a:r>
              <a:rPr lang="en-BE" sz="2800" b="1" i="0" spc="850" baseline="0">
                <a:solidFill>
                  <a:srgbClr val="009CAC"/>
                </a:solidFill>
                <a:latin typeface="Myriad Pro" panose="020B0503030403020204" pitchFamily="34" charset="0"/>
              </a:rPr>
              <a:t>2</a:t>
            </a:r>
          </a:p>
        </p:txBody>
      </p:sp>
      <p:sp>
        <p:nvSpPr>
          <p:cNvPr id="37" name="TextBox 36">
            <a:extLst>
              <a:ext uri="{FF2B5EF4-FFF2-40B4-BE49-F238E27FC236}">
                <a16:creationId xmlns:a16="http://schemas.microsoft.com/office/drawing/2014/main" id="{75B3CC33-1F47-584E-8A3C-6DDC31B569F5}"/>
              </a:ext>
            </a:extLst>
          </p:cNvPr>
          <p:cNvSpPr txBox="1"/>
          <p:nvPr userDrawn="1"/>
        </p:nvSpPr>
        <p:spPr>
          <a:xfrm>
            <a:off x="934493" y="3418608"/>
            <a:ext cx="454222" cy="523220"/>
          </a:xfrm>
          <a:prstGeom prst="rect">
            <a:avLst/>
          </a:prstGeom>
          <a:noFill/>
        </p:spPr>
        <p:txBody>
          <a:bodyPr wrap="square" rtlCol="0">
            <a:spAutoFit/>
          </a:bodyPr>
          <a:lstStyle/>
          <a:p>
            <a:r>
              <a:rPr lang="en-BE" sz="2800" b="1" i="0" spc="850" baseline="0">
                <a:solidFill>
                  <a:srgbClr val="009CAC"/>
                </a:solidFill>
                <a:latin typeface="Myriad Pro" panose="020B0503030403020204" pitchFamily="34" charset="0"/>
              </a:rPr>
              <a:t>3</a:t>
            </a:r>
          </a:p>
        </p:txBody>
      </p:sp>
      <p:sp>
        <p:nvSpPr>
          <p:cNvPr id="38" name="TextBox 37">
            <a:extLst>
              <a:ext uri="{FF2B5EF4-FFF2-40B4-BE49-F238E27FC236}">
                <a16:creationId xmlns:a16="http://schemas.microsoft.com/office/drawing/2014/main" id="{678C1BA1-83C7-C74A-99A9-8AC5A880A671}"/>
              </a:ext>
            </a:extLst>
          </p:cNvPr>
          <p:cNvSpPr txBox="1"/>
          <p:nvPr userDrawn="1"/>
        </p:nvSpPr>
        <p:spPr>
          <a:xfrm>
            <a:off x="934493" y="4181348"/>
            <a:ext cx="454222" cy="523220"/>
          </a:xfrm>
          <a:prstGeom prst="rect">
            <a:avLst/>
          </a:prstGeom>
          <a:noFill/>
        </p:spPr>
        <p:txBody>
          <a:bodyPr wrap="square" rtlCol="0">
            <a:spAutoFit/>
          </a:bodyPr>
          <a:lstStyle/>
          <a:p>
            <a:r>
              <a:rPr lang="en-BE" sz="2800" b="1" i="0" spc="850" baseline="0">
                <a:solidFill>
                  <a:srgbClr val="009CAC"/>
                </a:solidFill>
                <a:latin typeface="Myriad Pro" panose="020B0503030403020204" pitchFamily="34" charset="0"/>
              </a:rPr>
              <a:t>4</a:t>
            </a:r>
          </a:p>
        </p:txBody>
      </p:sp>
      <p:sp>
        <p:nvSpPr>
          <p:cNvPr id="39" name="TextBox 38">
            <a:extLst>
              <a:ext uri="{FF2B5EF4-FFF2-40B4-BE49-F238E27FC236}">
                <a16:creationId xmlns:a16="http://schemas.microsoft.com/office/drawing/2014/main" id="{E8DF544C-F75B-A241-8C11-348A449728F3}"/>
              </a:ext>
            </a:extLst>
          </p:cNvPr>
          <p:cNvSpPr txBox="1"/>
          <p:nvPr userDrawn="1"/>
        </p:nvSpPr>
        <p:spPr>
          <a:xfrm>
            <a:off x="934493" y="4933176"/>
            <a:ext cx="454222" cy="523220"/>
          </a:xfrm>
          <a:prstGeom prst="rect">
            <a:avLst/>
          </a:prstGeom>
          <a:noFill/>
        </p:spPr>
        <p:txBody>
          <a:bodyPr wrap="square" rtlCol="0">
            <a:spAutoFit/>
          </a:bodyPr>
          <a:lstStyle/>
          <a:p>
            <a:r>
              <a:rPr lang="en-BE" sz="2800" b="1" i="0" spc="850" baseline="0">
                <a:solidFill>
                  <a:srgbClr val="009CAC"/>
                </a:solidFill>
                <a:latin typeface="Myriad Pro" panose="020B0503030403020204" pitchFamily="34" charset="0"/>
              </a:rPr>
              <a:t>5</a:t>
            </a:r>
          </a:p>
        </p:txBody>
      </p:sp>
    </p:spTree>
    <p:extLst>
      <p:ext uri="{BB962C8B-B14F-4D97-AF65-F5344CB8AC3E}">
        <p14:creationId xmlns:p14="http://schemas.microsoft.com/office/powerpoint/2010/main" val="2062428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9D0CAA-9120-3C4C-9E9F-0977FFF575FA}"/>
              </a:ext>
            </a:extLst>
          </p:cNvPr>
          <p:cNvSpPr>
            <a:spLocks noGrp="1"/>
          </p:cNvSpPr>
          <p:nvPr>
            <p:ph type="pic" sz="quarter" idx="10"/>
          </p:nvPr>
        </p:nvSpPr>
        <p:spPr>
          <a:xfrm>
            <a:off x="838201" y="1299410"/>
            <a:ext cx="4759324" cy="4498140"/>
          </a:xfrm>
          <a:prstGeom prst="rect">
            <a:avLst/>
          </a:prstGeom>
        </p:spPr>
        <p:txBody>
          <a:bodyPr/>
          <a:lstStyle/>
          <a:p>
            <a:endParaRPr lang="en-BE"/>
          </a:p>
        </p:txBody>
      </p:sp>
      <p:sp>
        <p:nvSpPr>
          <p:cNvPr id="12" name="Content Placeholder 2">
            <a:extLst>
              <a:ext uri="{FF2B5EF4-FFF2-40B4-BE49-F238E27FC236}">
                <a16:creationId xmlns:a16="http://schemas.microsoft.com/office/drawing/2014/main" id="{EC46A3B0-D023-8641-A251-18425842A11B}"/>
              </a:ext>
            </a:extLst>
          </p:cNvPr>
          <p:cNvSpPr>
            <a:spLocks noGrp="1"/>
          </p:cNvSpPr>
          <p:nvPr>
            <p:ph idx="1"/>
          </p:nvPr>
        </p:nvSpPr>
        <p:spPr>
          <a:xfrm>
            <a:off x="5775960" y="1299410"/>
            <a:ext cx="5577840"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8" name="Text Placeholder 28">
            <a:extLst>
              <a:ext uri="{FF2B5EF4-FFF2-40B4-BE49-F238E27FC236}">
                <a16:creationId xmlns:a16="http://schemas.microsoft.com/office/drawing/2014/main" id="{EC33405C-AD43-614D-AFB0-44C14623EEBC}"/>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A762D21E-B81D-B242-BD40-14F6EB6D2064}"/>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E662970-F5B2-4746-983D-D7D52C8C3623}"/>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itle 1">
            <a:extLst>
              <a:ext uri="{FF2B5EF4-FFF2-40B4-BE49-F238E27FC236}">
                <a16:creationId xmlns:a16="http://schemas.microsoft.com/office/drawing/2014/main" id="{FD20A8A5-100C-AB43-AFA2-2A1D5DD14B58}"/>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Tree>
    <p:extLst>
      <p:ext uri="{BB962C8B-B14F-4D97-AF65-F5344CB8AC3E}">
        <p14:creationId xmlns:p14="http://schemas.microsoft.com/office/powerpoint/2010/main" val="43766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6_inhoud 4">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416B40D-DD95-E649-A583-47AED3EF9470}"/>
              </a:ext>
            </a:extLst>
          </p:cNvPr>
          <p:cNvCxnSpPr>
            <a:cxnSpLocks/>
          </p:cNvCxnSpPr>
          <p:nvPr userDrawn="1"/>
        </p:nvCxnSpPr>
        <p:spPr>
          <a:xfrm flipH="1">
            <a:off x="-983473" y="4748034"/>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711DA4-47BD-044F-B0D7-CFE66703BC00}"/>
              </a:ext>
            </a:extLst>
          </p:cNvPr>
          <p:cNvSpPr/>
          <p:nvPr userDrawn="1"/>
        </p:nvSpPr>
        <p:spPr>
          <a:xfrm rot="5400000">
            <a:off x="913354" y="4618825"/>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12" name="Straight Connector 11">
            <a:extLst>
              <a:ext uri="{FF2B5EF4-FFF2-40B4-BE49-F238E27FC236}">
                <a16:creationId xmlns:a16="http://schemas.microsoft.com/office/drawing/2014/main" id="{5E37382B-CC3F-6A4D-89FF-282F9E546EB4}"/>
              </a:ext>
            </a:extLst>
          </p:cNvPr>
          <p:cNvCxnSpPr>
            <a:cxnSpLocks/>
          </p:cNvCxnSpPr>
          <p:nvPr userDrawn="1"/>
        </p:nvCxnSpPr>
        <p:spPr>
          <a:xfrm flipH="1">
            <a:off x="-983473" y="3985292"/>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B312664-BBE5-8D4C-A917-2CB63A444BA6}"/>
              </a:ext>
            </a:extLst>
          </p:cNvPr>
          <p:cNvSpPr/>
          <p:nvPr userDrawn="1"/>
        </p:nvSpPr>
        <p:spPr>
          <a:xfrm rot="5400000">
            <a:off x="913354" y="3856083"/>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15" name="Straight Connector 14">
            <a:extLst>
              <a:ext uri="{FF2B5EF4-FFF2-40B4-BE49-F238E27FC236}">
                <a16:creationId xmlns:a16="http://schemas.microsoft.com/office/drawing/2014/main" id="{848DE17F-1327-3947-9B11-85A5855F3286}"/>
              </a:ext>
            </a:extLst>
          </p:cNvPr>
          <p:cNvCxnSpPr>
            <a:cxnSpLocks/>
          </p:cNvCxnSpPr>
          <p:nvPr userDrawn="1"/>
        </p:nvCxnSpPr>
        <p:spPr>
          <a:xfrm flipH="1">
            <a:off x="-983473" y="3222551"/>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CC57384-DCFA-0446-A62D-EF3CD0F866DD}"/>
              </a:ext>
            </a:extLst>
          </p:cNvPr>
          <p:cNvSpPr/>
          <p:nvPr userDrawn="1"/>
        </p:nvSpPr>
        <p:spPr>
          <a:xfrm rot="5400000">
            <a:off x="913354" y="3093342"/>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18" name="Straight Connector 17">
            <a:extLst>
              <a:ext uri="{FF2B5EF4-FFF2-40B4-BE49-F238E27FC236}">
                <a16:creationId xmlns:a16="http://schemas.microsoft.com/office/drawing/2014/main" id="{C1247C85-2234-E446-95AA-D3CAC06C669F}"/>
              </a:ext>
            </a:extLst>
          </p:cNvPr>
          <p:cNvCxnSpPr>
            <a:cxnSpLocks/>
          </p:cNvCxnSpPr>
          <p:nvPr userDrawn="1"/>
        </p:nvCxnSpPr>
        <p:spPr>
          <a:xfrm flipH="1">
            <a:off x="-983473" y="2512378"/>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70EB826-0F92-994E-9DFE-EC59C5B2D5A2}"/>
              </a:ext>
            </a:extLst>
          </p:cNvPr>
          <p:cNvSpPr/>
          <p:nvPr userDrawn="1"/>
        </p:nvSpPr>
        <p:spPr>
          <a:xfrm rot="5400000">
            <a:off x="913354" y="2383169"/>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sp>
        <p:nvSpPr>
          <p:cNvPr id="20" name="TextBox 19">
            <a:extLst>
              <a:ext uri="{FF2B5EF4-FFF2-40B4-BE49-F238E27FC236}">
                <a16:creationId xmlns:a16="http://schemas.microsoft.com/office/drawing/2014/main" id="{7BF65114-2543-474F-943A-BC8EA57A7AE1}"/>
              </a:ext>
            </a:extLst>
          </p:cNvPr>
          <p:cNvSpPr txBox="1"/>
          <p:nvPr userDrawn="1"/>
        </p:nvSpPr>
        <p:spPr>
          <a:xfrm>
            <a:off x="836052" y="632772"/>
            <a:ext cx="5471492" cy="923330"/>
          </a:xfrm>
          <a:prstGeom prst="rect">
            <a:avLst/>
          </a:prstGeom>
          <a:noFill/>
        </p:spPr>
        <p:txBody>
          <a:bodyPr wrap="square" rtlCol="0">
            <a:spAutoFit/>
          </a:bodyPr>
          <a:lstStyle/>
          <a:p>
            <a:r>
              <a:rPr lang="en-BE" sz="5400" b="1" i="0" spc="850" baseline="0">
                <a:solidFill>
                  <a:srgbClr val="009CAC"/>
                </a:solidFill>
                <a:latin typeface="Myriad Pro" panose="020B0503030403020204" pitchFamily="34" charset="0"/>
              </a:rPr>
              <a:t>INHOUD</a:t>
            </a:r>
          </a:p>
        </p:txBody>
      </p:sp>
      <p:sp>
        <p:nvSpPr>
          <p:cNvPr id="23" name="Text Placeholder 22">
            <a:extLst>
              <a:ext uri="{FF2B5EF4-FFF2-40B4-BE49-F238E27FC236}">
                <a16:creationId xmlns:a16="http://schemas.microsoft.com/office/drawing/2014/main" id="{DE36D514-50A9-2C4B-B9FB-E84663D17ABA}"/>
              </a:ext>
            </a:extLst>
          </p:cNvPr>
          <p:cNvSpPr>
            <a:spLocks noGrp="1"/>
          </p:cNvSpPr>
          <p:nvPr>
            <p:ph type="body" sz="quarter" idx="10" hasCustomPrompt="1"/>
          </p:nvPr>
        </p:nvSpPr>
        <p:spPr>
          <a:xfrm>
            <a:off x="1403350" y="2886001"/>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2. CLICK TO EDIT MASTER TEXT STYLES</a:t>
            </a:r>
          </a:p>
        </p:txBody>
      </p:sp>
      <p:sp>
        <p:nvSpPr>
          <p:cNvPr id="24" name="Text Placeholder 22">
            <a:extLst>
              <a:ext uri="{FF2B5EF4-FFF2-40B4-BE49-F238E27FC236}">
                <a16:creationId xmlns:a16="http://schemas.microsoft.com/office/drawing/2014/main" id="{0124283C-132E-EB4F-9E56-065236872A9E}"/>
              </a:ext>
            </a:extLst>
          </p:cNvPr>
          <p:cNvSpPr>
            <a:spLocks noGrp="1"/>
          </p:cNvSpPr>
          <p:nvPr>
            <p:ph type="body" sz="quarter" idx="11" hasCustomPrompt="1"/>
          </p:nvPr>
        </p:nvSpPr>
        <p:spPr>
          <a:xfrm>
            <a:off x="1403350" y="2167876"/>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  CLICK TO EDIT MASTER TEXT STYLES</a:t>
            </a:r>
          </a:p>
        </p:txBody>
      </p:sp>
      <p:sp>
        <p:nvSpPr>
          <p:cNvPr id="25" name="Text Placeholder 22">
            <a:extLst>
              <a:ext uri="{FF2B5EF4-FFF2-40B4-BE49-F238E27FC236}">
                <a16:creationId xmlns:a16="http://schemas.microsoft.com/office/drawing/2014/main" id="{DD867F96-EC2A-BC41-8FD5-D3386256098F}"/>
              </a:ext>
            </a:extLst>
          </p:cNvPr>
          <p:cNvSpPr>
            <a:spLocks noGrp="1"/>
          </p:cNvSpPr>
          <p:nvPr>
            <p:ph type="body" sz="quarter" idx="12" hasCustomPrompt="1"/>
          </p:nvPr>
        </p:nvSpPr>
        <p:spPr>
          <a:xfrm>
            <a:off x="1403350" y="3647174"/>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3. CLICK TO EDIT MASTER TEXT STYLES</a:t>
            </a:r>
          </a:p>
        </p:txBody>
      </p:sp>
      <p:sp>
        <p:nvSpPr>
          <p:cNvPr id="26" name="Text Placeholder 22">
            <a:extLst>
              <a:ext uri="{FF2B5EF4-FFF2-40B4-BE49-F238E27FC236}">
                <a16:creationId xmlns:a16="http://schemas.microsoft.com/office/drawing/2014/main" id="{6E7B3E5E-D713-F34D-BEA5-443FFAC0C67F}"/>
              </a:ext>
            </a:extLst>
          </p:cNvPr>
          <p:cNvSpPr>
            <a:spLocks noGrp="1"/>
          </p:cNvSpPr>
          <p:nvPr>
            <p:ph type="body" sz="quarter" idx="13" hasCustomPrompt="1"/>
          </p:nvPr>
        </p:nvSpPr>
        <p:spPr>
          <a:xfrm>
            <a:off x="1403350" y="4411484"/>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4. CLICK TO EDIT MASTER TEXT STYLES</a:t>
            </a:r>
          </a:p>
        </p:txBody>
      </p:sp>
      <p:sp>
        <p:nvSpPr>
          <p:cNvPr id="29" name="Text Placeholder 28">
            <a:extLst>
              <a:ext uri="{FF2B5EF4-FFF2-40B4-BE49-F238E27FC236}">
                <a16:creationId xmlns:a16="http://schemas.microsoft.com/office/drawing/2014/main" id="{7BABB4C8-B7B8-5147-89CC-E89E9FA860C1}"/>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panose="020B05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278636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left)">
                                      <p:cBhvr>
                                        <p:cTn id="28" dur="5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wipe(left)">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26">
                                            <p:txEl>
                                              <p:pRg st="0" end="0"/>
                                            </p:txEl>
                                          </p:spTgt>
                                        </p:tgtEl>
                                        <p:attrNameLst>
                                          <p:attrName>style.visibility</p:attrName>
                                        </p:attrNameLst>
                                      </p:cBhvr>
                                      <p:to>
                                        <p:strVal val="visible"/>
                                      </p:to>
                                    </p:set>
                                    <p:animEffect transition="in" filter="wipe(left)">
                                      <p:cBhvr>
                                        <p:cTn id="5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9"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A89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8110331" y="305068"/>
            <a:ext cx="3110948"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1</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4081670"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3766932" y="5176055"/>
            <a:ext cx="6311344" cy="523220"/>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ACTIVEER RELEVANTE VOORKENNIS</a:t>
            </a:r>
          </a:p>
        </p:txBody>
      </p:sp>
      <p:cxnSp>
        <p:nvCxnSpPr>
          <p:cNvPr id="12" name="Straight Connector 11">
            <a:extLst>
              <a:ext uri="{FF2B5EF4-FFF2-40B4-BE49-F238E27FC236}">
                <a16:creationId xmlns:a16="http://schemas.microsoft.com/office/drawing/2014/main" id="{ADDC276A-265B-E546-964F-49F748C9D5F8}"/>
              </a:ext>
            </a:extLst>
          </p:cNvPr>
          <p:cNvCxnSpPr/>
          <p:nvPr userDrawn="1"/>
        </p:nvCxnSpPr>
        <p:spPr>
          <a:xfrm>
            <a:off x="3446960" y="0"/>
            <a:ext cx="0" cy="54376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 Placeholder 28">
            <a:extLst>
              <a:ext uri="{FF2B5EF4-FFF2-40B4-BE49-F238E27FC236}">
                <a16:creationId xmlns:a16="http://schemas.microsoft.com/office/drawing/2014/main" id="{6A4CEC6D-F60C-9C4E-9E81-37E2E3E7BA74}"/>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1942137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F0B5CE9-9520-9C46-868B-7D054C58544D}"/>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
        <p:nvSpPr>
          <p:cNvPr id="14" name="Content Placeholder 2">
            <a:extLst>
              <a:ext uri="{FF2B5EF4-FFF2-40B4-BE49-F238E27FC236}">
                <a16:creationId xmlns:a16="http://schemas.microsoft.com/office/drawing/2014/main" id="{3ECE2C5C-0874-6A47-B4C9-6948C6BAB81E}"/>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cxnSp>
        <p:nvCxnSpPr>
          <p:cNvPr id="9" name="Straight Connector 8">
            <a:extLst>
              <a:ext uri="{FF2B5EF4-FFF2-40B4-BE49-F238E27FC236}">
                <a16:creationId xmlns:a16="http://schemas.microsoft.com/office/drawing/2014/main" id="{D286E0C7-9ACE-DE47-8401-3BE0B6912481}"/>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7569172-0A45-394E-8AB2-D0E5A6B93257}"/>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97027F2A-7F6F-1C49-AD68-25A832B198DC}"/>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Tree>
    <p:extLst>
      <p:ext uri="{BB962C8B-B14F-4D97-AF65-F5344CB8AC3E}">
        <p14:creationId xmlns:p14="http://schemas.microsoft.com/office/powerpoint/2010/main" val="2254132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295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8844997" y="215616"/>
            <a:ext cx="3110948"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2</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4081670"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4022033" y="5176055"/>
            <a:ext cx="7424529" cy="954107"/>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GEEF DUIDELIJKE, GESTRUCTUREERDE EN UITDAGENDE INSTRUCTIES</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26C2FD8B-B66F-0B48-88D1-D64F11B8A49F}"/>
              </a:ext>
            </a:extLst>
          </p:cNvPr>
          <p:cNvCxnSpPr/>
          <p:nvPr userDrawn="1"/>
        </p:nvCxnSpPr>
        <p:spPr>
          <a:xfrm>
            <a:off x="3446960" y="0"/>
            <a:ext cx="0" cy="54376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61F916DD-0A69-C04E-B54D-977600FB0962}"/>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3622481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Afbeelding 7">
            <a:extLst>
              <a:ext uri="{FF2B5EF4-FFF2-40B4-BE49-F238E27FC236}">
                <a16:creationId xmlns:a16="http://schemas.microsoft.com/office/drawing/2014/main" id="{5D1A4FD1-4E1D-664E-A9CA-5B954DA9A5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83419"/>
            <a:ext cx="1559496" cy="834695"/>
          </a:xfrm>
          <a:prstGeom prst="rect">
            <a:avLst/>
          </a:prstGeom>
        </p:spPr>
      </p:pic>
      <p:pic>
        <p:nvPicPr>
          <p:cNvPr id="13" name="Graphic 12">
            <a:extLst>
              <a:ext uri="{FF2B5EF4-FFF2-40B4-BE49-F238E27FC236}">
                <a16:creationId xmlns:a16="http://schemas.microsoft.com/office/drawing/2014/main" id="{4040B778-278B-264C-A1D1-96F87C9BC19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0070" y="4717702"/>
            <a:ext cx="1309426" cy="1309426"/>
          </a:xfrm>
          <a:prstGeom prst="rect">
            <a:avLst/>
          </a:prstGeom>
        </p:spPr>
      </p:pic>
      <p:sp>
        <p:nvSpPr>
          <p:cNvPr id="8" name="Text Placeholder 28">
            <a:extLst>
              <a:ext uri="{FF2B5EF4-FFF2-40B4-BE49-F238E27FC236}">
                <a16:creationId xmlns:a16="http://schemas.microsoft.com/office/drawing/2014/main" id="{E2C83283-9366-0C4A-8CAF-EBFD351BA93A}"/>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7DC92625-A050-2349-801D-46D10547A8B1}"/>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8C4AC15-DFE2-FB4E-9DC0-65BC0629D686}"/>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15B99B21-7D20-B64B-B10C-D24B906D3952}"/>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1" name="Content Placeholder 2">
            <a:extLst>
              <a:ext uri="{FF2B5EF4-FFF2-40B4-BE49-F238E27FC236}">
                <a16:creationId xmlns:a16="http://schemas.microsoft.com/office/drawing/2014/main" id="{E26179F5-8C6D-5F40-9FFD-9B30615F6E1E}"/>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1507187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CA9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8844997" y="215616"/>
            <a:ext cx="3110948"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3</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4081670"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4022033" y="5176055"/>
            <a:ext cx="7424529" cy="523220"/>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GEBRUIK VOORBEELDEN</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961CEB73-EA80-E247-A7E2-E3D7486ACDA5}"/>
              </a:ext>
            </a:extLst>
          </p:cNvPr>
          <p:cNvCxnSpPr/>
          <p:nvPr userDrawn="1"/>
        </p:nvCxnSpPr>
        <p:spPr>
          <a:xfrm>
            <a:off x="3446960" y="0"/>
            <a:ext cx="0" cy="54376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755A46B7-47E6-B447-A29C-9C6E6C8C9A7D}"/>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30448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D3D3846-999D-D945-8C08-B524E2F2B1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
          <a:stretch/>
        </p:blipFill>
        <p:spPr>
          <a:xfrm>
            <a:off x="0" y="1299410"/>
            <a:ext cx="1559496" cy="818354"/>
          </a:xfrm>
          <a:prstGeom prst="rect">
            <a:avLst/>
          </a:prstGeom>
        </p:spPr>
      </p:pic>
      <p:pic>
        <p:nvPicPr>
          <p:cNvPr id="13" name="Graphic 12">
            <a:extLst>
              <a:ext uri="{FF2B5EF4-FFF2-40B4-BE49-F238E27FC236}">
                <a16:creationId xmlns:a16="http://schemas.microsoft.com/office/drawing/2014/main" id="{F903EF58-4E81-C14C-8881-D086D5795A8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5035" y="4624964"/>
            <a:ext cx="1309426" cy="1309426"/>
          </a:xfrm>
          <a:prstGeom prst="rect">
            <a:avLst/>
          </a:prstGeom>
        </p:spPr>
      </p:pic>
      <p:sp>
        <p:nvSpPr>
          <p:cNvPr id="8" name="Text Placeholder 28">
            <a:extLst>
              <a:ext uri="{FF2B5EF4-FFF2-40B4-BE49-F238E27FC236}">
                <a16:creationId xmlns:a16="http://schemas.microsoft.com/office/drawing/2014/main" id="{365963E0-B44C-8F4A-AE2B-E9B953C4B20C}"/>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6EC9DCF5-3866-8442-AB64-922D9C9618EE}"/>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23A766A6-B669-5944-B2BD-A6263AAFF58F}"/>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41C25E48-DC6E-014E-BE48-2A3627195E5C}"/>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1" name="Content Placeholder 2">
            <a:extLst>
              <a:ext uri="{FF2B5EF4-FFF2-40B4-BE49-F238E27FC236}">
                <a16:creationId xmlns:a16="http://schemas.microsoft.com/office/drawing/2014/main" id="{AFDB1CDE-E7AD-7E4B-A84E-A41A0F0087A6}"/>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7944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79B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8844997" y="215616"/>
            <a:ext cx="3110948"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4</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4081670"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4022033" y="5176055"/>
            <a:ext cx="7424529" cy="523220"/>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COMBINEER WOORD EN BEELD</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7C6EF837-2F1C-3343-8E29-4BAC6D06D13D}"/>
              </a:ext>
            </a:extLst>
          </p:cNvPr>
          <p:cNvCxnSpPr/>
          <p:nvPr userDrawn="1"/>
        </p:nvCxnSpPr>
        <p:spPr>
          <a:xfrm>
            <a:off x="3446960" y="0"/>
            <a:ext cx="0" cy="54376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A039E67A-4AA0-E94A-B4CA-0AE4B64D2BF2}"/>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1913844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Afbeelding 9">
            <a:extLst>
              <a:ext uri="{FF2B5EF4-FFF2-40B4-BE49-F238E27FC236}">
                <a16:creationId xmlns:a16="http://schemas.microsoft.com/office/drawing/2014/main" id="{0B55B7FB-F959-9641-88C2-DAC494EB01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1301593"/>
            <a:ext cx="1565052" cy="834695"/>
          </a:xfrm>
          <a:prstGeom prst="rect">
            <a:avLst/>
          </a:prstGeom>
        </p:spPr>
      </p:pic>
      <p:pic>
        <p:nvPicPr>
          <p:cNvPr id="10" name="Graphic 9">
            <a:extLst>
              <a:ext uri="{FF2B5EF4-FFF2-40B4-BE49-F238E27FC236}">
                <a16:creationId xmlns:a16="http://schemas.microsoft.com/office/drawing/2014/main" id="{1F82C03B-581C-614F-9016-DA57681B6D7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8760" y="4613135"/>
            <a:ext cx="1309426" cy="1309426"/>
          </a:xfrm>
          <a:prstGeom prst="rect">
            <a:avLst/>
          </a:prstGeom>
        </p:spPr>
      </p:pic>
      <p:sp>
        <p:nvSpPr>
          <p:cNvPr id="11" name="Text Placeholder 28">
            <a:extLst>
              <a:ext uri="{FF2B5EF4-FFF2-40B4-BE49-F238E27FC236}">
                <a16:creationId xmlns:a16="http://schemas.microsoft.com/office/drawing/2014/main" id="{F1536F69-BBD7-D44D-B3AD-F51294034DB2}"/>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6DD431C3-5A9D-B546-86E8-E3A21941378A}"/>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2E5595A-428C-B442-8E90-DFE2E3AA85F7}"/>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FA81588D-64EE-D94F-8307-7DAC65A66D10}"/>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2" name="Content Placeholder 2">
            <a:extLst>
              <a:ext uri="{FF2B5EF4-FFF2-40B4-BE49-F238E27FC236}">
                <a16:creationId xmlns:a16="http://schemas.microsoft.com/office/drawing/2014/main" id="{6F6DEA18-A577-F245-86EC-0A83C1D73A14}"/>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190671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Wie ben i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B84174-EE1C-0B42-B9D7-715A9E8A52B0}"/>
              </a:ext>
            </a:extLst>
          </p:cNvPr>
          <p:cNvSpPr/>
          <p:nvPr userDrawn="1"/>
        </p:nvSpPr>
        <p:spPr>
          <a:xfrm>
            <a:off x="0" y="-1"/>
            <a:ext cx="12192000" cy="6251169"/>
          </a:xfrm>
          <a:prstGeom prst="rect">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sp>
        <p:nvSpPr>
          <p:cNvPr id="25" name="Text Placeholder 28">
            <a:extLst>
              <a:ext uri="{FF2B5EF4-FFF2-40B4-BE49-F238E27FC236}">
                <a16:creationId xmlns:a16="http://schemas.microsoft.com/office/drawing/2014/main" id="{DE8A67E6-407B-9F48-B682-590546F47CE4}"/>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panose="020B0503030403020204" pitchFamily="34" charset="0"/>
              </a:defRPr>
            </a:lvl1pPr>
            <a:lvl5pPr marL="1828800" indent="0">
              <a:buNone/>
              <a:defRPr/>
            </a:lvl5pPr>
          </a:lstStyle>
          <a:p>
            <a:pPr lvl="0"/>
            <a:r>
              <a:rPr lang="en-GB"/>
              <a:t>BRON</a:t>
            </a:r>
            <a:endParaRPr lang="en-BE"/>
          </a:p>
        </p:txBody>
      </p:sp>
      <p:sp>
        <p:nvSpPr>
          <p:cNvPr id="3" name="Text Placeholder 2">
            <a:extLst>
              <a:ext uri="{FF2B5EF4-FFF2-40B4-BE49-F238E27FC236}">
                <a16:creationId xmlns:a16="http://schemas.microsoft.com/office/drawing/2014/main" id="{E128074F-A050-AB4B-9AE0-4B5522D1FEE0}"/>
              </a:ext>
            </a:extLst>
          </p:cNvPr>
          <p:cNvSpPr>
            <a:spLocks noGrp="1"/>
          </p:cNvSpPr>
          <p:nvPr>
            <p:ph type="body" sz="quarter" idx="16"/>
          </p:nvPr>
        </p:nvSpPr>
        <p:spPr>
          <a:xfrm>
            <a:off x="5770119" y="1691558"/>
            <a:ext cx="4733662" cy="3135312"/>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i="0">
                <a:solidFill>
                  <a:schemeClr val="bg1"/>
                </a:solidFill>
                <a:latin typeface="Myriad Pro" panose="020B0503030403020204" pitchFamily="34" charset="0"/>
              </a:defRPr>
            </a:lvl1pPr>
            <a:lvl2pPr marL="457200" indent="0">
              <a:buNone/>
              <a:defRPr>
                <a:solidFill>
                  <a:schemeClr val="bg1"/>
                </a:solidFill>
                <a:latin typeface="Myriad Roman" pitchFamily="2" charset="0"/>
              </a:defRPr>
            </a:lvl2pPr>
            <a:lvl3pPr marL="914400" indent="0">
              <a:buNone/>
              <a:defRPr>
                <a:solidFill>
                  <a:schemeClr val="bg1"/>
                </a:solidFill>
                <a:latin typeface="Myriad Roman" pitchFamily="2" charset="0"/>
              </a:defRPr>
            </a:lvl3pPr>
            <a:lvl4pPr marL="1371600" indent="0">
              <a:buNone/>
              <a:defRPr>
                <a:solidFill>
                  <a:schemeClr val="bg1"/>
                </a:solidFill>
                <a:latin typeface="Myriad Roman" pitchFamily="2" charset="0"/>
              </a:defRPr>
            </a:lvl4pPr>
            <a:lvl5pPr marL="1828800" indent="0">
              <a:buNone/>
              <a:defRPr>
                <a:solidFill>
                  <a:schemeClr val="bg1"/>
                </a:solidFill>
                <a:latin typeface="Myriad Roman" pitchFamily="2" charset="0"/>
              </a:defRPr>
            </a:lvl5pPr>
          </a:lstStyle>
          <a:p>
            <a:pPr lvl="0"/>
            <a:r>
              <a:rPr lang="en-GB"/>
              <a:t>Click to edit Master text styles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to edit Master text styles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to edit Master text styles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to edit Master text styles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to edit Master text styles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to edit Master text styles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to edit Master text styles</a:t>
            </a:r>
          </a:p>
          <a:p>
            <a:pPr lvl="0"/>
            <a:endParaRPr lang="en-GB"/>
          </a:p>
        </p:txBody>
      </p:sp>
      <p:cxnSp>
        <p:nvCxnSpPr>
          <p:cNvPr id="13" name="Straight Connector 12">
            <a:extLst>
              <a:ext uri="{FF2B5EF4-FFF2-40B4-BE49-F238E27FC236}">
                <a16:creationId xmlns:a16="http://schemas.microsoft.com/office/drawing/2014/main" id="{01D543C3-589C-824E-AFB9-5619993D864D}"/>
              </a:ext>
            </a:extLst>
          </p:cNvPr>
          <p:cNvCxnSpPr>
            <a:cxnSpLocks/>
          </p:cNvCxnSpPr>
          <p:nvPr userDrawn="1"/>
        </p:nvCxnSpPr>
        <p:spPr>
          <a:xfrm flipH="1">
            <a:off x="-983473" y="698270"/>
            <a:ext cx="19669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ED7F13F-2FDD-D842-9C4B-1E0EA3C878E9}"/>
              </a:ext>
            </a:extLst>
          </p:cNvPr>
          <p:cNvSpPr/>
          <p:nvPr userDrawn="1"/>
        </p:nvSpPr>
        <p:spPr>
          <a:xfrm rot="5400000">
            <a:off x="913354" y="569061"/>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sp>
        <p:nvSpPr>
          <p:cNvPr id="15" name="Title 1">
            <a:extLst>
              <a:ext uri="{FF2B5EF4-FFF2-40B4-BE49-F238E27FC236}">
                <a16:creationId xmlns:a16="http://schemas.microsoft.com/office/drawing/2014/main" id="{D423B936-ED47-DF4C-888C-081BC6EFFA9F}"/>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chemeClr val="bg1"/>
                </a:solidFill>
                <a:latin typeface="Myriad Pro" panose="020B0503030403020204" pitchFamily="34" charset="0"/>
              </a:defRPr>
            </a:lvl1pPr>
          </a:lstStyle>
          <a:p>
            <a:r>
              <a:rPr lang="en-GB"/>
              <a:t>CLICK TO EDIT MASTER TITLE STYLE</a:t>
            </a:r>
            <a:endParaRPr lang="en-BE"/>
          </a:p>
        </p:txBody>
      </p:sp>
      <p:sp>
        <p:nvSpPr>
          <p:cNvPr id="5" name="Picture Placeholder 4">
            <a:extLst>
              <a:ext uri="{FF2B5EF4-FFF2-40B4-BE49-F238E27FC236}">
                <a16:creationId xmlns:a16="http://schemas.microsoft.com/office/drawing/2014/main" id="{2A4A0500-07CE-1642-9EA5-7C6996684066}"/>
              </a:ext>
            </a:extLst>
          </p:cNvPr>
          <p:cNvSpPr>
            <a:spLocks noGrp="1"/>
          </p:cNvSpPr>
          <p:nvPr>
            <p:ph type="pic" sz="quarter" idx="17"/>
          </p:nvPr>
        </p:nvSpPr>
        <p:spPr>
          <a:xfrm>
            <a:off x="1403683" y="1691558"/>
            <a:ext cx="3382963" cy="3135313"/>
          </a:xfrm>
          <a:prstGeom prst="ellipse">
            <a:avLst/>
          </a:prstGeom>
        </p:spPr>
        <p:txBody>
          <a:bodyPr/>
          <a:lstStyle/>
          <a:p>
            <a:endParaRPr lang="en-BE"/>
          </a:p>
        </p:txBody>
      </p:sp>
    </p:spTree>
    <p:extLst>
      <p:ext uri="{BB962C8B-B14F-4D97-AF65-F5344CB8AC3E}">
        <p14:creationId xmlns:p14="http://schemas.microsoft.com/office/powerpoint/2010/main" val="4233844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A9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8844997" y="215616"/>
            <a:ext cx="3110948"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5</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4081670"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4022033" y="5176055"/>
            <a:ext cx="7424529" cy="523220"/>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LAAT DE LEERSTOF ACTIEF VERWERKEN</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06E84FA5-498B-1C46-A9AE-5BA5091DB01D}"/>
              </a:ext>
            </a:extLst>
          </p:cNvPr>
          <p:cNvCxnSpPr/>
          <p:nvPr userDrawn="1"/>
        </p:nvCxnSpPr>
        <p:spPr>
          <a:xfrm>
            <a:off x="3446960" y="0"/>
            <a:ext cx="0" cy="54376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89392E64-BC1D-3A4C-B27B-7B5EBA249622}"/>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405600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inhoud 3">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416B40D-DD95-E649-A583-47AED3EF9470}"/>
              </a:ext>
            </a:extLst>
          </p:cNvPr>
          <p:cNvCxnSpPr>
            <a:cxnSpLocks/>
          </p:cNvCxnSpPr>
          <p:nvPr userDrawn="1"/>
        </p:nvCxnSpPr>
        <p:spPr>
          <a:xfrm flipH="1">
            <a:off x="-983473" y="4748034"/>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711DA4-47BD-044F-B0D7-CFE66703BC00}"/>
              </a:ext>
            </a:extLst>
          </p:cNvPr>
          <p:cNvSpPr/>
          <p:nvPr userDrawn="1"/>
        </p:nvSpPr>
        <p:spPr>
          <a:xfrm rot="5400000">
            <a:off x="913354" y="4618825"/>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12" name="Straight Connector 11">
            <a:extLst>
              <a:ext uri="{FF2B5EF4-FFF2-40B4-BE49-F238E27FC236}">
                <a16:creationId xmlns:a16="http://schemas.microsoft.com/office/drawing/2014/main" id="{5E37382B-CC3F-6A4D-89FF-282F9E546EB4}"/>
              </a:ext>
            </a:extLst>
          </p:cNvPr>
          <p:cNvCxnSpPr>
            <a:cxnSpLocks/>
          </p:cNvCxnSpPr>
          <p:nvPr userDrawn="1"/>
        </p:nvCxnSpPr>
        <p:spPr>
          <a:xfrm flipH="1">
            <a:off x="-1053592" y="3647174"/>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B312664-BBE5-8D4C-A917-2CB63A444BA6}"/>
              </a:ext>
            </a:extLst>
          </p:cNvPr>
          <p:cNvSpPr/>
          <p:nvPr userDrawn="1"/>
        </p:nvSpPr>
        <p:spPr>
          <a:xfrm rot="5400000">
            <a:off x="915282" y="3518475"/>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15" name="Straight Connector 14">
            <a:extLst>
              <a:ext uri="{FF2B5EF4-FFF2-40B4-BE49-F238E27FC236}">
                <a16:creationId xmlns:a16="http://schemas.microsoft.com/office/drawing/2014/main" id="{848DE17F-1327-3947-9B11-85A5855F3286}"/>
              </a:ext>
            </a:extLst>
          </p:cNvPr>
          <p:cNvCxnSpPr>
            <a:cxnSpLocks/>
          </p:cNvCxnSpPr>
          <p:nvPr userDrawn="1"/>
        </p:nvCxnSpPr>
        <p:spPr>
          <a:xfrm flipH="1">
            <a:off x="-983473" y="2609992"/>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CC57384-DCFA-0446-A62D-EF3CD0F866DD}"/>
              </a:ext>
            </a:extLst>
          </p:cNvPr>
          <p:cNvSpPr/>
          <p:nvPr userDrawn="1"/>
        </p:nvSpPr>
        <p:spPr>
          <a:xfrm rot="5400000">
            <a:off x="913354" y="2472429"/>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sp>
        <p:nvSpPr>
          <p:cNvPr id="20" name="TextBox 19">
            <a:extLst>
              <a:ext uri="{FF2B5EF4-FFF2-40B4-BE49-F238E27FC236}">
                <a16:creationId xmlns:a16="http://schemas.microsoft.com/office/drawing/2014/main" id="{7BF65114-2543-474F-943A-BC8EA57A7AE1}"/>
              </a:ext>
            </a:extLst>
          </p:cNvPr>
          <p:cNvSpPr txBox="1"/>
          <p:nvPr userDrawn="1"/>
        </p:nvSpPr>
        <p:spPr>
          <a:xfrm>
            <a:off x="836052" y="632772"/>
            <a:ext cx="5471492" cy="923330"/>
          </a:xfrm>
          <a:prstGeom prst="rect">
            <a:avLst/>
          </a:prstGeom>
          <a:noFill/>
        </p:spPr>
        <p:txBody>
          <a:bodyPr wrap="square" rtlCol="0">
            <a:spAutoFit/>
          </a:bodyPr>
          <a:lstStyle/>
          <a:p>
            <a:r>
              <a:rPr lang="en-BE" sz="5400" b="1" i="0" spc="850" baseline="0">
                <a:solidFill>
                  <a:srgbClr val="009CAC"/>
                </a:solidFill>
                <a:latin typeface="Myriad Pro" panose="020B0503030403020204" pitchFamily="34" charset="0"/>
              </a:rPr>
              <a:t>INHOUD</a:t>
            </a:r>
          </a:p>
        </p:txBody>
      </p:sp>
      <p:sp>
        <p:nvSpPr>
          <p:cNvPr id="23" name="Text Placeholder 22">
            <a:extLst>
              <a:ext uri="{FF2B5EF4-FFF2-40B4-BE49-F238E27FC236}">
                <a16:creationId xmlns:a16="http://schemas.microsoft.com/office/drawing/2014/main" id="{DE36D514-50A9-2C4B-B9FB-E84663D17ABA}"/>
              </a:ext>
            </a:extLst>
          </p:cNvPr>
          <p:cNvSpPr>
            <a:spLocks noGrp="1"/>
          </p:cNvSpPr>
          <p:nvPr>
            <p:ph type="body" sz="quarter" idx="10" hasCustomPrompt="1"/>
          </p:nvPr>
        </p:nvSpPr>
        <p:spPr>
          <a:xfrm>
            <a:off x="1403350" y="2310693"/>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 CLICK TO EDIT MASTER TEXT STYLES</a:t>
            </a:r>
          </a:p>
        </p:txBody>
      </p:sp>
      <p:sp>
        <p:nvSpPr>
          <p:cNvPr id="25" name="Text Placeholder 22">
            <a:extLst>
              <a:ext uri="{FF2B5EF4-FFF2-40B4-BE49-F238E27FC236}">
                <a16:creationId xmlns:a16="http://schemas.microsoft.com/office/drawing/2014/main" id="{DD867F96-EC2A-BC41-8FD5-D3386256098F}"/>
              </a:ext>
            </a:extLst>
          </p:cNvPr>
          <p:cNvSpPr>
            <a:spLocks noGrp="1"/>
          </p:cNvSpPr>
          <p:nvPr>
            <p:ph type="body" sz="quarter" idx="12" hasCustomPrompt="1"/>
          </p:nvPr>
        </p:nvSpPr>
        <p:spPr>
          <a:xfrm>
            <a:off x="1403350" y="3310624"/>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2. CLICK TO EDIT MASTER TEXT STYLES</a:t>
            </a:r>
          </a:p>
        </p:txBody>
      </p:sp>
      <p:sp>
        <p:nvSpPr>
          <p:cNvPr id="26" name="Text Placeholder 22">
            <a:extLst>
              <a:ext uri="{FF2B5EF4-FFF2-40B4-BE49-F238E27FC236}">
                <a16:creationId xmlns:a16="http://schemas.microsoft.com/office/drawing/2014/main" id="{6E7B3E5E-D713-F34D-BEA5-443FFAC0C67F}"/>
              </a:ext>
            </a:extLst>
          </p:cNvPr>
          <p:cNvSpPr>
            <a:spLocks noGrp="1"/>
          </p:cNvSpPr>
          <p:nvPr>
            <p:ph type="body" sz="quarter" idx="13" hasCustomPrompt="1"/>
          </p:nvPr>
        </p:nvSpPr>
        <p:spPr>
          <a:xfrm>
            <a:off x="1403350" y="4411484"/>
            <a:ext cx="9950450" cy="673100"/>
          </a:xfrm>
          <a:prstGeom prst="rect">
            <a:avLst/>
          </a:prstGeom>
        </p:spPr>
        <p:txBody>
          <a:bodyPr anchor="ctr"/>
          <a:lstStyle>
            <a:lvl1pPr marL="0" indent="0">
              <a:buNone/>
              <a:defRPr sz="2600" b="1" i="0">
                <a:solidFill>
                  <a:srgbClr val="009CAC"/>
                </a:solidFill>
                <a:latin typeface="Myriad Pro" panose="020B05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3. CLICK TO EDIT MASTER TEXT STYLES</a:t>
            </a:r>
          </a:p>
        </p:txBody>
      </p:sp>
      <p:sp>
        <p:nvSpPr>
          <p:cNvPr id="29" name="Text Placeholder 28">
            <a:extLst>
              <a:ext uri="{FF2B5EF4-FFF2-40B4-BE49-F238E27FC236}">
                <a16:creationId xmlns:a16="http://schemas.microsoft.com/office/drawing/2014/main" id="{7BABB4C8-B7B8-5147-89CC-E89E9FA860C1}"/>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panose="020B05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357413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wipe(left)">
                                      <p:cBhvr>
                                        <p:cTn id="15" dur="500"/>
                                        <p:tgtEl>
                                          <p:spTgt spid="2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wipe(left)">
                                      <p:cBhvr>
                                        <p:cTn id="28" dur="500"/>
                                        <p:tgtEl>
                                          <p:spTgt spid="2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6">
                                            <p:txEl>
                                              <p:pRg st="0" end="0"/>
                                            </p:txEl>
                                          </p:spTgt>
                                        </p:tgtEl>
                                        <p:attrNameLst>
                                          <p:attrName>style.visibility</p:attrName>
                                        </p:attrNameLst>
                                      </p:cBhvr>
                                      <p:to>
                                        <p:strVal val="visible"/>
                                      </p:to>
                                    </p:set>
                                    <p:animEffect transition="in" filter="wipe(left)">
                                      <p:cBhvr>
                                        <p:cTn id="41"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Afbeelding 9">
            <a:extLst>
              <a:ext uri="{FF2B5EF4-FFF2-40B4-BE49-F238E27FC236}">
                <a16:creationId xmlns:a16="http://schemas.microsoft.com/office/drawing/2014/main" id="{5A41703D-9EE4-184D-AD60-796B69618D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1299410"/>
            <a:ext cx="1559496" cy="812163"/>
          </a:xfrm>
          <a:prstGeom prst="rect">
            <a:avLst/>
          </a:prstGeom>
        </p:spPr>
      </p:pic>
      <p:pic>
        <p:nvPicPr>
          <p:cNvPr id="10" name="Graphic 9">
            <a:extLst>
              <a:ext uri="{FF2B5EF4-FFF2-40B4-BE49-F238E27FC236}">
                <a16:creationId xmlns:a16="http://schemas.microsoft.com/office/drawing/2014/main" id="{0952137B-1F6D-9042-8557-19156A095EC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58" y="4655109"/>
            <a:ext cx="1309426" cy="1309426"/>
          </a:xfrm>
          <a:prstGeom prst="rect">
            <a:avLst/>
          </a:prstGeom>
        </p:spPr>
      </p:pic>
      <p:sp>
        <p:nvSpPr>
          <p:cNvPr id="11" name="Text Placeholder 28">
            <a:extLst>
              <a:ext uri="{FF2B5EF4-FFF2-40B4-BE49-F238E27FC236}">
                <a16:creationId xmlns:a16="http://schemas.microsoft.com/office/drawing/2014/main" id="{4FB7915A-7087-E94F-91A9-24C1AA1A126F}"/>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2CD8FA3C-BD06-F34C-8CC2-7244753EB6C5}"/>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0C7CD52-3441-C743-9141-56E87B279B8F}"/>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2E67BA1B-12F0-5949-BF06-CF6DA835BACE}"/>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2" name="Content Placeholder 2">
            <a:extLst>
              <a:ext uri="{FF2B5EF4-FFF2-40B4-BE49-F238E27FC236}">
                <a16:creationId xmlns:a16="http://schemas.microsoft.com/office/drawing/2014/main" id="{91983161-7D9B-544A-860D-D1B60DAE1917}"/>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457015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AC8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8844997" y="215616"/>
            <a:ext cx="3110948"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6</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4081670"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4022033" y="5176055"/>
            <a:ext cx="7424529" cy="954107"/>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ACHTERHAAL OF DE HELE KLAS </a:t>
            </a:r>
          </a:p>
          <a:p>
            <a:pPr algn="r"/>
            <a:r>
              <a:rPr lang="en-BE" sz="2800" b="0" i="0" spc="300">
                <a:solidFill>
                  <a:schemeClr val="bg1"/>
                </a:solidFill>
                <a:latin typeface="Myriad Pro Light" panose="020B0403030403020204" pitchFamily="34" charset="0"/>
              </a:rPr>
              <a:t>HET BEGREPEN HEEFT</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358FC0F3-3BE3-7949-A5C8-9FDBC161B40A}"/>
              </a:ext>
            </a:extLst>
          </p:cNvPr>
          <p:cNvCxnSpPr/>
          <p:nvPr userDrawn="1"/>
        </p:nvCxnSpPr>
        <p:spPr>
          <a:xfrm>
            <a:off x="3446960" y="0"/>
            <a:ext cx="0" cy="54376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D515CFF9-4191-DB4B-859F-18EE5B08D6B0}"/>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2072189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8" name="Afbeelding 9" descr="Afbeelding met tekening&#10;&#10;Automatisch gegenereerde beschrijving">
            <a:extLst>
              <a:ext uri="{FF2B5EF4-FFF2-40B4-BE49-F238E27FC236}">
                <a16:creationId xmlns:a16="http://schemas.microsoft.com/office/drawing/2014/main" id="{6100D1FB-9C8F-A04C-B2F1-4CA7E00BAF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1299410"/>
            <a:ext cx="1628025" cy="834695"/>
          </a:xfrm>
          <a:prstGeom prst="rect">
            <a:avLst/>
          </a:prstGeom>
          <a:noFill/>
        </p:spPr>
      </p:pic>
      <p:pic>
        <p:nvPicPr>
          <p:cNvPr id="10" name="Graphic 9">
            <a:extLst>
              <a:ext uri="{FF2B5EF4-FFF2-40B4-BE49-F238E27FC236}">
                <a16:creationId xmlns:a16="http://schemas.microsoft.com/office/drawing/2014/main" id="{24D1D439-5936-2146-BFF4-D751CE40B2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58" y="4723896"/>
            <a:ext cx="1309426" cy="1309426"/>
          </a:xfrm>
          <a:prstGeom prst="rect">
            <a:avLst/>
          </a:prstGeom>
        </p:spPr>
      </p:pic>
      <p:sp>
        <p:nvSpPr>
          <p:cNvPr id="11" name="Text Placeholder 28">
            <a:extLst>
              <a:ext uri="{FF2B5EF4-FFF2-40B4-BE49-F238E27FC236}">
                <a16:creationId xmlns:a16="http://schemas.microsoft.com/office/drawing/2014/main" id="{C19C6CB0-EB28-064C-95F8-9DCF3D22AC68}"/>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13" name="Straight Connector 12">
            <a:extLst>
              <a:ext uri="{FF2B5EF4-FFF2-40B4-BE49-F238E27FC236}">
                <a16:creationId xmlns:a16="http://schemas.microsoft.com/office/drawing/2014/main" id="{066081C4-FEF3-E341-9200-566600BAF2C5}"/>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FF243DA-9E38-7140-8813-A926016550C4}"/>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B1EF51C6-1653-6240-9DC0-66A65B0E1A02}"/>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2" name="Content Placeholder 2">
            <a:extLst>
              <a:ext uri="{FF2B5EF4-FFF2-40B4-BE49-F238E27FC236}">
                <a16:creationId xmlns:a16="http://schemas.microsoft.com/office/drawing/2014/main" id="{7A89077C-F6B3-5A45-BD17-34F20EE125CF}"/>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88354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00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8844997" y="215616"/>
            <a:ext cx="3110948"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7</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4081670"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3697357" y="5176055"/>
            <a:ext cx="7749205" cy="523220"/>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ONDERSTEUN BIJ MOEILIJKE OPDRACHTEN</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629C4D77-C210-8344-B565-276EEC1F994D}"/>
              </a:ext>
            </a:extLst>
          </p:cNvPr>
          <p:cNvCxnSpPr/>
          <p:nvPr userDrawn="1"/>
        </p:nvCxnSpPr>
        <p:spPr>
          <a:xfrm>
            <a:off x="3446960" y="0"/>
            <a:ext cx="0" cy="54376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57B711B0-CE4E-6047-867B-C1713E647600}"/>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1489593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Afbeelding 9">
            <a:extLst>
              <a:ext uri="{FF2B5EF4-FFF2-40B4-BE49-F238E27FC236}">
                <a16:creationId xmlns:a16="http://schemas.microsoft.com/office/drawing/2014/main" id="{2D3EB1AD-9004-A74A-9DE4-F8DAD77046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1307264"/>
            <a:ext cx="1559496" cy="839839"/>
          </a:xfrm>
          <a:prstGeom prst="rect">
            <a:avLst/>
          </a:prstGeom>
          <a:solidFill>
            <a:srgbClr val="1289CB"/>
          </a:solidFill>
        </p:spPr>
      </p:pic>
      <p:pic>
        <p:nvPicPr>
          <p:cNvPr id="10" name="Graphic 9">
            <a:extLst>
              <a:ext uri="{FF2B5EF4-FFF2-40B4-BE49-F238E27FC236}">
                <a16:creationId xmlns:a16="http://schemas.microsoft.com/office/drawing/2014/main" id="{1DFE2DC9-4E2A-AC44-BD54-4F607839C54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55" y="4710898"/>
            <a:ext cx="1309426" cy="1309426"/>
          </a:xfrm>
          <a:prstGeom prst="rect">
            <a:avLst/>
          </a:prstGeom>
        </p:spPr>
      </p:pic>
      <p:sp>
        <p:nvSpPr>
          <p:cNvPr id="11" name="Text Placeholder 28">
            <a:extLst>
              <a:ext uri="{FF2B5EF4-FFF2-40B4-BE49-F238E27FC236}">
                <a16:creationId xmlns:a16="http://schemas.microsoft.com/office/drawing/2014/main" id="{1BC5D857-FC0F-8A4D-8C98-E5538DF931F1}"/>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B4D407CB-576F-254E-9CCA-15626ECDF979}"/>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7841832-B6FA-2740-BD42-038825B9C1AD}"/>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157D69F5-B60A-9C4D-A3C6-9BAFDC8E2286}"/>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2" name="Content Placeholder 2">
            <a:extLst>
              <a:ext uri="{FF2B5EF4-FFF2-40B4-BE49-F238E27FC236}">
                <a16:creationId xmlns:a16="http://schemas.microsoft.com/office/drawing/2014/main" id="{EF350784-E4F4-0F42-AC62-60BF3216F8C4}"/>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648575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818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8844997" y="215616"/>
            <a:ext cx="3110948"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8</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4081670"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3697357" y="5176055"/>
            <a:ext cx="7749205" cy="954107"/>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SPREID OEFENING MET LEERSTOF </a:t>
            </a:r>
          </a:p>
          <a:p>
            <a:pPr algn="r"/>
            <a:r>
              <a:rPr lang="en-BE" sz="2800" b="0" i="0" spc="300">
                <a:solidFill>
                  <a:schemeClr val="bg1"/>
                </a:solidFill>
                <a:latin typeface="Myriad Pro Light" panose="020B0403030403020204" pitchFamily="34" charset="0"/>
              </a:rPr>
              <a:t>OVER DE TIJD</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ECA96B46-D4E8-274A-B41E-BB1AC4FEA985}"/>
              </a:ext>
            </a:extLst>
          </p:cNvPr>
          <p:cNvCxnSpPr/>
          <p:nvPr userDrawn="1"/>
        </p:nvCxnSpPr>
        <p:spPr>
          <a:xfrm>
            <a:off x="3446960" y="0"/>
            <a:ext cx="0" cy="54376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F2FAF04D-90FB-4540-ABB8-78775BA48C01}"/>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308859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8" name="Afbeelding 9">
            <a:extLst>
              <a:ext uri="{FF2B5EF4-FFF2-40B4-BE49-F238E27FC236}">
                <a16:creationId xmlns:a16="http://schemas.microsoft.com/office/drawing/2014/main" id="{E0428CCE-F645-1049-8A8A-9D32169AEC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1299410"/>
            <a:ext cx="1631504" cy="819344"/>
          </a:xfrm>
          <a:prstGeom prst="rect">
            <a:avLst/>
          </a:prstGeom>
        </p:spPr>
      </p:pic>
      <p:pic>
        <p:nvPicPr>
          <p:cNvPr id="10" name="Graphic 9">
            <a:extLst>
              <a:ext uri="{FF2B5EF4-FFF2-40B4-BE49-F238E27FC236}">
                <a16:creationId xmlns:a16="http://schemas.microsoft.com/office/drawing/2014/main" id="{13C357D5-8EEB-3441-BE68-8A77F18BDB7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3487" y="4624963"/>
            <a:ext cx="1309426" cy="1309426"/>
          </a:xfrm>
          <a:prstGeom prst="rect">
            <a:avLst/>
          </a:prstGeom>
        </p:spPr>
      </p:pic>
      <p:sp>
        <p:nvSpPr>
          <p:cNvPr id="11" name="Text Placeholder 28">
            <a:extLst>
              <a:ext uri="{FF2B5EF4-FFF2-40B4-BE49-F238E27FC236}">
                <a16:creationId xmlns:a16="http://schemas.microsoft.com/office/drawing/2014/main" id="{A25269E5-0934-A74B-844B-1F73A801D484}"/>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F0381D6D-1381-614E-8D0D-005E91B337AD}"/>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8349814-B0F5-A445-9335-E559784A6728}"/>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4FD43A47-5F0B-794A-83C2-811DB289EED2}"/>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2" name="Content Placeholder 2">
            <a:extLst>
              <a:ext uri="{FF2B5EF4-FFF2-40B4-BE49-F238E27FC236}">
                <a16:creationId xmlns:a16="http://schemas.microsoft.com/office/drawing/2014/main" id="{2420D078-13B4-814A-982C-35E49DC4673D}"/>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570716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F15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8844997" y="215616"/>
            <a:ext cx="3110948"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9</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4081670"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3697357" y="5176055"/>
            <a:ext cx="7749205" cy="954107"/>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ZORG VOOR AFWISSELING IN OEFENINGTYPEN</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Straight Connector 10">
            <a:extLst>
              <a:ext uri="{FF2B5EF4-FFF2-40B4-BE49-F238E27FC236}">
                <a16:creationId xmlns:a16="http://schemas.microsoft.com/office/drawing/2014/main" id="{0FB009D3-E942-C347-BCF3-DC09F566A0FF}"/>
              </a:ext>
            </a:extLst>
          </p:cNvPr>
          <p:cNvCxnSpPr/>
          <p:nvPr userDrawn="1"/>
        </p:nvCxnSpPr>
        <p:spPr>
          <a:xfrm>
            <a:off x="3446960" y="0"/>
            <a:ext cx="0" cy="54376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9CCD4CBC-4CB3-6D4A-92BB-51B183686FDE}"/>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3629041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Afbeelding 9">
            <a:extLst>
              <a:ext uri="{FF2B5EF4-FFF2-40B4-BE49-F238E27FC236}">
                <a16:creationId xmlns:a16="http://schemas.microsoft.com/office/drawing/2014/main" id="{9EB8D56C-FC42-8A4E-8E9D-B1A319D1BA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1299410"/>
            <a:ext cx="1559497" cy="858593"/>
          </a:xfrm>
          <a:prstGeom prst="rect">
            <a:avLst/>
          </a:prstGeom>
        </p:spPr>
      </p:pic>
      <p:pic>
        <p:nvPicPr>
          <p:cNvPr id="10" name="Graphic 9">
            <a:extLst>
              <a:ext uri="{FF2B5EF4-FFF2-40B4-BE49-F238E27FC236}">
                <a16:creationId xmlns:a16="http://schemas.microsoft.com/office/drawing/2014/main" id="{8914195A-4572-3A4F-B6EF-124A8D56913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3487" y="4699998"/>
            <a:ext cx="1309426" cy="1309426"/>
          </a:xfrm>
          <a:prstGeom prst="rect">
            <a:avLst/>
          </a:prstGeom>
        </p:spPr>
      </p:pic>
      <p:sp>
        <p:nvSpPr>
          <p:cNvPr id="11" name="Text Placeholder 28">
            <a:extLst>
              <a:ext uri="{FF2B5EF4-FFF2-40B4-BE49-F238E27FC236}">
                <a16:creationId xmlns:a16="http://schemas.microsoft.com/office/drawing/2014/main" id="{D276AF9E-AAD0-284B-B48B-9FB995183660}"/>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BFAF815C-E6CF-E04A-A0EC-4D219FAC0790}"/>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776DAD6-557A-5F4A-B600-D5A4999533BE}"/>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551C3A96-BFDC-1B43-8562-49C42473E4CF}"/>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2" name="Content Placeholder 2">
            <a:extLst>
              <a:ext uri="{FF2B5EF4-FFF2-40B4-BE49-F238E27FC236}">
                <a16:creationId xmlns:a16="http://schemas.microsoft.com/office/drawing/2014/main" id="{B7B5051F-964D-EC4A-8702-5BB98874A2F4}"/>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27275874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143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6426482" y="190074"/>
            <a:ext cx="5765519"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10</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2011434"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3697357" y="5176055"/>
            <a:ext cx="7749205" cy="954107"/>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GEBRUIK TOETSING ALS LEER- EN OEFENSTRATEGIE</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5" name="Straight Connector 14">
            <a:extLst>
              <a:ext uri="{FF2B5EF4-FFF2-40B4-BE49-F238E27FC236}">
                <a16:creationId xmlns:a16="http://schemas.microsoft.com/office/drawing/2014/main" id="{990D54F1-977D-6F4D-8D66-8F2101C7A822}"/>
              </a:ext>
            </a:extLst>
          </p:cNvPr>
          <p:cNvCxnSpPr>
            <a:cxnSpLocks/>
          </p:cNvCxnSpPr>
          <p:nvPr userDrawn="1"/>
        </p:nvCxnSpPr>
        <p:spPr>
          <a:xfrm>
            <a:off x="3446960" y="0"/>
            <a:ext cx="0" cy="39102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35B7C1-7035-A84A-A870-BAB9EA453D5B}"/>
              </a:ext>
            </a:extLst>
          </p:cNvPr>
          <p:cNvCxnSpPr>
            <a:cxnSpLocks/>
          </p:cNvCxnSpPr>
          <p:nvPr userDrawn="1"/>
        </p:nvCxnSpPr>
        <p:spPr>
          <a:xfrm>
            <a:off x="3446960" y="4740442"/>
            <a:ext cx="0" cy="6972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D88E2F83-9F91-EF49-B389-B57190BE8652}"/>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2909878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6C9703A-E7E2-7147-99DE-A66477A4DE7E}"/>
              </a:ext>
            </a:extLst>
          </p:cNvPr>
          <p:cNvSpPr>
            <a:spLocks noGrp="1"/>
          </p:cNvSpPr>
          <p:nvPr>
            <p:ph idx="1"/>
          </p:nvPr>
        </p:nvSpPr>
        <p:spPr>
          <a:xfrm>
            <a:off x="1403684" y="1426866"/>
            <a:ext cx="9950116"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7" name="Text Placeholder 28">
            <a:extLst>
              <a:ext uri="{FF2B5EF4-FFF2-40B4-BE49-F238E27FC236}">
                <a16:creationId xmlns:a16="http://schemas.microsoft.com/office/drawing/2014/main" id="{D18D2582-C15B-2C4A-BF40-8E7B9D468A45}"/>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8E78C668-051D-8146-ABB9-B4011146C509}"/>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063958B-89AF-6B42-A9E0-AAB405545A37}"/>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itle 1">
            <a:extLst>
              <a:ext uri="{FF2B5EF4-FFF2-40B4-BE49-F238E27FC236}">
                <a16:creationId xmlns:a16="http://schemas.microsoft.com/office/drawing/2014/main" id="{6C4127C5-CF00-7C45-B20F-C759BF56EEF5}"/>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Tree>
    <p:extLst>
      <p:ext uri="{BB962C8B-B14F-4D97-AF65-F5344CB8AC3E}">
        <p14:creationId xmlns:p14="http://schemas.microsoft.com/office/powerpoint/2010/main" val="1221964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8" name="Afbeelding 9">
            <a:extLst>
              <a:ext uri="{FF2B5EF4-FFF2-40B4-BE49-F238E27FC236}">
                <a16:creationId xmlns:a16="http://schemas.microsoft.com/office/drawing/2014/main" id="{5EFEC981-A6C1-4449-88B0-0088FFD3B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12" y="1299410"/>
            <a:ext cx="1800200" cy="810574"/>
          </a:xfrm>
          <a:prstGeom prst="rect">
            <a:avLst/>
          </a:prstGeom>
        </p:spPr>
      </p:pic>
      <p:pic>
        <p:nvPicPr>
          <p:cNvPr id="10" name="Graphic 9">
            <a:extLst>
              <a:ext uri="{FF2B5EF4-FFF2-40B4-BE49-F238E27FC236}">
                <a16:creationId xmlns:a16="http://schemas.microsoft.com/office/drawing/2014/main" id="{41EC3AC7-1351-7847-8DDF-30B8D5F149B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58" y="4593038"/>
            <a:ext cx="1309426" cy="1309426"/>
          </a:xfrm>
          <a:prstGeom prst="rect">
            <a:avLst/>
          </a:prstGeom>
        </p:spPr>
      </p:pic>
      <p:sp>
        <p:nvSpPr>
          <p:cNvPr id="11" name="Text Placeholder 28">
            <a:extLst>
              <a:ext uri="{FF2B5EF4-FFF2-40B4-BE49-F238E27FC236}">
                <a16:creationId xmlns:a16="http://schemas.microsoft.com/office/drawing/2014/main" id="{8A035952-3632-6D4F-BAC3-42AFA8ADED2E}"/>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31D29457-3995-3E43-999E-2AC4EFF92A2F}"/>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A255291-C267-4A42-BE70-F0ADBF4C32D5}"/>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3270CFF8-1535-984C-BE25-68A50DADC16C}"/>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2" name="Content Placeholder 2">
            <a:extLst>
              <a:ext uri="{FF2B5EF4-FFF2-40B4-BE49-F238E27FC236}">
                <a16:creationId xmlns:a16="http://schemas.microsoft.com/office/drawing/2014/main" id="{FD5F4A43-0FE0-2B4A-9EBD-525DCEF4A3A9}"/>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716449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E3A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6426482" y="190074"/>
            <a:ext cx="5765519"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11</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2011434"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3697357" y="5176055"/>
            <a:ext cx="7749205" cy="954107"/>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GEEF FEEDBACK DIE LEERLINGEN </a:t>
            </a:r>
          </a:p>
          <a:p>
            <a:pPr algn="r"/>
            <a:r>
              <a:rPr lang="en-BE" sz="2800" b="0" i="0" spc="300">
                <a:solidFill>
                  <a:schemeClr val="bg1"/>
                </a:solidFill>
                <a:latin typeface="Myriad Pro Light" panose="020B0403030403020204" pitchFamily="34" charset="0"/>
              </a:rPr>
              <a:t>AAN HET DENKEN ZET</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5" name="Straight Connector 14">
            <a:extLst>
              <a:ext uri="{FF2B5EF4-FFF2-40B4-BE49-F238E27FC236}">
                <a16:creationId xmlns:a16="http://schemas.microsoft.com/office/drawing/2014/main" id="{2A49E444-8D1E-8746-AF2E-865E561E83F4}"/>
              </a:ext>
            </a:extLst>
          </p:cNvPr>
          <p:cNvCxnSpPr>
            <a:cxnSpLocks/>
          </p:cNvCxnSpPr>
          <p:nvPr userDrawn="1"/>
        </p:nvCxnSpPr>
        <p:spPr>
          <a:xfrm>
            <a:off x="3446960" y="0"/>
            <a:ext cx="0" cy="39102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4C7DC7-BADA-3140-9152-117B39F1BAF6}"/>
              </a:ext>
            </a:extLst>
          </p:cNvPr>
          <p:cNvCxnSpPr>
            <a:cxnSpLocks/>
          </p:cNvCxnSpPr>
          <p:nvPr userDrawn="1"/>
        </p:nvCxnSpPr>
        <p:spPr>
          <a:xfrm>
            <a:off x="3446960" y="4740442"/>
            <a:ext cx="0" cy="6972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41F4E4EA-9D85-DE4D-B381-C4DAEB20A1A5}"/>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4170679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8" name="Afbeelding 9">
            <a:extLst>
              <a:ext uri="{FF2B5EF4-FFF2-40B4-BE49-F238E27FC236}">
                <a16:creationId xmlns:a16="http://schemas.microsoft.com/office/drawing/2014/main" id="{AA273A22-0241-794E-BE54-E19AB149B6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1296244"/>
            <a:ext cx="1872208" cy="873815"/>
          </a:xfrm>
          <a:prstGeom prst="rect">
            <a:avLst/>
          </a:prstGeom>
        </p:spPr>
      </p:pic>
      <p:pic>
        <p:nvPicPr>
          <p:cNvPr id="10" name="Graphic 9">
            <a:extLst>
              <a:ext uri="{FF2B5EF4-FFF2-40B4-BE49-F238E27FC236}">
                <a16:creationId xmlns:a16="http://schemas.microsoft.com/office/drawing/2014/main" id="{53E5C620-08E5-B74C-97F8-824A83DD1E6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3487" y="4498521"/>
            <a:ext cx="1309426" cy="1309426"/>
          </a:xfrm>
          <a:prstGeom prst="rect">
            <a:avLst/>
          </a:prstGeom>
        </p:spPr>
      </p:pic>
      <p:sp>
        <p:nvSpPr>
          <p:cNvPr id="11" name="Text Placeholder 28">
            <a:extLst>
              <a:ext uri="{FF2B5EF4-FFF2-40B4-BE49-F238E27FC236}">
                <a16:creationId xmlns:a16="http://schemas.microsoft.com/office/drawing/2014/main" id="{EF10B908-2B08-FF42-9AAC-E7A66AB24BA2}"/>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673B7E89-1752-E142-9B7F-25BC51F09A8E}"/>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AA9F0EF-B224-5C4F-BBE4-A4F6190D10B6}"/>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4228BDC4-756D-2649-966A-F051A48079F4}"/>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2" name="Content Placeholder 2">
            <a:extLst>
              <a:ext uri="{FF2B5EF4-FFF2-40B4-BE49-F238E27FC236}">
                <a16:creationId xmlns:a16="http://schemas.microsoft.com/office/drawing/2014/main" id="{B25C56B7-1205-F640-BF5B-157580EDA0ED}"/>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2745437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85F1CD-CAB8-7D4C-ACD7-11CD4922D2EE}"/>
              </a:ext>
            </a:extLst>
          </p:cNvPr>
          <p:cNvSpPr/>
          <p:nvPr userDrawn="1"/>
        </p:nvSpPr>
        <p:spPr>
          <a:xfrm>
            <a:off x="0" y="0"/>
            <a:ext cx="12192000" cy="6241774"/>
          </a:xfrm>
          <a:prstGeom prst="rect">
            <a:avLst/>
          </a:prstGeom>
          <a:solidFill>
            <a:srgbClr val="94A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48F3F8A1-61A6-2A44-B2AF-E997497C4FD7}"/>
              </a:ext>
            </a:extLst>
          </p:cNvPr>
          <p:cNvSpPr txBox="1"/>
          <p:nvPr userDrawn="1"/>
        </p:nvSpPr>
        <p:spPr>
          <a:xfrm>
            <a:off x="6426482" y="190074"/>
            <a:ext cx="5765519" cy="5940088"/>
          </a:xfrm>
          <a:prstGeom prst="rect">
            <a:avLst/>
          </a:prstGeom>
          <a:noFill/>
        </p:spPr>
        <p:txBody>
          <a:bodyPr wrap="square" rtlCol="0">
            <a:spAutoFit/>
          </a:bodyPr>
          <a:lstStyle/>
          <a:p>
            <a:r>
              <a:rPr lang="en-BE" sz="38000" b="0" i="0">
                <a:solidFill>
                  <a:schemeClr val="bg1"/>
                </a:solidFill>
                <a:latin typeface="Myriad Pro" panose="020B0503030403020204" pitchFamily="34" charset="0"/>
              </a:rPr>
              <a:t>12</a:t>
            </a:r>
          </a:p>
        </p:txBody>
      </p:sp>
      <p:sp>
        <p:nvSpPr>
          <p:cNvPr id="9" name="TextBox 8">
            <a:extLst>
              <a:ext uri="{FF2B5EF4-FFF2-40B4-BE49-F238E27FC236}">
                <a16:creationId xmlns:a16="http://schemas.microsoft.com/office/drawing/2014/main" id="{ECB72106-D0B1-3B41-BD54-7811F4930B37}"/>
              </a:ext>
            </a:extLst>
          </p:cNvPr>
          <p:cNvSpPr txBox="1"/>
          <p:nvPr userDrawn="1"/>
        </p:nvSpPr>
        <p:spPr>
          <a:xfrm>
            <a:off x="2011434" y="3910255"/>
            <a:ext cx="5471492" cy="923330"/>
          </a:xfrm>
          <a:prstGeom prst="rect">
            <a:avLst/>
          </a:prstGeom>
          <a:noFill/>
        </p:spPr>
        <p:txBody>
          <a:bodyPr wrap="square" rtlCol="0">
            <a:spAutoFit/>
          </a:bodyPr>
          <a:lstStyle/>
          <a:p>
            <a:r>
              <a:rPr lang="en-BE" sz="5400" b="1" i="0" spc="850" baseline="0">
                <a:solidFill>
                  <a:schemeClr val="bg1"/>
                </a:solidFill>
                <a:latin typeface="Myriad Pro Light" panose="020B0403030403020204" pitchFamily="34" charset="0"/>
              </a:rPr>
              <a:t>BOUWSTEEN</a:t>
            </a:r>
          </a:p>
        </p:txBody>
      </p:sp>
      <p:sp>
        <p:nvSpPr>
          <p:cNvPr id="10" name="TextBox 9">
            <a:extLst>
              <a:ext uri="{FF2B5EF4-FFF2-40B4-BE49-F238E27FC236}">
                <a16:creationId xmlns:a16="http://schemas.microsoft.com/office/drawing/2014/main" id="{A109A519-A11B-8149-B6CD-B684CC10B6D7}"/>
              </a:ext>
            </a:extLst>
          </p:cNvPr>
          <p:cNvSpPr txBox="1"/>
          <p:nvPr userDrawn="1"/>
        </p:nvSpPr>
        <p:spPr>
          <a:xfrm>
            <a:off x="3697357" y="5176055"/>
            <a:ext cx="7749205" cy="523220"/>
          </a:xfrm>
          <a:prstGeom prst="rect">
            <a:avLst/>
          </a:prstGeom>
          <a:noFill/>
        </p:spPr>
        <p:txBody>
          <a:bodyPr wrap="square" rtlCol="0">
            <a:spAutoFit/>
          </a:bodyPr>
          <a:lstStyle/>
          <a:p>
            <a:pPr algn="r"/>
            <a:r>
              <a:rPr lang="en-BE" sz="2800" b="0" i="0" spc="300">
                <a:solidFill>
                  <a:schemeClr val="bg1"/>
                </a:solidFill>
                <a:latin typeface="Myriad Pro Light" panose="020B0403030403020204" pitchFamily="34" charset="0"/>
              </a:rPr>
              <a:t>LEER JE LEERLINGEN EFFECTIEF LEREN</a:t>
            </a:r>
          </a:p>
        </p:txBody>
      </p:sp>
      <p:sp>
        <p:nvSpPr>
          <p:cNvPr id="13" name="Oval 12">
            <a:extLst>
              <a:ext uri="{FF2B5EF4-FFF2-40B4-BE49-F238E27FC236}">
                <a16:creationId xmlns:a16="http://schemas.microsoft.com/office/drawing/2014/main" id="{D49C208F-EB6C-3940-A3A9-CA2169821025}"/>
              </a:ext>
            </a:extLst>
          </p:cNvPr>
          <p:cNvSpPr/>
          <p:nvPr userDrawn="1"/>
        </p:nvSpPr>
        <p:spPr>
          <a:xfrm>
            <a:off x="3319670" y="5287617"/>
            <a:ext cx="258418" cy="25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5" name="Straight Connector 14">
            <a:extLst>
              <a:ext uri="{FF2B5EF4-FFF2-40B4-BE49-F238E27FC236}">
                <a16:creationId xmlns:a16="http://schemas.microsoft.com/office/drawing/2014/main" id="{A8BA5779-4A0B-634A-A26A-C33DF415C4BE}"/>
              </a:ext>
            </a:extLst>
          </p:cNvPr>
          <p:cNvCxnSpPr>
            <a:cxnSpLocks/>
          </p:cNvCxnSpPr>
          <p:nvPr userDrawn="1"/>
        </p:nvCxnSpPr>
        <p:spPr>
          <a:xfrm>
            <a:off x="3446960" y="0"/>
            <a:ext cx="0" cy="39102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8EE50F-D9E9-DB4B-88AB-AF908AC4904E}"/>
              </a:ext>
            </a:extLst>
          </p:cNvPr>
          <p:cNvCxnSpPr>
            <a:cxnSpLocks/>
          </p:cNvCxnSpPr>
          <p:nvPr userDrawn="1"/>
        </p:nvCxnSpPr>
        <p:spPr>
          <a:xfrm>
            <a:off x="3446960" y="4740442"/>
            <a:ext cx="0" cy="6972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8">
            <a:extLst>
              <a:ext uri="{FF2B5EF4-FFF2-40B4-BE49-F238E27FC236}">
                <a16:creationId xmlns:a16="http://schemas.microsoft.com/office/drawing/2014/main" id="{BCFBC2E6-01FC-6045-8161-B492E3C71B00}"/>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spTree>
    <p:extLst>
      <p:ext uri="{BB962C8B-B14F-4D97-AF65-F5344CB8AC3E}">
        <p14:creationId xmlns:p14="http://schemas.microsoft.com/office/powerpoint/2010/main" val="1693828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8" name="Afbeelding 9">
            <a:extLst>
              <a:ext uri="{FF2B5EF4-FFF2-40B4-BE49-F238E27FC236}">
                <a16:creationId xmlns:a16="http://schemas.microsoft.com/office/drawing/2014/main" id="{995E80C3-04A3-514A-8798-776A9A55CD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99410"/>
            <a:ext cx="1919535" cy="839647"/>
          </a:xfrm>
          <a:prstGeom prst="rect">
            <a:avLst/>
          </a:prstGeom>
        </p:spPr>
      </p:pic>
      <p:pic>
        <p:nvPicPr>
          <p:cNvPr id="10" name="Graphic 9">
            <a:extLst>
              <a:ext uri="{FF2B5EF4-FFF2-40B4-BE49-F238E27FC236}">
                <a16:creationId xmlns:a16="http://schemas.microsoft.com/office/drawing/2014/main" id="{45392F30-F6DD-F54D-BDDC-BFCD4A85007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571" y="4718944"/>
            <a:ext cx="1309426" cy="1309426"/>
          </a:xfrm>
          <a:prstGeom prst="rect">
            <a:avLst/>
          </a:prstGeom>
        </p:spPr>
      </p:pic>
      <p:sp>
        <p:nvSpPr>
          <p:cNvPr id="11" name="Text Placeholder 28">
            <a:extLst>
              <a:ext uri="{FF2B5EF4-FFF2-40B4-BE49-F238E27FC236}">
                <a16:creationId xmlns:a16="http://schemas.microsoft.com/office/drawing/2014/main" id="{306B3AB0-0082-544A-B5C3-B4E2B6B29F23}"/>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9" name="Straight Connector 8">
            <a:extLst>
              <a:ext uri="{FF2B5EF4-FFF2-40B4-BE49-F238E27FC236}">
                <a16:creationId xmlns:a16="http://schemas.microsoft.com/office/drawing/2014/main" id="{764C997F-4B07-A648-A0A1-687E98F534B1}"/>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E1911C3-6DB0-384F-BEE8-93EF18F5D60E}"/>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itle 1">
            <a:extLst>
              <a:ext uri="{FF2B5EF4-FFF2-40B4-BE49-F238E27FC236}">
                <a16:creationId xmlns:a16="http://schemas.microsoft.com/office/drawing/2014/main" id="{10DEEE23-7CBA-3E4B-80D4-6802586DB8C9}"/>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2" name="Content Placeholder 2">
            <a:extLst>
              <a:ext uri="{FF2B5EF4-FFF2-40B4-BE49-F238E27FC236}">
                <a16:creationId xmlns:a16="http://schemas.microsoft.com/office/drawing/2014/main" id="{C6449F73-39F8-5F4D-B274-D2EA17CBB1B6}"/>
              </a:ext>
            </a:extLst>
          </p:cNvPr>
          <p:cNvSpPr>
            <a:spLocks noGrp="1"/>
          </p:cNvSpPr>
          <p:nvPr>
            <p:ph idx="1"/>
          </p:nvPr>
        </p:nvSpPr>
        <p:spPr>
          <a:xfrm>
            <a:off x="1911927" y="1299410"/>
            <a:ext cx="9441873" cy="4498140"/>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4016245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4" name="Picture 3" descr="A group of people walking down a sidewalk&#10;&#10;Description automatically generated">
            <a:extLst>
              <a:ext uri="{FF2B5EF4-FFF2-40B4-BE49-F238E27FC236}">
                <a16:creationId xmlns:a16="http://schemas.microsoft.com/office/drawing/2014/main" id="{FE081DF8-9EF6-8347-8D5E-A957A0BC8C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26234"/>
          </a:xfrm>
          <a:prstGeom prst="rect">
            <a:avLst/>
          </a:prstGeom>
        </p:spPr>
      </p:pic>
      <p:sp>
        <p:nvSpPr>
          <p:cNvPr id="9" name="Rectangle 8">
            <a:extLst>
              <a:ext uri="{FF2B5EF4-FFF2-40B4-BE49-F238E27FC236}">
                <a16:creationId xmlns:a16="http://schemas.microsoft.com/office/drawing/2014/main" id="{5B7B6499-CFE7-C445-BD1E-0BC46CD00164}"/>
              </a:ext>
            </a:extLst>
          </p:cNvPr>
          <p:cNvSpPr/>
          <p:nvPr userDrawn="1"/>
        </p:nvSpPr>
        <p:spPr>
          <a:xfrm>
            <a:off x="-21190" y="0"/>
            <a:ext cx="12213190" cy="6226234"/>
          </a:xfrm>
          <a:prstGeom prst="rect">
            <a:avLst/>
          </a:prstGeom>
          <a:solidFill>
            <a:srgbClr val="009CA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latin typeface="Myriad Roman" pitchFamily="2" charset="0"/>
            </a:endParaRPr>
          </a:p>
        </p:txBody>
      </p:sp>
      <p:sp>
        <p:nvSpPr>
          <p:cNvPr id="12" name="TextBox 11">
            <a:extLst>
              <a:ext uri="{FF2B5EF4-FFF2-40B4-BE49-F238E27FC236}">
                <a16:creationId xmlns:a16="http://schemas.microsoft.com/office/drawing/2014/main" id="{E95BCFA0-0556-0246-933F-10AAC0EDAB94}"/>
              </a:ext>
            </a:extLst>
          </p:cNvPr>
          <p:cNvSpPr txBox="1"/>
          <p:nvPr userDrawn="1"/>
        </p:nvSpPr>
        <p:spPr>
          <a:xfrm>
            <a:off x="3339064" y="1874910"/>
            <a:ext cx="5471492" cy="923330"/>
          </a:xfrm>
          <a:prstGeom prst="rect">
            <a:avLst/>
          </a:prstGeom>
          <a:noFill/>
        </p:spPr>
        <p:txBody>
          <a:bodyPr wrap="square" rtlCol="0">
            <a:spAutoFit/>
          </a:bodyPr>
          <a:lstStyle/>
          <a:p>
            <a:pPr algn="ctr"/>
            <a:r>
              <a:rPr lang="en-BE" sz="5400" b="1" i="0" spc="850" baseline="0">
                <a:solidFill>
                  <a:schemeClr val="bg1"/>
                </a:solidFill>
                <a:latin typeface="Myriad Pro" panose="020B0503030403020204" pitchFamily="34" charset="0"/>
              </a:rPr>
              <a:t>Dank u</a:t>
            </a:r>
          </a:p>
        </p:txBody>
      </p:sp>
      <p:sp>
        <p:nvSpPr>
          <p:cNvPr id="2" name="Rectangle 1">
            <a:extLst>
              <a:ext uri="{FF2B5EF4-FFF2-40B4-BE49-F238E27FC236}">
                <a16:creationId xmlns:a16="http://schemas.microsoft.com/office/drawing/2014/main" id="{AB9A0D7F-48D5-7B46-A212-665E6893B208}"/>
              </a:ext>
            </a:extLst>
          </p:cNvPr>
          <p:cNvSpPr/>
          <p:nvPr userDrawn="1"/>
        </p:nvSpPr>
        <p:spPr>
          <a:xfrm>
            <a:off x="5390475" y="5389710"/>
            <a:ext cx="6096000" cy="584775"/>
          </a:xfrm>
          <a:prstGeom prst="rect">
            <a:avLst/>
          </a:prstGeom>
        </p:spPr>
        <p:txBody>
          <a:bodyPr anchor="t">
            <a:spAutoFit/>
          </a:bodyPr>
          <a:lstStyle/>
          <a:p>
            <a:pPr algn="l"/>
            <a:r>
              <a:rPr lang="en-GB" sz="1600" b="0" i="0" err="1">
                <a:solidFill>
                  <a:schemeClr val="bg1"/>
                </a:solidFill>
                <a:latin typeface="Myriad Pro Light" panose="020B0403030403020204" pitchFamily="34" charset="0"/>
              </a:rPr>
              <a:t>excel.thomasmore.be</a:t>
            </a:r>
            <a:endParaRPr lang="en-GB" sz="1600" b="0" i="0">
              <a:solidFill>
                <a:schemeClr val="bg1"/>
              </a:solidFill>
              <a:latin typeface="Myriad Pro Light" panose="020B0403030403020204" pitchFamily="34" charset="0"/>
            </a:endParaRPr>
          </a:p>
          <a:p>
            <a:pPr algn="l"/>
            <a:r>
              <a:rPr lang="en-GB" sz="1600" b="0" i="0" u="none" strike="noStrike" kern="1200" err="1">
                <a:solidFill>
                  <a:schemeClr val="bg1"/>
                </a:solidFill>
                <a:effectLst/>
                <a:latin typeface="Myriad Pro Light" panose="020B0403030403020204" pitchFamily="34" charset="0"/>
                <a:ea typeface="+mn-ea"/>
                <a:cs typeface="+mn-cs"/>
              </a:rPr>
              <a:t>excel@thomasmore.be</a:t>
            </a:r>
            <a:endParaRPr lang="en-BE" sz="1600" b="0" i="0">
              <a:solidFill>
                <a:schemeClr val="bg1"/>
              </a:solidFill>
              <a:latin typeface="Myriad Pro Light" panose="020B0403030403020204" pitchFamily="34" charset="0"/>
            </a:endParaRPr>
          </a:p>
        </p:txBody>
      </p:sp>
      <p:sp>
        <p:nvSpPr>
          <p:cNvPr id="3" name="Rectangle 2">
            <a:extLst>
              <a:ext uri="{FF2B5EF4-FFF2-40B4-BE49-F238E27FC236}">
                <a16:creationId xmlns:a16="http://schemas.microsoft.com/office/drawing/2014/main" id="{15F7B539-3F88-2841-A04B-A17CCB603C94}"/>
              </a:ext>
            </a:extLst>
          </p:cNvPr>
          <p:cNvSpPr/>
          <p:nvPr userDrawn="1"/>
        </p:nvSpPr>
        <p:spPr>
          <a:xfrm>
            <a:off x="2756317" y="5389710"/>
            <a:ext cx="2114719" cy="584775"/>
          </a:xfrm>
          <a:prstGeom prst="rect">
            <a:avLst/>
          </a:prstGeom>
        </p:spPr>
        <p:txBody>
          <a:bodyPr wrap="square" anchor="t">
            <a:spAutoFit/>
          </a:bodyPr>
          <a:lstStyle/>
          <a:p>
            <a:pPr algn="l"/>
            <a:r>
              <a:rPr lang="en-GB" sz="1600" b="0" i="0" u="none" strike="noStrike" kern="1200" err="1">
                <a:solidFill>
                  <a:schemeClr val="bg1"/>
                </a:solidFill>
                <a:effectLst/>
                <a:latin typeface="Myriad Pro Light" panose="020B0403030403020204" pitchFamily="34" charset="0"/>
                <a:ea typeface="+mn-ea"/>
                <a:cs typeface="+mn-cs"/>
              </a:rPr>
              <a:t>Zandpoortvest</a:t>
            </a:r>
            <a:r>
              <a:rPr lang="en-GB" sz="1600" b="0" i="0" u="none" strike="noStrike" kern="1200">
                <a:solidFill>
                  <a:schemeClr val="bg1"/>
                </a:solidFill>
                <a:effectLst/>
                <a:latin typeface="Myriad Pro Light" panose="020B0403030403020204" pitchFamily="34" charset="0"/>
                <a:ea typeface="+mn-ea"/>
                <a:cs typeface="+mn-cs"/>
              </a:rPr>
              <a:t> 60</a:t>
            </a:r>
          </a:p>
          <a:p>
            <a:pPr algn="l"/>
            <a:r>
              <a:rPr lang="en-GB" sz="1600" b="0" i="0" u="none" strike="noStrike">
                <a:solidFill>
                  <a:schemeClr val="bg1"/>
                </a:solidFill>
                <a:effectLst/>
                <a:latin typeface="Myriad Pro Light" panose="020B0403030403020204" pitchFamily="34" charset="0"/>
              </a:rPr>
              <a:t>2800 </a:t>
            </a:r>
            <a:r>
              <a:rPr lang="en-GB" sz="1600" b="0" i="0" u="none" strike="noStrike" err="1">
                <a:solidFill>
                  <a:schemeClr val="bg1"/>
                </a:solidFill>
                <a:effectLst/>
                <a:latin typeface="Myriad Pro Light" panose="020B0403030403020204" pitchFamily="34" charset="0"/>
              </a:rPr>
              <a:t>Mechelen</a:t>
            </a:r>
            <a:endParaRPr lang="en-GB" sz="1600" b="0" i="0" u="none" strike="noStrike">
              <a:solidFill>
                <a:schemeClr val="bg1"/>
              </a:solidFill>
              <a:effectLst/>
              <a:latin typeface="Myriad Pro Light" panose="020B0403030403020204" pitchFamily="34" charset="0"/>
            </a:endParaRPr>
          </a:p>
        </p:txBody>
      </p:sp>
      <p:sp>
        <p:nvSpPr>
          <p:cNvPr id="7" name="Freeform 65">
            <a:extLst>
              <a:ext uri="{FF2B5EF4-FFF2-40B4-BE49-F238E27FC236}">
                <a16:creationId xmlns:a16="http://schemas.microsoft.com/office/drawing/2014/main" id="{4E3421FC-7161-7444-9D15-9E7DAA8C7A38}"/>
              </a:ext>
            </a:extLst>
          </p:cNvPr>
          <p:cNvSpPr>
            <a:spLocks noEditPoints="1"/>
          </p:cNvSpPr>
          <p:nvPr userDrawn="1"/>
        </p:nvSpPr>
        <p:spPr bwMode="auto">
          <a:xfrm>
            <a:off x="2290738" y="5349071"/>
            <a:ext cx="336106" cy="493380"/>
          </a:xfrm>
          <a:custGeom>
            <a:avLst/>
            <a:gdLst>
              <a:gd name="T0" fmla="*/ 341336 w 106"/>
              <a:gd name="T1" fmla="*/ 174030 h 146"/>
              <a:gd name="T2" fmla="*/ 167448 w 106"/>
              <a:gd name="T3" fmla="*/ 341614 h 146"/>
              <a:gd name="T4" fmla="*/ 341336 w 106"/>
              <a:gd name="T5" fmla="*/ 515644 h 146"/>
              <a:gd name="T6" fmla="*/ 515223 w 106"/>
              <a:gd name="T7" fmla="*/ 341614 h 146"/>
              <a:gd name="T8" fmla="*/ 341336 w 106"/>
              <a:gd name="T9" fmla="*/ 174030 h 146"/>
              <a:gd name="T10" fmla="*/ 341336 w 106"/>
              <a:gd name="T11" fmla="*/ 470526 h 146"/>
              <a:gd name="T12" fmla="*/ 212530 w 106"/>
              <a:gd name="T13" fmla="*/ 341614 h 146"/>
              <a:gd name="T14" fmla="*/ 341336 w 106"/>
              <a:gd name="T15" fmla="*/ 212703 h 146"/>
              <a:gd name="T16" fmla="*/ 470141 w 106"/>
              <a:gd name="T17" fmla="*/ 341614 h 146"/>
              <a:gd name="T18" fmla="*/ 341336 w 106"/>
              <a:gd name="T19" fmla="*/ 470526 h 146"/>
              <a:gd name="T20" fmla="*/ 341336 w 106"/>
              <a:gd name="T21" fmla="*/ 0 h 146"/>
              <a:gd name="T22" fmla="*/ 0 w 106"/>
              <a:gd name="T23" fmla="*/ 341614 h 146"/>
              <a:gd name="T24" fmla="*/ 341336 w 106"/>
              <a:gd name="T25" fmla="*/ 941051 h 146"/>
              <a:gd name="T26" fmla="*/ 682671 w 106"/>
              <a:gd name="T27" fmla="*/ 341614 h 146"/>
              <a:gd name="T28" fmla="*/ 341336 w 106"/>
              <a:gd name="T29" fmla="*/ 0 h 146"/>
              <a:gd name="T30" fmla="*/ 341336 w 106"/>
              <a:gd name="T31" fmla="*/ 876595 h 146"/>
              <a:gd name="T32" fmla="*/ 38642 w 106"/>
              <a:gd name="T33" fmla="*/ 341614 h 146"/>
              <a:gd name="T34" fmla="*/ 341336 w 106"/>
              <a:gd name="T35" fmla="*/ 45119 h 146"/>
              <a:gd name="T36" fmla="*/ 637589 w 106"/>
              <a:gd name="T37" fmla="*/ 341614 h 146"/>
              <a:gd name="T38" fmla="*/ 341336 w 106"/>
              <a:gd name="T39" fmla="*/ 876595 h 1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6" h="146">
                <a:moveTo>
                  <a:pt x="53" y="27"/>
                </a:moveTo>
                <a:cubicBezTo>
                  <a:pt x="38" y="27"/>
                  <a:pt x="26" y="39"/>
                  <a:pt x="26" y="53"/>
                </a:cubicBezTo>
                <a:cubicBezTo>
                  <a:pt x="26" y="68"/>
                  <a:pt x="38" y="80"/>
                  <a:pt x="53" y="80"/>
                </a:cubicBezTo>
                <a:cubicBezTo>
                  <a:pt x="68" y="80"/>
                  <a:pt x="80" y="68"/>
                  <a:pt x="80" y="53"/>
                </a:cubicBezTo>
                <a:cubicBezTo>
                  <a:pt x="80" y="39"/>
                  <a:pt x="68" y="27"/>
                  <a:pt x="53" y="27"/>
                </a:cubicBezTo>
                <a:close/>
                <a:moveTo>
                  <a:pt x="53" y="73"/>
                </a:moveTo>
                <a:cubicBezTo>
                  <a:pt x="42" y="73"/>
                  <a:pt x="33" y="64"/>
                  <a:pt x="33" y="53"/>
                </a:cubicBezTo>
                <a:cubicBezTo>
                  <a:pt x="33" y="42"/>
                  <a:pt x="42" y="33"/>
                  <a:pt x="53" y="33"/>
                </a:cubicBezTo>
                <a:cubicBezTo>
                  <a:pt x="64" y="33"/>
                  <a:pt x="73" y="42"/>
                  <a:pt x="73" y="53"/>
                </a:cubicBezTo>
                <a:cubicBezTo>
                  <a:pt x="73" y="64"/>
                  <a:pt x="64" y="73"/>
                  <a:pt x="53" y="73"/>
                </a:cubicBezTo>
                <a:close/>
                <a:moveTo>
                  <a:pt x="53" y="0"/>
                </a:moveTo>
                <a:cubicBezTo>
                  <a:pt x="23" y="0"/>
                  <a:pt x="0" y="24"/>
                  <a:pt x="0" y="53"/>
                </a:cubicBezTo>
                <a:cubicBezTo>
                  <a:pt x="0" y="96"/>
                  <a:pt x="53" y="146"/>
                  <a:pt x="53" y="146"/>
                </a:cubicBezTo>
                <a:cubicBezTo>
                  <a:pt x="53" y="146"/>
                  <a:pt x="106" y="96"/>
                  <a:pt x="106" y="53"/>
                </a:cubicBezTo>
                <a:cubicBezTo>
                  <a:pt x="106" y="24"/>
                  <a:pt x="82" y="0"/>
                  <a:pt x="53" y="0"/>
                </a:cubicBezTo>
                <a:close/>
                <a:moveTo>
                  <a:pt x="53" y="136"/>
                </a:moveTo>
                <a:cubicBezTo>
                  <a:pt x="53" y="136"/>
                  <a:pt x="6" y="93"/>
                  <a:pt x="6" y="53"/>
                </a:cubicBezTo>
                <a:cubicBezTo>
                  <a:pt x="6" y="27"/>
                  <a:pt x="27" y="7"/>
                  <a:pt x="53" y="7"/>
                </a:cubicBezTo>
                <a:cubicBezTo>
                  <a:pt x="79" y="7"/>
                  <a:pt x="99" y="27"/>
                  <a:pt x="99" y="53"/>
                </a:cubicBezTo>
                <a:cubicBezTo>
                  <a:pt x="99" y="93"/>
                  <a:pt x="53" y="136"/>
                  <a:pt x="53" y="136"/>
                </a:cubicBezTo>
                <a:close/>
              </a:path>
            </a:pathLst>
          </a:custGeom>
          <a:solidFill>
            <a:schemeClr val="bg1"/>
          </a:solidFill>
          <a:ln>
            <a:noFill/>
          </a:ln>
        </p:spPr>
        <p:txBody>
          <a:bodyPr/>
          <a:lstStyle/>
          <a:p>
            <a:endParaRPr lang="en-BE"/>
          </a:p>
        </p:txBody>
      </p:sp>
      <p:sp>
        <p:nvSpPr>
          <p:cNvPr id="8" name="Freeform 13">
            <a:extLst>
              <a:ext uri="{FF2B5EF4-FFF2-40B4-BE49-F238E27FC236}">
                <a16:creationId xmlns:a16="http://schemas.microsoft.com/office/drawing/2014/main" id="{3F4027D3-8B9D-964F-B961-BE07087E9757}"/>
              </a:ext>
            </a:extLst>
          </p:cNvPr>
          <p:cNvSpPr>
            <a:spLocks noEditPoints="1"/>
          </p:cNvSpPr>
          <p:nvPr userDrawn="1"/>
        </p:nvSpPr>
        <p:spPr bwMode="auto">
          <a:xfrm>
            <a:off x="4941631" y="5520373"/>
            <a:ext cx="398044" cy="291598"/>
          </a:xfrm>
          <a:custGeom>
            <a:avLst/>
            <a:gdLst>
              <a:gd name="T0" fmla="*/ 892729 w 145"/>
              <a:gd name="T1" fmla="*/ 0 h 106"/>
              <a:gd name="T2" fmla="*/ 87920 w 145"/>
              <a:gd name="T3" fmla="*/ 0 h 106"/>
              <a:gd name="T4" fmla="*/ 0 w 145"/>
              <a:gd name="T5" fmla="*/ 88010 h 106"/>
              <a:gd name="T6" fmla="*/ 0 w 145"/>
              <a:gd name="T7" fmla="*/ 622838 h 106"/>
              <a:gd name="T8" fmla="*/ 87920 w 145"/>
              <a:gd name="T9" fmla="*/ 717618 h 106"/>
              <a:gd name="T10" fmla="*/ 892729 w 145"/>
              <a:gd name="T11" fmla="*/ 717618 h 106"/>
              <a:gd name="T12" fmla="*/ 980649 w 145"/>
              <a:gd name="T13" fmla="*/ 622838 h 106"/>
              <a:gd name="T14" fmla="*/ 980649 w 145"/>
              <a:gd name="T15" fmla="*/ 88010 h 106"/>
              <a:gd name="T16" fmla="*/ 892729 w 145"/>
              <a:gd name="T17" fmla="*/ 0 h 106"/>
              <a:gd name="T18" fmla="*/ 87920 w 145"/>
              <a:gd name="T19" fmla="*/ 47390 h 106"/>
              <a:gd name="T20" fmla="*/ 892729 w 145"/>
              <a:gd name="T21" fmla="*/ 47390 h 106"/>
              <a:gd name="T22" fmla="*/ 906255 w 145"/>
              <a:gd name="T23" fmla="*/ 47390 h 106"/>
              <a:gd name="T24" fmla="*/ 520758 w 145"/>
              <a:gd name="T25" fmla="*/ 433279 h 106"/>
              <a:gd name="T26" fmla="*/ 493706 w 145"/>
              <a:gd name="T27" fmla="*/ 446819 h 106"/>
              <a:gd name="T28" fmla="*/ 459891 w 145"/>
              <a:gd name="T29" fmla="*/ 433279 h 106"/>
              <a:gd name="T30" fmla="*/ 74394 w 145"/>
              <a:gd name="T31" fmla="*/ 47390 h 106"/>
              <a:gd name="T32" fmla="*/ 87920 w 145"/>
              <a:gd name="T33" fmla="*/ 47390 h 106"/>
              <a:gd name="T34" fmla="*/ 47342 w 145"/>
              <a:gd name="T35" fmla="*/ 622838 h 106"/>
              <a:gd name="T36" fmla="*/ 47342 w 145"/>
              <a:gd name="T37" fmla="*/ 88010 h 106"/>
              <a:gd name="T38" fmla="*/ 47342 w 145"/>
              <a:gd name="T39" fmla="*/ 81240 h 106"/>
              <a:gd name="T40" fmla="*/ 317866 w 145"/>
              <a:gd name="T41" fmla="*/ 358809 h 106"/>
              <a:gd name="T42" fmla="*/ 47342 w 145"/>
              <a:gd name="T43" fmla="*/ 636378 h 106"/>
              <a:gd name="T44" fmla="*/ 47342 w 145"/>
              <a:gd name="T45" fmla="*/ 622838 h 106"/>
              <a:gd name="T46" fmla="*/ 892729 w 145"/>
              <a:gd name="T47" fmla="*/ 670228 h 106"/>
              <a:gd name="T48" fmla="*/ 87920 w 145"/>
              <a:gd name="T49" fmla="*/ 670228 h 106"/>
              <a:gd name="T50" fmla="*/ 74394 w 145"/>
              <a:gd name="T51" fmla="*/ 670228 h 106"/>
              <a:gd name="T52" fmla="*/ 351681 w 145"/>
              <a:gd name="T53" fmla="*/ 385889 h 106"/>
              <a:gd name="T54" fmla="*/ 426075 w 145"/>
              <a:gd name="T55" fmla="*/ 467129 h 106"/>
              <a:gd name="T56" fmla="*/ 493706 w 145"/>
              <a:gd name="T57" fmla="*/ 494209 h 106"/>
              <a:gd name="T58" fmla="*/ 554574 w 145"/>
              <a:gd name="T59" fmla="*/ 467129 h 106"/>
              <a:gd name="T60" fmla="*/ 628968 w 145"/>
              <a:gd name="T61" fmla="*/ 385889 h 106"/>
              <a:gd name="T62" fmla="*/ 906255 w 145"/>
              <a:gd name="T63" fmla="*/ 670228 h 106"/>
              <a:gd name="T64" fmla="*/ 892729 w 145"/>
              <a:gd name="T65" fmla="*/ 670228 h 106"/>
              <a:gd name="T66" fmla="*/ 940070 w 145"/>
              <a:gd name="T67" fmla="*/ 622838 h 106"/>
              <a:gd name="T68" fmla="*/ 933307 w 145"/>
              <a:gd name="T69" fmla="*/ 636378 h 106"/>
              <a:gd name="T70" fmla="*/ 662783 w 145"/>
              <a:gd name="T71" fmla="*/ 358809 h 106"/>
              <a:gd name="T72" fmla="*/ 933307 w 145"/>
              <a:gd name="T73" fmla="*/ 81240 h 106"/>
              <a:gd name="T74" fmla="*/ 940070 w 145"/>
              <a:gd name="T75" fmla="*/ 88010 h 106"/>
              <a:gd name="T76" fmla="*/ 940070 w 145"/>
              <a:gd name="T77" fmla="*/ 622838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5" h="106">
                <a:moveTo>
                  <a:pt x="132" y="0"/>
                </a:moveTo>
                <a:cubicBezTo>
                  <a:pt x="13" y="0"/>
                  <a:pt x="13" y="0"/>
                  <a:pt x="13" y="0"/>
                </a:cubicBezTo>
                <a:cubicBezTo>
                  <a:pt x="6" y="0"/>
                  <a:pt x="0" y="6"/>
                  <a:pt x="0" y="13"/>
                </a:cubicBezTo>
                <a:cubicBezTo>
                  <a:pt x="0" y="92"/>
                  <a:pt x="0" y="92"/>
                  <a:pt x="0" y="92"/>
                </a:cubicBezTo>
                <a:cubicBezTo>
                  <a:pt x="0" y="100"/>
                  <a:pt x="6" y="106"/>
                  <a:pt x="13" y="106"/>
                </a:cubicBezTo>
                <a:cubicBezTo>
                  <a:pt x="132" y="106"/>
                  <a:pt x="132" y="106"/>
                  <a:pt x="132" y="106"/>
                </a:cubicBezTo>
                <a:cubicBezTo>
                  <a:pt x="139" y="106"/>
                  <a:pt x="145" y="100"/>
                  <a:pt x="145" y="92"/>
                </a:cubicBezTo>
                <a:cubicBezTo>
                  <a:pt x="145" y="13"/>
                  <a:pt x="145" y="13"/>
                  <a:pt x="145" y="13"/>
                </a:cubicBezTo>
                <a:cubicBezTo>
                  <a:pt x="145" y="6"/>
                  <a:pt x="139" y="0"/>
                  <a:pt x="132" y="0"/>
                </a:cubicBezTo>
                <a:close/>
                <a:moveTo>
                  <a:pt x="13" y="7"/>
                </a:moveTo>
                <a:cubicBezTo>
                  <a:pt x="132" y="7"/>
                  <a:pt x="132" y="7"/>
                  <a:pt x="132" y="7"/>
                </a:cubicBezTo>
                <a:cubicBezTo>
                  <a:pt x="133" y="7"/>
                  <a:pt x="134" y="7"/>
                  <a:pt x="134" y="7"/>
                </a:cubicBezTo>
                <a:cubicBezTo>
                  <a:pt x="77" y="64"/>
                  <a:pt x="77" y="64"/>
                  <a:pt x="77" y="64"/>
                </a:cubicBezTo>
                <a:cubicBezTo>
                  <a:pt x="76" y="65"/>
                  <a:pt x="74" y="66"/>
                  <a:pt x="73" y="66"/>
                </a:cubicBezTo>
                <a:cubicBezTo>
                  <a:pt x="71" y="66"/>
                  <a:pt x="69" y="65"/>
                  <a:pt x="68" y="64"/>
                </a:cubicBezTo>
                <a:cubicBezTo>
                  <a:pt x="11" y="7"/>
                  <a:pt x="11" y="7"/>
                  <a:pt x="11" y="7"/>
                </a:cubicBezTo>
                <a:cubicBezTo>
                  <a:pt x="12" y="7"/>
                  <a:pt x="12" y="7"/>
                  <a:pt x="13" y="7"/>
                </a:cubicBezTo>
                <a:close/>
                <a:moveTo>
                  <a:pt x="7" y="92"/>
                </a:moveTo>
                <a:cubicBezTo>
                  <a:pt x="7" y="13"/>
                  <a:pt x="7" y="13"/>
                  <a:pt x="7" y="13"/>
                </a:cubicBezTo>
                <a:cubicBezTo>
                  <a:pt x="7" y="13"/>
                  <a:pt x="7" y="12"/>
                  <a:pt x="7" y="12"/>
                </a:cubicBezTo>
                <a:cubicBezTo>
                  <a:pt x="47" y="53"/>
                  <a:pt x="47" y="53"/>
                  <a:pt x="47" y="53"/>
                </a:cubicBezTo>
                <a:cubicBezTo>
                  <a:pt x="7" y="94"/>
                  <a:pt x="7" y="94"/>
                  <a:pt x="7" y="94"/>
                </a:cubicBezTo>
                <a:cubicBezTo>
                  <a:pt x="7" y="93"/>
                  <a:pt x="7" y="93"/>
                  <a:pt x="7" y="92"/>
                </a:cubicBezTo>
                <a:close/>
                <a:moveTo>
                  <a:pt x="132" y="99"/>
                </a:moveTo>
                <a:cubicBezTo>
                  <a:pt x="13" y="99"/>
                  <a:pt x="13" y="99"/>
                  <a:pt x="13" y="99"/>
                </a:cubicBezTo>
                <a:cubicBezTo>
                  <a:pt x="12" y="99"/>
                  <a:pt x="12" y="99"/>
                  <a:pt x="11" y="99"/>
                </a:cubicBezTo>
                <a:cubicBezTo>
                  <a:pt x="52" y="57"/>
                  <a:pt x="52" y="57"/>
                  <a:pt x="52" y="57"/>
                </a:cubicBezTo>
                <a:cubicBezTo>
                  <a:pt x="63" y="69"/>
                  <a:pt x="63" y="69"/>
                  <a:pt x="63" y="69"/>
                </a:cubicBezTo>
                <a:cubicBezTo>
                  <a:pt x="66" y="71"/>
                  <a:pt x="69" y="73"/>
                  <a:pt x="73" y="73"/>
                </a:cubicBezTo>
                <a:cubicBezTo>
                  <a:pt x="76" y="73"/>
                  <a:pt x="79" y="71"/>
                  <a:pt x="82" y="69"/>
                </a:cubicBezTo>
                <a:cubicBezTo>
                  <a:pt x="93" y="57"/>
                  <a:pt x="93" y="57"/>
                  <a:pt x="93" y="57"/>
                </a:cubicBezTo>
                <a:cubicBezTo>
                  <a:pt x="134" y="99"/>
                  <a:pt x="134" y="99"/>
                  <a:pt x="134" y="99"/>
                </a:cubicBezTo>
                <a:cubicBezTo>
                  <a:pt x="134" y="99"/>
                  <a:pt x="133" y="99"/>
                  <a:pt x="132" y="99"/>
                </a:cubicBezTo>
                <a:close/>
                <a:moveTo>
                  <a:pt x="139" y="92"/>
                </a:moveTo>
                <a:cubicBezTo>
                  <a:pt x="139" y="93"/>
                  <a:pt x="139" y="93"/>
                  <a:pt x="138" y="94"/>
                </a:cubicBezTo>
                <a:cubicBezTo>
                  <a:pt x="98" y="53"/>
                  <a:pt x="98" y="53"/>
                  <a:pt x="98" y="53"/>
                </a:cubicBezTo>
                <a:cubicBezTo>
                  <a:pt x="138" y="12"/>
                  <a:pt x="138" y="12"/>
                  <a:pt x="138" y="12"/>
                </a:cubicBezTo>
                <a:cubicBezTo>
                  <a:pt x="139" y="12"/>
                  <a:pt x="139" y="13"/>
                  <a:pt x="139" y="13"/>
                </a:cubicBezTo>
                <a:lnTo>
                  <a:pt x="139" y="92"/>
                </a:lnTo>
                <a:close/>
              </a:path>
            </a:pathLst>
          </a:custGeom>
          <a:solidFill>
            <a:schemeClr val="bg1"/>
          </a:solidFill>
          <a:ln>
            <a:noFill/>
          </a:ln>
        </p:spPr>
        <p:txBody>
          <a:bodyPr/>
          <a:lstStyle/>
          <a:p>
            <a:endParaRPr lang="en-BE"/>
          </a:p>
        </p:txBody>
      </p:sp>
      <p:sp>
        <p:nvSpPr>
          <p:cNvPr id="6" name="Picture Placeholder 5">
            <a:extLst>
              <a:ext uri="{FF2B5EF4-FFF2-40B4-BE49-F238E27FC236}">
                <a16:creationId xmlns:a16="http://schemas.microsoft.com/office/drawing/2014/main" id="{D8D66347-0979-1F49-94A4-BBD6388EDAC8}"/>
              </a:ext>
            </a:extLst>
          </p:cNvPr>
          <p:cNvSpPr>
            <a:spLocks noGrp="1"/>
          </p:cNvSpPr>
          <p:nvPr>
            <p:ph type="pic" sz="quarter" idx="10"/>
          </p:nvPr>
        </p:nvSpPr>
        <p:spPr>
          <a:xfrm>
            <a:off x="325452" y="4175576"/>
            <a:ext cx="1797050" cy="1666875"/>
          </a:xfrm>
          <a:prstGeom prst="rect">
            <a:avLst/>
          </a:prstGeom>
        </p:spPr>
        <p:txBody>
          <a:bodyPr/>
          <a:lstStyle/>
          <a:p>
            <a:endParaRPr lang="en-BE"/>
          </a:p>
        </p:txBody>
      </p:sp>
      <p:sp>
        <p:nvSpPr>
          <p:cNvPr id="14" name="Title 1">
            <a:extLst>
              <a:ext uri="{FF2B5EF4-FFF2-40B4-BE49-F238E27FC236}">
                <a16:creationId xmlns:a16="http://schemas.microsoft.com/office/drawing/2014/main" id="{D9BBB0BA-A017-8741-AC66-1E3202AA7234}"/>
              </a:ext>
            </a:extLst>
          </p:cNvPr>
          <p:cNvSpPr>
            <a:spLocks noGrp="1"/>
          </p:cNvSpPr>
          <p:nvPr>
            <p:ph type="title" hasCustomPrompt="1"/>
          </p:nvPr>
        </p:nvSpPr>
        <p:spPr>
          <a:xfrm>
            <a:off x="2290738" y="4167376"/>
            <a:ext cx="2931501" cy="417011"/>
          </a:xfrm>
          <a:prstGeom prst="rect">
            <a:avLst/>
          </a:prstGeom>
        </p:spPr>
        <p:txBody>
          <a:bodyPr anchor="t"/>
          <a:lstStyle>
            <a:lvl1pPr>
              <a:defRPr sz="1800" b="0" i="0">
                <a:solidFill>
                  <a:schemeClr val="bg1"/>
                </a:solidFill>
                <a:latin typeface="Myriad Pro" panose="020B0503030403020204" pitchFamily="34" charset="0"/>
              </a:defRPr>
            </a:lvl1pPr>
          </a:lstStyle>
          <a:p>
            <a:r>
              <a:rPr lang="en-GB" err="1"/>
              <a:t>Voornaam</a:t>
            </a:r>
            <a:r>
              <a:rPr lang="en-GB"/>
              <a:t> + naam</a:t>
            </a:r>
            <a:endParaRPr lang="en-BE"/>
          </a:p>
        </p:txBody>
      </p:sp>
      <p:pic>
        <p:nvPicPr>
          <p:cNvPr id="10" name="Picture 9">
            <a:extLst>
              <a:ext uri="{FF2B5EF4-FFF2-40B4-BE49-F238E27FC236}">
                <a16:creationId xmlns:a16="http://schemas.microsoft.com/office/drawing/2014/main" id="{452C22CE-C7F1-5D42-8032-C9D5BD3FDA42}"/>
              </a:ext>
            </a:extLst>
          </p:cNvPr>
          <p:cNvPicPr>
            <a:picLocks noChangeAspect="1"/>
          </p:cNvPicPr>
          <p:nvPr userDrawn="1"/>
        </p:nvPicPr>
        <p:blipFill>
          <a:blip r:embed="rId3"/>
          <a:stretch>
            <a:fillRect/>
          </a:stretch>
        </p:blipFill>
        <p:spPr>
          <a:xfrm>
            <a:off x="7878529" y="5437572"/>
            <a:ext cx="95431" cy="180816"/>
          </a:xfrm>
          <a:prstGeom prst="rect">
            <a:avLst/>
          </a:prstGeom>
        </p:spPr>
      </p:pic>
      <p:pic>
        <p:nvPicPr>
          <p:cNvPr id="11" name="Picture 10">
            <a:extLst>
              <a:ext uri="{FF2B5EF4-FFF2-40B4-BE49-F238E27FC236}">
                <a16:creationId xmlns:a16="http://schemas.microsoft.com/office/drawing/2014/main" id="{78305926-FE1F-C240-A173-6BE63893E9F5}"/>
              </a:ext>
            </a:extLst>
          </p:cNvPr>
          <p:cNvPicPr>
            <a:picLocks noChangeAspect="1"/>
          </p:cNvPicPr>
          <p:nvPr userDrawn="1"/>
        </p:nvPicPr>
        <p:blipFill>
          <a:blip r:embed="rId4"/>
          <a:stretch>
            <a:fillRect/>
          </a:stretch>
        </p:blipFill>
        <p:spPr>
          <a:xfrm>
            <a:off x="7853311" y="5714034"/>
            <a:ext cx="196850" cy="164805"/>
          </a:xfrm>
          <a:prstGeom prst="rect">
            <a:avLst/>
          </a:prstGeom>
        </p:spPr>
      </p:pic>
      <p:sp>
        <p:nvSpPr>
          <p:cNvPr id="15" name="Rectangle 14">
            <a:extLst>
              <a:ext uri="{FF2B5EF4-FFF2-40B4-BE49-F238E27FC236}">
                <a16:creationId xmlns:a16="http://schemas.microsoft.com/office/drawing/2014/main" id="{393484CB-9865-6F4D-B9EB-0050B78048E1}"/>
              </a:ext>
            </a:extLst>
          </p:cNvPr>
          <p:cNvSpPr/>
          <p:nvPr userDrawn="1"/>
        </p:nvSpPr>
        <p:spPr>
          <a:xfrm>
            <a:off x="8050161" y="5389709"/>
            <a:ext cx="6096000" cy="584775"/>
          </a:xfrm>
          <a:prstGeom prst="rect">
            <a:avLst/>
          </a:prstGeom>
        </p:spPr>
        <p:txBody>
          <a:bodyPr anchor="t">
            <a:spAutoFit/>
          </a:bodyPr>
          <a:lstStyle/>
          <a:p>
            <a:pPr algn="l"/>
            <a:r>
              <a:rPr lang="en-US" sz="1600" b="0" i="0" u="none" kern="1200">
                <a:solidFill>
                  <a:schemeClr val="bg1"/>
                </a:solidFill>
                <a:effectLst/>
                <a:latin typeface="Myriad Pro Light" panose="020B0403030403020204" pitchFamily="34" charset="0"/>
                <a:ea typeface="+mn-ea"/>
                <a:cs typeface="+mn-cs"/>
                <a:hlinkClick r:id="rId5" tooltip="https://www.facebook.com/excelthomasmore/">
                  <a:extLst>
                    <a:ext uri="{A12FA001-AC4F-418D-AE19-62706E023703}">
                      <ahyp:hlinkClr xmlns:ahyp="http://schemas.microsoft.com/office/drawing/2018/hyperlinkcolor" val="tx"/>
                    </a:ext>
                  </a:extLst>
                </a:hlinkClick>
              </a:rPr>
              <a:t>www.facebook.com/excelthomasmore/</a:t>
            </a:r>
            <a:endParaRPr lang="en-US" sz="1600" b="0" i="0" u="none" kern="1200">
              <a:solidFill>
                <a:schemeClr val="bg1"/>
              </a:solidFill>
              <a:effectLst/>
              <a:latin typeface="Myriad Pro Light" panose="020B0403030403020204" pitchFamily="34" charset="0"/>
              <a:ea typeface="+mn-ea"/>
              <a:cs typeface="+mn-cs"/>
            </a:endParaRPr>
          </a:p>
          <a:p>
            <a:pPr algn="l"/>
            <a:r>
              <a:rPr lang="en-GB" sz="1600" b="0" i="0" u="none" strike="noStrike" kern="1200">
                <a:solidFill>
                  <a:schemeClr val="bg1"/>
                </a:solidFill>
                <a:effectLst/>
                <a:latin typeface="Myriad Pro Light" panose="020B0403030403020204" pitchFamily="34" charset="0"/>
                <a:ea typeface="+mn-ea"/>
                <a:cs typeface="+mn-cs"/>
              </a:rPr>
              <a:t>@</a:t>
            </a:r>
            <a:r>
              <a:rPr lang="en-GB" sz="1600" b="0" i="0" u="none" strike="noStrike" kern="1200" err="1">
                <a:solidFill>
                  <a:schemeClr val="bg1"/>
                </a:solidFill>
                <a:effectLst/>
                <a:latin typeface="Myriad Pro Light" panose="020B0403030403020204" pitchFamily="34" charset="0"/>
                <a:ea typeface="+mn-ea"/>
                <a:cs typeface="+mn-cs"/>
              </a:rPr>
              <a:t>ExCELThomasMore</a:t>
            </a:r>
            <a:endParaRPr lang="en-BE" sz="1600" b="0" i="0" u="none">
              <a:solidFill>
                <a:schemeClr val="bg1"/>
              </a:solidFill>
              <a:latin typeface="Myriad Pro Light" panose="020B0403030403020204" pitchFamily="34" charset="0"/>
            </a:endParaRPr>
          </a:p>
        </p:txBody>
      </p:sp>
    </p:spTree>
    <p:extLst>
      <p:ext uri="{BB962C8B-B14F-4D97-AF65-F5344CB8AC3E}">
        <p14:creationId xmlns:p14="http://schemas.microsoft.com/office/powerpoint/2010/main" val="2312555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932D7E91-8558-F449-82B3-B180691187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0" y="1047750"/>
            <a:ext cx="1309426" cy="1309426"/>
          </a:xfrm>
          <a:prstGeom prst="rect">
            <a:avLst/>
          </a:prstGeom>
        </p:spPr>
      </p:pic>
      <p:pic>
        <p:nvPicPr>
          <p:cNvPr id="36" name="Graphic 35">
            <a:extLst>
              <a:ext uri="{FF2B5EF4-FFF2-40B4-BE49-F238E27FC236}">
                <a16:creationId xmlns:a16="http://schemas.microsoft.com/office/drawing/2014/main" id="{E32A89FE-486F-9C44-837B-5E956A1373F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63541" y="4353658"/>
            <a:ext cx="1309426" cy="1309426"/>
          </a:xfrm>
          <a:prstGeom prst="rect">
            <a:avLst/>
          </a:prstGeom>
        </p:spPr>
      </p:pic>
      <p:pic>
        <p:nvPicPr>
          <p:cNvPr id="38" name="Graphic 37">
            <a:extLst>
              <a:ext uri="{FF2B5EF4-FFF2-40B4-BE49-F238E27FC236}">
                <a16:creationId xmlns:a16="http://schemas.microsoft.com/office/drawing/2014/main" id="{4C5CE9D7-324D-874E-B3B3-F2B290D4315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32807" y="4353658"/>
            <a:ext cx="1309426" cy="1309426"/>
          </a:xfrm>
          <a:prstGeom prst="rect">
            <a:avLst/>
          </a:prstGeom>
        </p:spPr>
      </p:pic>
      <p:pic>
        <p:nvPicPr>
          <p:cNvPr id="40" name="Graphic 39">
            <a:extLst>
              <a:ext uri="{FF2B5EF4-FFF2-40B4-BE49-F238E27FC236}">
                <a16:creationId xmlns:a16="http://schemas.microsoft.com/office/drawing/2014/main" id="{3F2E04C0-5E0A-BC4C-BB42-9DDAEA24CBAE}"/>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40474" y="1047750"/>
            <a:ext cx="1309426" cy="1309426"/>
          </a:xfrm>
          <a:prstGeom prst="rect">
            <a:avLst/>
          </a:prstGeom>
        </p:spPr>
      </p:pic>
      <p:pic>
        <p:nvPicPr>
          <p:cNvPr id="42" name="Graphic 41">
            <a:extLst>
              <a:ext uri="{FF2B5EF4-FFF2-40B4-BE49-F238E27FC236}">
                <a16:creationId xmlns:a16="http://schemas.microsoft.com/office/drawing/2014/main" id="{8FECEF60-FD67-F644-BDA8-29E1F3D88E8E}"/>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84016" y="2774287"/>
            <a:ext cx="1309426" cy="1309426"/>
          </a:xfrm>
          <a:prstGeom prst="rect">
            <a:avLst/>
          </a:prstGeom>
        </p:spPr>
      </p:pic>
      <p:pic>
        <p:nvPicPr>
          <p:cNvPr id="44" name="Graphic 43">
            <a:extLst>
              <a:ext uri="{FF2B5EF4-FFF2-40B4-BE49-F238E27FC236}">
                <a16:creationId xmlns:a16="http://schemas.microsoft.com/office/drawing/2014/main" id="{052C4990-41DD-A14A-A63F-81D3EEA91BA8}"/>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463541" y="2774287"/>
            <a:ext cx="1309426" cy="1309426"/>
          </a:xfrm>
          <a:prstGeom prst="rect">
            <a:avLst/>
          </a:prstGeom>
        </p:spPr>
      </p:pic>
      <p:pic>
        <p:nvPicPr>
          <p:cNvPr id="46" name="Graphic 45">
            <a:extLst>
              <a:ext uri="{FF2B5EF4-FFF2-40B4-BE49-F238E27FC236}">
                <a16:creationId xmlns:a16="http://schemas.microsoft.com/office/drawing/2014/main" id="{EA9C7B93-C5E1-2548-9429-EA4371E45B67}"/>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131150" y="866879"/>
            <a:ext cx="1309426" cy="1309426"/>
          </a:xfrm>
          <a:prstGeom prst="rect">
            <a:avLst/>
          </a:prstGeom>
        </p:spPr>
      </p:pic>
      <p:pic>
        <p:nvPicPr>
          <p:cNvPr id="48" name="Graphic 47">
            <a:extLst>
              <a:ext uri="{FF2B5EF4-FFF2-40B4-BE49-F238E27FC236}">
                <a16:creationId xmlns:a16="http://schemas.microsoft.com/office/drawing/2014/main" id="{6393AFA6-F9C2-F345-B1D8-603AAE48C48E}"/>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262196" y="2774287"/>
            <a:ext cx="1309426" cy="1309426"/>
          </a:xfrm>
          <a:prstGeom prst="rect">
            <a:avLst/>
          </a:prstGeom>
        </p:spPr>
      </p:pic>
      <p:pic>
        <p:nvPicPr>
          <p:cNvPr id="50" name="Graphic 49">
            <a:extLst>
              <a:ext uri="{FF2B5EF4-FFF2-40B4-BE49-F238E27FC236}">
                <a16:creationId xmlns:a16="http://schemas.microsoft.com/office/drawing/2014/main" id="{9ED36CA3-153D-5D46-9314-BF964B292237}"/>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859506" y="2774287"/>
            <a:ext cx="1309426" cy="1309426"/>
          </a:xfrm>
          <a:prstGeom prst="rect">
            <a:avLst/>
          </a:prstGeom>
        </p:spPr>
      </p:pic>
      <p:pic>
        <p:nvPicPr>
          <p:cNvPr id="52" name="Graphic 51">
            <a:extLst>
              <a:ext uri="{FF2B5EF4-FFF2-40B4-BE49-F238E27FC236}">
                <a16:creationId xmlns:a16="http://schemas.microsoft.com/office/drawing/2014/main" id="{E44079A3-A5E0-AD42-9F4B-823DA03FE38A}"/>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7060851" y="2774287"/>
            <a:ext cx="1309426" cy="1309426"/>
          </a:xfrm>
          <a:prstGeom prst="rect">
            <a:avLst/>
          </a:prstGeom>
        </p:spPr>
      </p:pic>
      <p:pic>
        <p:nvPicPr>
          <p:cNvPr id="54" name="Graphic 53">
            <a:extLst>
              <a:ext uri="{FF2B5EF4-FFF2-40B4-BE49-F238E27FC236}">
                <a16:creationId xmlns:a16="http://schemas.microsoft.com/office/drawing/2014/main" id="{A47081F5-53B7-1641-944D-672CE210818C}"/>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060851" y="866879"/>
            <a:ext cx="1309426" cy="1309426"/>
          </a:xfrm>
          <a:prstGeom prst="rect">
            <a:avLst/>
          </a:prstGeom>
        </p:spPr>
      </p:pic>
      <p:pic>
        <p:nvPicPr>
          <p:cNvPr id="56" name="Graphic 55">
            <a:extLst>
              <a:ext uri="{FF2B5EF4-FFF2-40B4-BE49-F238E27FC236}">
                <a16:creationId xmlns:a16="http://schemas.microsoft.com/office/drawing/2014/main" id="{88242176-17B4-B44B-A8E0-691229532496}"/>
              </a:ext>
            </a:extLst>
          </p:cNvPr>
          <p:cNvPicPr>
            <a:picLocks noChangeAspect="1"/>
          </p:cNvPicPr>
          <p:nvPr userDrawn="1"/>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859506" y="866879"/>
            <a:ext cx="1309426" cy="1309426"/>
          </a:xfrm>
          <a:prstGeom prst="rect">
            <a:avLst/>
          </a:prstGeom>
        </p:spPr>
      </p:pic>
    </p:spTree>
    <p:extLst>
      <p:ext uri="{BB962C8B-B14F-4D97-AF65-F5344CB8AC3E}">
        <p14:creationId xmlns:p14="http://schemas.microsoft.com/office/powerpoint/2010/main" val="2154123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ontent | Basic">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52000"/>
            <a:ext cx="12192000" cy="4428000"/>
          </a:xfrm>
        </p:spPr>
        <p:txBody>
          <a:bodyPr bIns="144000"/>
          <a:lstStyle>
            <a:lvl1pPr marL="323850" indent="-323850">
              <a:spcBef>
                <a:spcPts val="400"/>
              </a:spcBef>
              <a:spcAft>
                <a:spcPts val="400"/>
              </a:spcAft>
              <a:buClrTx/>
              <a:defRPr/>
            </a:lvl1pPr>
            <a:lvl2pPr marL="723900" indent="-368300">
              <a:spcBef>
                <a:spcPts val="400"/>
              </a:spcBef>
              <a:spcAft>
                <a:spcPts val="400"/>
              </a:spcAft>
              <a:buClrTx/>
              <a:defRPr sz="2500"/>
            </a:lvl2pPr>
            <a:lvl3pPr marL="982663" indent="-258763">
              <a:spcBef>
                <a:spcPts val="400"/>
              </a:spcBef>
              <a:spcAft>
                <a:spcPts val="400"/>
              </a:spcAft>
              <a:buClrTx/>
              <a:defRPr sz="2300"/>
            </a:lvl3pPr>
            <a:lvl4pPr marL="1255713" indent="-273050">
              <a:spcBef>
                <a:spcPts val="400"/>
              </a:spcBef>
              <a:spcAft>
                <a:spcPts val="400"/>
              </a:spcAft>
              <a:buClrTx/>
              <a:defRPr sz="2000"/>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7" name="Title 6"/>
          <p:cNvSpPr>
            <a:spLocks noGrp="1"/>
          </p:cNvSpPr>
          <p:nvPr>
            <p:ph type="title"/>
          </p:nvPr>
        </p:nvSpPr>
        <p:spPr/>
        <p:txBody>
          <a:bodyPr lIns="360000" tIns="180000" rIns="360000" bIns="144000"/>
          <a:lstStyle>
            <a:lvl1pPr>
              <a:defRPr>
                <a:solidFill>
                  <a:srgbClr val="00A0AE"/>
                </a:solidFill>
              </a:defRPr>
            </a:lvl1pPr>
          </a:lstStyle>
          <a:p>
            <a:r>
              <a:rPr lang="nl-NL"/>
              <a:t>Klik om stijl te bewerken</a:t>
            </a:r>
            <a:endParaRPr lang="nl-BE" dirty="0"/>
          </a:p>
        </p:txBody>
      </p:sp>
      <p:cxnSp>
        <p:nvCxnSpPr>
          <p:cNvPr id="14" name="Straight Connector 13"/>
          <p:cNvCxnSpPr/>
          <p:nvPr userDrawn="1"/>
        </p:nvCxnSpPr>
        <p:spPr>
          <a:xfrm>
            <a:off x="240000" y="1141200"/>
            <a:ext cx="11664000" cy="0"/>
          </a:xfrm>
          <a:prstGeom prst="line">
            <a:avLst/>
          </a:prstGeom>
          <a:ln w="6350">
            <a:solidFill>
              <a:srgbClr val="00A0AE"/>
            </a:solidFill>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1"/>
          </p:nvPr>
        </p:nvSpPr>
        <p:spPr/>
        <p:txBody>
          <a:bodyPr/>
          <a:lstStyle/>
          <a:p>
            <a:fld id="{3B80295F-48CD-49FC-897A-CCEC919B8070}" type="slidenum">
              <a:rPr lang="nl-BE" smtClean="0"/>
              <a:pPr/>
              <a:t>‹nr.›</a:t>
            </a:fld>
            <a:endParaRPr lang="nl-BE" dirty="0"/>
          </a:p>
        </p:txBody>
      </p:sp>
      <p:sp>
        <p:nvSpPr>
          <p:cNvPr id="17" name="Footer Placeholder 16"/>
          <p:cNvSpPr>
            <a:spLocks noGrp="1"/>
          </p:cNvSpPr>
          <p:nvPr>
            <p:ph type="ftr" sz="quarter" idx="12"/>
          </p:nvPr>
        </p:nvSpPr>
        <p:spPr/>
        <p:txBody>
          <a:bodyPr/>
          <a:lstStyle/>
          <a:p>
            <a:endParaRPr lang="nl-BE" dirty="0"/>
          </a:p>
        </p:txBody>
      </p:sp>
      <p:sp>
        <p:nvSpPr>
          <p:cNvPr id="8" name="Date Placeholder 7"/>
          <p:cNvSpPr>
            <a:spLocks noGrp="1"/>
          </p:cNvSpPr>
          <p:nvPr>
            <p:ph type="dt" sz="half" idx="13"/>
          </p:nvPr>
        </p:nvSpPr>
        <p:spPr/>
        <p:txBody>
          <a:bodyPr/>
          <a:lstStyle/>
          <a:p>
            <a:pPr algn="l"/>
            <a:endParaRPr lang="nl-BE" dirty="0"/>
          </a:p>
        </p:txBody>
      </p:sp>
    </p:spTree>
    <p:extLst>
      <p:ext uri="{BB962C8B-B14F-4D97-AF65-F5344CB8AC3E}">
        <p14:creationId xmlns:p14="http://schemas.microsoft.com/office/powerpoint/2010/main" val="3494915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8789D-65E6-472E-87DE-7EE940FE48E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795B862-1378-4BC6-97C3-91AB59F26D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BEA9BD0-8B44-4673-9124-82516EA34854}"/>
              </a:ext>
            </a:extLst>
          </p:cNvPr>
          <p:cNvSpPr>
            <a:spLocks noGrp="1"/>
          </p:cNvSpPr>
          <p:nvPr>
            <p:ph type="dt" sz="half" idx="10"/>
          </p:nvPr>
        </p:nvSpPr>
        <p:spPr/>
        <p:txBody>
          <a:bodyPr/>
          <a:lstStyle/>
          <a:p>
            <a:fld id="{489123DF-E40F-47A9-8B2E-495464074A8D}" type="datetimeFigureOut">
              <a:rPr lang="nl-BE" smtClean="0"/>
              <a:t>19/10/2021</a:t>
            </a:fld>
            <a:endParaRPr lang="nl-BE"/>
          </a:p>
        </p:txBody>
      </p:sp>
      <p:sp>
        <p:nvSpPr>
          <p:cNvPr id="5" name="Tijdelijke aanduiding voor voettekst 4">
            <a:extLst>
              <a:ext uri="{FF2B5EF4-FFF2-40B4-BE49-F238E27FC236}">
                <a16:creationId xmlns:a16="http://schemas.microsoft.com/office/drawing/2014/main" id="{257F934D-B552-4517-B790-8583AF862FE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391D508-2490-4FF4-9EC7-0AF29B2E9A2B}"/>
              </a:ext>
            </a:extLst>
          </p:cNvPr>
          <p:cNvSpPr>
            <a:spLocks noGrp="1"/>
          </p:cNvSpPr>
          <p:nvPr>
            <p:ph type="sldNum" sz="quarter" idx="12"/>
          </p:nvPr>
        </p:nvSpPr>
        <p:spPr/>
        <p:txBody>
          <a:bodyPr/>
          <a:lstStyle/>
          <a:p>
            <a:fld id="{C276DD9F-6C5E-4ACA-9E2E-E2CBAE00BF61}" type="slidenum">
              <a:rPr lang="nl-BE" smtClean="0"/>
              <a:t>‹nr.›</a:t>
            </a:fld>
            <a:endParaRPr lang="nl-BE"/>
          </a:p>
        </p:txBody>
      </p:sp>
    </p:spTree>
    <p:extLst>
      <p:ext uri="{BB962C8B-B14F-4D97-AF65-F5344CB8AC3E}">
        <p14:creationId xmlns:p14="http://schemas.microsoft.com/office/powerpoint/2010/main" val="2903402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el druppel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F6D14-85FB-48BC-87D3-0A905761493C}"/>
              </a:ext>
            </a:extLst>
          </p:cNvPr>
          <p:cNvSpPr>
            <a:spLocks noGrp="1"/>
          </p:cNvSpPr>
          <p:nvPr>
            <p:ph type="title"/>
          </p:nvPr>
        </p:nvSpPr>
        <p:spPr>
          <a:xfrm>
            <a:off x="623392" y="13796"/>
            <a:ext cx="11640616" cy="1142984"/>
          </a:xfrm>
        </p:spPr>
        <p:txBody>
          <a:bodyPr/>
          <a:lstStyle>
            <a:lvl1pPr>
              <a:defRPr/>
            </a:lvl1pPr>
          </a:lstStyle>
          <a:p>
            <a:r>
              <a:rPr lang="nl-NL"/>
              <a:t>Klik om stijl te bewerken</a:t>
            </a:r>
            <a:endParaRPr lang="nl-BE"/>
          </a:p>
        </p:txBody>
      </p:sp>
      <p:sp>
        <p:nvSpPr>
          <p:cNvPr id="4" name="Traan 3">
            <a:extLst>
              <a:ext uri="{FF2B5EF4-FFF2-40B4-BE49-F238E27FC236}">
                <a16:creationId xmlns:a16="http://schemas.microsoft.com/office/drawing/2014/main" id="{27E89CCF-7E0C-4637-A3A2-944AB806D0E1}"/>
              </a:ext>
            </a:extLst>
          </p:cNvPr>
          <p:cNvSpPr/>
          <p:nvPr userDrawn="1"/>
        </p:nvSpPr>
        <p:spPr>
          <a:xfrm>
            <a:off x="72008" y="260651"/>
            <a:ext cx="767408" cy="720067"/>
          </a:xfrm>
          <a:prstGeom prst="teardrop">
            <a:avLst/>
          </a:prstGeom>
          <a:solidFill>
            <a:srgbClr val="00A0AE"/>
          </a:solidFill>
          <a:ln>
            <a:solidFill>
              <a:srgbClr val="00A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a:latin typeface="Myriad Pro" panose="020B0503030403020204" pitchFamily="34" charset="0"/>
              </a:rPr>
              <a:t>1</a:t>
            </a:r>
          </a:p>
        </p:txBody>
      </p:sp>
      <p:cxnSp>
        <p:nvCxnSpPr>
          <p:cNvPr id="5" name="Straight Connector 13">
            <a:extLst>
              <a:ext uri="{FF2B5EF4-FFF2-40B4-BE49-F238E27FC236}">
                <a16:creationId xmlns:a16="http://schemas.microsoft.com/office/drawing/2014/main" id="{F25C7EBB-1F3B-4E22-B55F-7FEE3D0A3C01}"/>
              </a:ext>
            </a:extLst>
          </p:cNvPr>
          <p:cNvCxnSpPr>
            <a:cxnSpLocks/>
          </p:cNvCxnSpPr>
          <p:nvPr userDrawn="1"/>
        </p:nvCxnSpPr>
        <p:spPr>
          <a:xfrm>
            <a:off x="984080" y="908720"/>
            <a:ext cx="10872560" cy="0"/>
          </a:xfrm>
          <a:prstGeom prst="line">
            <a:avLst/>
          </a:prstGeom>
          <a:ln w="6350">
            <a:solidFill>
              <a:srgbClr val="00A0AE"/>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7004CE16-A224-4732-B090-67630C924D69}"/>
              </a:ext>
            </a:extLst>
          </p:cNvPr>
          <p:cNvSpPr>
            <a:spLocks noGrp="1"/>
          </p:cNvSpPr>
          <p:nvPr>
            <p:ph idx="1"/>
          </p:nvPr>
        </p:nvSpPr>
        <p:spPr>
          <a:xfrm>
            <a:off x="551384" y="1152000"/>
            <a:ext cx="11640616" cy="4428000"/>
          </a:xfrm>
        </p:spPr>
        <p:txBody>
          <a:bodyPr bIns="144000"/>
          <a:lstStyle>
            <a:lvl1pPr marL="323850" indent="-323850">
              <a:spcBef>
                <a:spcPts val="400"/>
              </a:spcBef>
              <a:spcAft>
                <a:spcPts val="400"/>
              </a:spcAft>
              <a:buClrTx/>
              <a:defRPr>
                <a:latin typeface="Myriad Pro" panose="020B0503030403020204" pitchFamily="34" charset="0"/>
              </a:defRPr>
            </a:lvl1pPr>
            <a:lvl2pPr marL="723900" indent="-368300">
              <a:spcBef>
                <a:spcPts val="400"/>
              </a:spcBef>
              <a:spcAft>
                <a:spcPts val="400"/>
              </a:spcAft>
              <a:buClrTx/>
              <a:defRPr sz="2500">
                <a:latin typeface="Myriad Pro Light" panose="020B0403030403020204" pitchFamily="34" charset="0"/>
              </a:defRPr>
            </a:lvl2pPr>
            <a:lvl3pPr marL="982663" indent="-258763">
              <a:spcBef>
                <a:spcPts val="400"/>
              </a:spcBef>
              <a:spcAft>
                <a:spcPts val="400"/>
              </a:spcAft>
              <a:buClrTx/>
              <a:defRPr sz="2300">
                <a:solidFill>
                  <a:srgbClr val="000000"/>
                </a:solidFill>
                <a:latin typeface="Myriad Pro Light" panose="020B0403030403020204" pitchFamily="34" charset="0"/>
              </a:defRPr>
            </a:lvl3pPr>
            <a:lvl4pPr marL="1255713" indent="-273050">
              <a:spcBef>
                <a:spcPts val="400"/>
              </a:spcBef>
              <a:spcAft>
                <a:spcPts val="400"/>
              </a:spcAft>
              <a:buClrTx/>
              <a:defRPr sz="2000">
                <a:solidFill>
                  <a:schemeClr val="tx2"/>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8" name="Tijdelijke aanduiding voor inhoud 7">
            <a:extLst>
              <a:ext uri="{FF2B5EF4-FFF2-40B4-BE49-F238E27FC236}">
                <a16:creationId xmlns:a16="http://schemas.microsoft.com/office/drawing/2014/main" id="{A12B49E0-437B-4A4A-8AAF-91ACB3A01A0A}"/>
              </a:ext>
            </a:extLst>
          </p:cNvPr>
          <p:cNvSpPr>
            <a:spLocks noGrp="1"/>
          </p:cNvSpPr>
          <p:nvPr>
            <p:ph sz="quarter" idx="12"/>
          </p:nvPr>
        </p:nvSpPr>
        <p:spPr>
          <a:xfrm>
            <a:off x="3216329" y="6296776"/>
            <a:ext cx="8784327" cy="441343"/>
          </a:xfrm>
        </p:spPr>
        <p:txBody>
          <a:bodyPr lIns="0" tIns="72000" rIns="180000">
            <a:noAutofit/>
          </a:bodyPr>
          <a:lstStyle>
            <a:lvl1pPr marL="0" indent="0">
              <a:buNone/>
              <a:defRPr sz="1050">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315656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EC458-1B3C-421A-AC2A-2CB4875348A7}"/>
              </a:ext>
            </a:extLst>
          </p:cNvPr>
          <p:cNvSpPr>
            <a:spLocks noGrp="1"/>
          </p:cNvSpPr>
          <p:nvPr>
            <p:ph type="title"/>
          </p:nvPr>
        </p:nvSpPr>
        <p:spPr>
          <a:xfrm>
            <a:off x="838200" y="365125"/>
            <a:ext cx="10515600" cy="1325563"/>
          </a:xfrm>
          <a:prstGeom prst="rect">
            <a:avLst/>
          </a:prstGeom>
        </p:spPr>
        <p:txBody>
          <a:bodyPr/>
          <a:lstStyle>
            <a:lvl1pPr>
              <a:defRPr>
                <a:solidFill>
                  <a:srgbClr val="575757"/>
                </a:solidFill>
              </a:defRPr>
            </a:lvl1pPr>
          </a:lstStyle>
          <a:p>
            <a:r>
              <a:rPr lang="nl-NL" dirty="0"/>
              <a:t>Klik om stijl te bewerken</a:t>
            </a:r>
            <a:endParaRPr lang="nl-BE" dirty="0"/>
          </a:p>
        </p:txBody>
      </p:sp>
    </p:spTree>
    <p:extLst>
      <p:ext uri="{BB962C8B-B14F-4D97-AF65-F5344CB8AC3E}">
        <p14:creationId xmlns:p14="http://schemas.microsoft.com/office/powerpoint/2010/main" val="890844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69F98-C95F-534A-AA4A-74E37D334EDF}"/>
              </a:ext>
            </a:extLst>
          </p:cNvPr>
          <p:cNvSpPr/>
          <p:nvPr userDrawn="1"/>
        </p:nvSpPr>
        <p:spPr>
          <a:xfrm>
            <a:off x="2109537" y="1138989"/>
            <a:ext cx="10082463" cy="4780548"/>
          </a:xfrm>
          <a:prstGeom prst="rect">
            <a:avLst/>
          </a:prstGeom>
          <a:solidFill>
            <a:srgbClr val="009CA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5" name="Straight Connector 4">
            <a:extLst>
              <a:ext uri="{FF2B5EF4-FFF2-40B4-BE49-F238E27FC236}">
                <a16:creationId xmlns:a16="http://schemas.microsoft.com/office/drawing/2014/main" id="{2640C4BD-2296-8041-8889-9CF59D6776F6}"/>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9F06EF9-2CCF-114D-879D-29155C6CFA3E}"/>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sp>
        <p:nvSpPr>
          <p:cNvPr id="7" name="Text Placeholder 28">
            <a:extLst>
              <a:ext uri="{FF2B5EF4-FFF2-40B4-BE49-F238E27FC236}">
                <a16:creationId xmlns:a16="http://schemas.microsoft.com/office/drawing/2014/main" id="{DA7122EB-E1BD-C346-9A58-37DA8EBCC506}"/>
              </a:ext>
            </a:extLst>
          </p:cNvPr>
          <p:cNvSpPr>
            <a:spLocks noGrp="1"/>
          </p:cNvSpPr>
          <p:nvPr>
            <p:ph type="body" sz="quarter" idx="15" hasCustomPrompt="1"/>
          </p:nvPr>
        </p:nvSpPr>
        <p:spPr>
          <a:xfrm>
            <a:off x="3506789" y="6358313"/>
            <a:ext cx="7847012" cy="352251"/>
          </a:xfrm>
          <a:prstGeom prst="rect">
            <a:avLst/>
          </a:prstGeom>
        </p:spPr>
        <p:txBody>
          <a:bodyPr/>
          <a:lstStyle>
            <a:lvl1pPr marL="0" indent="0">
              <a:buFontTx/>
              <a:buNone/>
              <a:defRPr sz="1000" b="0" i="0">
                <a:solidFill>
                  <a:schemeClr val="bg1"/>
                </a:solidFill>
                <a:latin typeface="Myriad Pro" panose="020B0503030403020204" pitchFamily="34" charset="0"/>
              </a:defRPr>
            </a:lvl1pPr>
            <a:lvl5pPr marL="1828800" indent="0">
              <a:buNone/>
              <a:defRPr/>
            </a:lvl5pPr>
          </a:lstStyle>
          <a:p>
            <a:pPr lvl="0"/>
            <a:r>
              <a:rPr lang="en-GB"/>
              <a:t>BRON</a:t>
            </a:r>
            <a:endParaRPr lang="en-BE"/>
          </a:p>
        </p:txBody>
      </p:sp>
      <p:sp>
        <p:nvSpPr>
          <p:cNvPr id="10" name="Title 1">
            <a:extLst>
              <a:ext uri="{FF2B5EF4-FFF2-40B4-BE49-F238E27FC236}">
                <a16:creationId xmlns:a16="http://schemas.microsoft.com/office/drawing/2014/main" id="{729889FD-BB2D-9E49-ABA7-8680D1CBF3ED}"/>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1" name="Content Placeholder 2">
            <a:extLst>
              <a:ext uri="{FF2B5EF4-FFF2-40B4-BE49-F238E27FC236}">
                <a16:creationId xmlns:a16="http://schemas.microsoft.com/office/drawing/2014/main" id="{6C3968B8-2789-D942-9FE7-AC7D8CFB03B4}"/>
              </a:ext>
            </a:extLst>
          </p:cNvPr>
          <p:cNvSpPr>
            <a:spLocks noGrp="1"/>
          </p:cNvSpPr>
          <p:nvPr>
            <p:ph idx="1" hasCustomPrompt="1"/>
          </p:nvPr>
        </p:nvSpPr>
        <p:spPr>
          <a:xfrm>
            <a:off x="2410690" y="1426866"/>
            <a:ext cx="8943109" cy="4153133"/>
          </a:xfrm>
          <a:prstGeom prst="rect">
            <a:avLst/>
          </a:prstGeom>
        </p:spPr>
        <p:txBody>
          <a:bodyPr bIns="144000"/>
          <a:lstStyle>
            <a:lvl1pPr marL="0" indent="0">
              <a:spcBef>
                <a:spcPts val="400"/>
              </a:spcBef>
              <a:spcAft>
                <a:spcPts val="400"/>
              </a:spcAft>
              <a:buClr>
                <a:srgbClr val="009CAC"/>
              </a:buClr>
              <a:buNone/>
              <a:defRPr sz="60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400" b="0" i="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400" b="0" i="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2000" b="0" i="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239458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69F98-C95F-534A-AA4A-74E37D334EDF}"/>
              </a:ext>
            </a:extLst>
          </p:cNvPr>
          <p:cNvSpPr/>
          <p:nvPr userDrawn="1"/>
        </p:nvSpPr>
        <p:spPr>
          <a:xfrm>
            <a:off x="2109537" y="1138989"/>
            <a:ext cx="10082463" cy="4780548"/>
          </a:xfrm>
          <a:prstGeom prst="rect">
            <a:avLst/>
          </a:prstGeom>
          <a:solidFill>
            <a:srgbClr val="009CA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cxnSp>
        <p:nvCxnSpPr>
          <p:cNvPr id="5" name="Straight Connector 4">
            <a:extLst>
              <a:ext uri="{FF2B5EF4-FFF2-40B4-BE49-F238E27FC236}">
                <a16:creationId xmlns:a16="http://schemas.microsoft.com/office/drawing/2014/main" id="{2640C4BD-2296-8041-8889-9CF59D6776F6}"/>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9F06EF9-2CCF-114D-879D-29155C6CFA3E}"/>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a:latin typeface="Myriad Pro" panose="020B0503030403020204" pitchFamily="34" charset="0"/>
            </a:endParaRPr>
          </a:p>
        </p:txBody>
      </p:sp>
      <p:sp>
        <p:nvSpPr>
          <p:cNvPr id="7" name="Text Placeholder 28">
            <a:extLst>
              <a:ext uri="{FF2B5EF4-FFF2-40B4-BE49-F238E27FC236}">
                <a16:creationId xmlns:a16="http://schemas.microsoft.com/office/drawing/2014/main" id="{DA7122EB-E1BD-C346-9A58-37DA8EBCC506}"/>
              </a:ext>
            </a:extLst>
          </p:cNvPr>
          <p:cNvSpPr>
            <a:spLocks noGrp="1"/>
          </p:cNvSpPr>
          <p:nvPr>
            <p:ph type="body" sz="quarter" idx="15" hasCustomPrompt="1"/>
          </p:nvPr>
        </p:nvSpPr>
        <p:spPr>
          <a:xfrm>
            <a:off x="3506789" y="6358313"/>
            <a:ext cx="7847012" cy="352251"/>
          </a:xfrm>
          <a:prstGeom prst="rect">
            <a:avLst/>
          </a:prstGeom>
        </p:spPr>
        <p:txBody>
          <a:bodyPr/>
          <a:lstStyle>
            <a:lvl1pPr marL="0" indent="0">
              <a:buFontTx/>
              <a:buNone/>
              <a:defRPr sz="1000" b="0" i="0">
                <a:solidFill>
                  <a:schemeClr val="bg1"/>
                </a:solidFill>
                <a:latin typeface="Myriad Pro" panose="020B0503030403020204" pitchFamily="34" charset="0"/>
              </a:defRPr>
            </a:lvl1pPr>
            <a:lvl5pPr marL="1828800" indent="0">
              <a:buNone/>
              <a:defRPr/>
            </a:lvl5pPr>
          </a:lstStyle>
          <a:p>
            <a:pPr lvl="0"/>
            <a:r>
              <a:rPr lang="en-GB"/>
              <a:t>BRON</a:t>
            </a:r>
            <a:endParaRPr lang="en-BE"/>
          </a:p>
        </p:txBody>
      </p:sp>
      <p:sp>
        <p:nvSpPr>
          <p:cNvPr id="10" name="Title 1">
            <a:extLst>
              <a:ext uri="{FF2B5EF4-FFF2-40B4-BE49-F238E27FC236}">
                <a16:creationId xmlns:a16="http://schemas.microsoft.com/office/drawing/2014/main" id="{729889FD-BB2D-9E49-ABA7-8680D1CBF3ED}"/>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
        <p:nvSpPr>
          <p:cNvPr id="11" name="Content Placeholder 2">
            <a:extLst>
              <a:ext uri="{FF2B5EF4-FFF2-40B4-BE49-F238E27FC236}">
                <a16:creationId xmlns:a16="http://schemas.microsoft.com/office/drawing/2014/main" id="{6C3968B8-2789-D942-9FE7-AC7D8CFB03B4}"/>
              </a:ext>
            </a:extLst>
          </p:cNvPr>
          <p:cNvSpPr>
            <a:spLocks noGrp="1"/>
          </p:cNvSpPr>
          <p:nvPr>
            <p:ph idx="1"/>
          </p:nvPr>
        </p:nvSpPr>
        <p:spPr>
          <a:xfrm>
            <a:off x="2410690" y="1426866"/>
            <a:ext cx="8943109"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b="0" i="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b="0" i="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b="0" i="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177392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4B25A4D-2871-974E-9287-F321D8E84819}"/>
              </a:ext>
            </a:extLst>
          </p:cNvPr>
          <p:cNvSpPr>
            <a:spLocks noGrp="1"/>
          </p:cNvSpPr>
          <p:nvPr>
            <p:ph idx="1"/>
          </p:nvPr>
        </p:nvSpPr>
        <p:spPr>
          <a:xfrm>
            <a:off x="3737987" y="1426866"/>
            <a:ext cx="7615814" cy="4153133"/>
          </a:xfrm>
          <a:prstGeom prst="rect">
            <a:avLst/>
          </a:prstGeom>
        </p:spPr>
        <p:txBody>
          <a:bodyPr bIns="144000"/>
          <a:lstStyle>
            <a:lvl1pPr marL="323850" indent="-323850">
              <a:spcBef>
                <a:spcPts val="400"/>
              </a:spcBef>
              <a:spcAft>
                <a:spcPts val="400"/>
              </a:spcAft>
              <a:buClr>
                <a:srgbClr val="009CAC"/>
              </a:buClr>
              <a:defRPr sz="2500" b="0" i="0">
                <a:solidFill>
                  <a:srgbClr val="575757"/>
                </a:solidFill>
                <a:latin typeface="Myriad Pro" panose="020B0503030403020204" pitchFamily="34" charset="0"/>
              </a:defRPr>
            </a:lvl1pPr>
            <a:lvl2pPr marL="723900" indent="-368300">
              <a:spcBef>
                <a:spcPts val="400"/>
              </a:spcBef>
              <a:spcAft>
                <a:spcPts val="400"/>
              </a:spcAft>
              <a:buClr>
                <a:srgbClr val="009CAC"/>
              </a:buClr>
              <a:buSzPct val="80000"/>
              <a:buFont typeface="Courier New" panose="02070309020205020404" pitchFamily="49" charset="0"/>
              <a:buChar char="o"/>
              <a:defRPr sz="2200">
                <a:solidFill>
                  <a:srgbClr val="575757"/>
                </a:solidFill>
                <a:latin typeface="Myriad Pro Light" panose="020B0403030403020204" pitchFamily="34" charset="0"/>
              </a:defRPr>
            </a:lvl2pPr>
            <a:lvl3pPr marL="982663" indent="-258763">
              <a:spcBef>
                <a:spcPts val="400"/>
              </a:spcBef>
              <a:spcAft>
                <a:spcPts val="400"/>
              </a:spcAft>
              <a:buClr>
                <a:srgbClr val="F04C25"/>
              </a:buClr>
              <a:buSzPct val="80000"/>
              <a:buFont typeface="Courier New" panose="02070309020205020404" pitchFamily="49" charset="0"/>
              <a:buChar char="o"/>
              <a:defRPr sz="2000">
                <a:solidFill>
                  <a:srgbClr val="575757"/>
                </a:solidFill>
                <a:latin typeface="Myriad Pro Light" panose="020B0403030403020204" pitchFamily="34" charset="0"/>
              </a:defRPr>
            </a:lvl3pPr>
            <a:lvl4pPr marL="1255713" indent="-273050">
              <a:spcBef>
                <a:spcPts val="400"/>
              </a:spcBef>
              <a:spcAft>
                <a:spcPts val="400"/>
              </a:spcAft>
              <a:buClr>
                <a:srgbClr val="F04C25"/>
              </a:buClr>
              <a:buSzPct val="50000"/>
              <a:buFont typeface="Courier New" panose="02070309020205020404" pitchFamily="49" charset="0"/>
              <a:buChar char="o"/>
              <a:defRPr sz="1800">
                <a:solidFill>
                  <a:srgbClr val="575757"/>
                </a:solidFill>
                <a:latin typeface="Myriad Pro Light" panose="020B0403030403020204" pitchFamily="34" charset="0"/>
              </a:defRPr>
            </a:lvl4pPr>
            <a:lvl5pPr marL="1609725" indent="-258763">
              <a:spcBef>
                <a:spcPts val="600"/>
              </a:spcBef>
              <a:spcAft>
                <a:spcPts val="600"/>
              </a:spcAft>
              <a:defRPr sz="1700"/>
            </a:lvl5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12" name="Rectangle 11">
            <a:extLst>
              <a:ext uri="{FF2B5EF4-FFF2-40B4-BE49-F238E27FC236}">
                <a16:creationId xmlns:a16="http://schemas.microsoft.com/office/drawing/2014/main" id="{5DE9CE39-A22C-AB47-A15E-BA2EAFF85368}"/>
              </a:ext>
            </a:extLst>
          </p:cNvPr>
          <p:cNvSpPr/>
          <p:nvPr userDrawn="1"/>
        </p:nvSpPr>
        <p:spPr>
          <a:xfrm>
            <a:off x="0" y="1426865"/>
            <a:ext cx="3285811" cy="4147193"/>
          </a:xfrm>
          <a:prstGeom prst="rect">
            <a:avLst/>
          </a:prstGeom>
          <a:solidFill>
            <a:srgbClr val="A89F72">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 Placeholder 9">
            <a:extLst>
              <a:ext uri="{FF2B5EF4-FFF2-40B4-BE49-F238E27FC236}">
                <a16:creationId xmlns:a16="http://schemas.microsoft.com/office/drawing/2014/main" id="{FBE90E9C-3856-CC4F-B564-C5AB2F5E8310}"/>
              </a:ext>
            </a:extLst>
          </p:cNvPr>
          <p:cNvSpPr>
            <a:spLocks noGrp="1"/>
          </p:cNvSpPr>
          <p:nvPr>
            <p:ph type="body" sz="quarter" idx="16" hasCustomPrompt="1"/>
          </p:nvPr>
        </p:nvSpPr>
        <p:spPr>
          <a:xfrm>
            <a:off x="292100" y="1700213"/>
            <a:ext cx="2789238" cy="3208118"/>
          </a:xfrm>
          <a:prstGeom prst="rect">
            <a:avLst/>
          </a:prstGeom>
        </p:spPr>
        <p:txBody>
          <a:bodyPr/>
          <a:lstStyle>
            <a:lvl1pPr marL="0" indent="0">
              <a:buNone/>
              <a:defRPr sz="1800" b="0" i="1">
                <a:solidFill>
                  <a:schemeClr val="bg1"/>
                </a:solidFill>
                <a:latin typeface="Myriad Pro" panose="020B0503030403020204" pitchFamily="34" charset="0"/>
              </a:defRPr>
            </a:lvl1pPr>
          </a:lstStyle>
          <a:p>
            <a:pPr lvl="0"/>
            <a:r>
              <a:rPr lang="en-BE"/>
              <a:t>Quote</a:t>
            </a:r>
          </a:p>
        </p:txBody>
      </p:sp>
      <p:sp>
        <p:nvSpPr>
          <p:cNvPr id="14" name="Text Placeholder 28">
            <a:extLst>
              <a:ext uri="{FF2B5EF4-FFF2-40B4-BE49-F238E27FC236}">
                <a16:creationId xmlns:a16="http://schemas.microsoft.com/office/drawing/2014/main" id="{F7ADD5CA-7A0E-7B4A-974D-6C68D89B07F0}"/>
              </a:ext>
            </a:extLst>
          </p:cNvPr>
          <p:cNvSpPr>
            <a:spLocks noGrp="1"/>
          </p:cNvSpPr>
          <p:nvPr>
            <p:ph type="body" sz="quarter" idx="19" hasCustomPrompt="1"/>
          </p:nvPr>
        </p:nvSpPr>
        <p:spPr>
          <a:xfrm>
            <a:off x="292100" y="5085890"/>
            <a:ext cx="2789238" cy="352251"/>
          </a:xfrm>
          <a:prstGeom prst="rect">
            <a:avLst/>
          </a:prstGeom>
        </p:spPr>
        <p:txBody>
          <a:bodyPr/>
          <a:lstStyle>
            <a:lvl1pPr marL="0" indent="0">
              <a:buFontTx/>
              <a:buNone/>
              <a:defRPr sz="1200" b="1" i="0">
                <a:solidFill>
                  <a:schemeClr val="bg1"/>
                </a:solidFill>
                <a:latin typeface="Myriad Pro Light" panose="020B0403030403020204" pitchFamily="34" charset="0"/>
              </a:defRPr>
            </a:lvl1pPr>
            <a:lvl5pPr marL="1828800" indent="0">
              <a:buNone/>
              <a:defRPr/>
            </a:lvl5pPr>
          </a:lstStyle>
          <a:p>
            <a:pPr lvl="0"/>
            <a:r>
              <a:rPr lang="en-GB"/>
              <a:t>— NAAM</a:t>
            </a:r>
            <a:endParaRPr lang="en-BE"/>
          </a:p>
        </p:txBody>
      </p:sp>
      <p:sp>
        <p:nvSpPr>
          <p:cNvPr id="10" name="Text Placeholder 28">
            <a:extLst>
              <a:ext uri="{FF2B5EF4-FFF2-40B4-BE49-F238E27FC236}">
                <a16:creationId xmlns:a16="http://schemas.microsoft.com/office/drawing/2014/main" id="{9E890636-485C-4E44-8794-21EB736AE629}"/>
              </a:ext>
            </a:extLst>
          </p:cNvPr>
          <p:cNvSpPr>
            <a:spLocks noGrp="1"/>
          </p:cNvSpPr>
          <p:nvPr>
            <p:ph type="body" sz="quarter" idx="15" hasCustomPrompt="1"/>
          </p:nvPr>
        </p:nvSpPr>
        <p:spPr>
          <a:xfrm>
            <a:off x="3506789" y="6350000"/>
            <a:ext cx="7847012" cy="352251"/>
          </a:xfrm>
          <a:prstGeom prst="rect">
            <a:avLst/>
          </a:prstGeom>
        </p:spPr>
        <p:txBody>
          <a:bodyPr/>
          <a:lstStyle>
            <a:lvl1pPr marL="0" indent="0">
              <a:buFontTx/>
              <a:buNone/>
              <a:defRPr sz="1000" b="0" i="0">
                <a:solidFill>
                  <a:schemeClr val="bg1"/>
                </a:solidFill>
                <a:latin typeface="Myriad Pro Light" panose="020B0403030403020204" pitchFamily="34" charset="0"/>
              </a:defRPr>
            </a:lvl1pPr>
            <a:lvl5pPr marL="1828800" indent="0">
              <a:buNone/>
              <a:defRPr/>
            </a:lvl5pPr>
          </a:lstStyle>
          <a:p>
            <a:pPr lvl="0"/>
            <a:r>
              <a:rPr lang="en-GB"/>
              <a:t>BRON</a:t>
            </a:r>
            <a:endParaRPr lang="en-BE"/>
          </a:p>
        </p:txBody>
      </p:sp>
      <p:cxnSp>
        <p:nvCxnSpPr>
          <p:cNvPr id="15" name="Straight Connector 14">
            <a:extLst>
              <a:ext uri="{FF2B5EF4-FFF2-40B4-BE49-F238E27FC236}">
                <a16:creationId xmlns:a16="http://schemas.microsoft.com/office/drawing/2014/main" id="{7D41CC2E-3286-484A-93E9-1E82627D911D}"/>
              </a:ext>
            </a:extLst>
          </p:cNvPr>
          <p:cNvCxnSpPr>
            <a:cxnSpLocks/>
          </p:cNvCxnSpPr>
          <p:nvPr userDrawn="1"/>
        </p:nvCxnSpPr>
        <p:spPr>
          <a:xfrm flipH="1">
            <a:off x="-983473" y="698270"/>
            <a:ext cx="1966946" cy="0"/>
          </a:xfrm>
          <a:prstGeom prst="line">
            <a:avLst/>
          </a:prstGeom>
          <a:ln w="12700">
            <a:solidFill>
              <a:srgbClr val="009CAC"/>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E583207-3724-7B44-ABA9-43ADE3C4DFB6}"/>
              </a:ext>
            </a:extLst>
          </p:cNvPr>
          <p:cNvSpPr/>
          <p:nvPr userDrawn="1"/>
        </p:nvSpPr>
        <p:spPr>
          <a:xfrm rot="5400000">
            <a:off x="913354" y="569061"/>
            <a:ext cx="258418" cy="258418"/>
          </a:xfrm>
          <a:prstGeom prst="ellipse">
            <a:avLst/>
          </a:prstGeom>
          <a:solidFill>
            <a:srgbClr val="00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itle 1">
            <a:extLst>
              <a:ext uri="{FF2B5EF4-FFF2-40B4-BE49-F238E27FC236}">
                <a16:creationId xmlns:a16="http://schemas.microsoft.com/office/drawing/2014/main" id="{C0A9C595-541E-7A48-8925-D220CB06AEC4}"/>
              </a:ext>
            </a:extLst>
          </p:cNvPr>
          <p:cNvSpPr>
            <a:spLocks noGrp="1"/>
          </p:cNvSpPr>
          <p:nvPr>
            <p:ph type="title" hasCustomPrompt="1"/>
          </p:nvPr>
        </p:nvSpPr>
        <p:spPr>
          <a:xfrm>
            <a:off x="1403683" y="401491"/>
            <a:ext cx="9950116" cy="593559"/>
          </a:xfrm>
          <a:prstGeom prst="rect">
            <a:avLst/>
          </a:prstGeom>
        </p:spPr>
        <p:txBody>
          <a:bodyPr anchor="ctr"/>
          <a:lstStyle>
            <a:lvl1pPr>
              <a:defRPr sz="3000" b="1" i="0">
                <a:solidFill>
                  <a:srgbClr val="009CAC"/>
                </a:solidFill>
                <a:latin typeface="Myriad Pro" panose="020B0503030403020204" pitchFamily="34" charset="0"/>
              </a:defRPr>
            </a:lvl1pPr>
          </a:lstStyle>
          <a:p>
            <a:r>
              <a:rPr lang="en-GB"/>
              <a:t>CLICK TO EDIT MASTER TITLE STYLE</a:t>
            </a:r>
            <a:endParaRPr lang="en-BE"/>
          </a:p>
        </p:txBody>
      </p:sp>
    </p:spTree>
    <p:extLst>
      <p:ext uri="{BB962C8B-B14F-4D97-AF65-F5344CB8AC3E}">
        <p14:creationId xmlns:p14="http://schemas.microsoft.com/office/powerpoint/2010/main" val="15063658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jpe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88B75A-2D7B-B94B-BF12-D22C434B7BE9}"/>
              </a:ext>
            </a:extLst>
          </p:cNvPr>
          <p:cNvSpPr/>
          <p:nvPr userDrawn="1"/>
        </p:nvSpPr>
        <p:spPr>
          <a:xfrm>
            <a:off x="0" y="6309368"/>
            <a:ext cx="264654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1" name="Picture 10" descr="Icon&#10;&#10;Description automatically generated">
            <a:extLst>
              <a:ext uri="{FF2B5EF4-FFF2-40B4-BE49-F238E27FC236}">
                <a16:creationId xmlns:a16="http://schemas.microsoft.com/office/drawing/2014/main" id="{F5F7BEB8-FA0B-AF43-A6F1-8BB1959FC7D6}"/>
              </a:ext>
            </a:extLst>
          </p:cNvPr>
          <p:cNvPicPr>
            <a:picLocks noChangeAspect="1"/>
          </p:cNvPicPr>
          <p:nvPr userDrawn="1"/>
        </p:nvPicPr>
        <p:blipFill>
          <a:blip r:embed="rId61" cstate="screen">
            <a:extLst>
              <a:ext uri="{28A0092B-C50C-407E-A947-70E740481C1C}">
                <a14:useLocalDpi xmlns:a14="http://schemas.microsoft.com/office/drawing/2010/main"/>
              </a:ext>
            </a:extLst>
          </a:blip>
          <a:stretch>
            <a:fillRect/>
          </a:stretch>
        </p:blipFill>
        <p:spPr>
          <a:xfrm>
            <a:off x="66072" y="6309368"/>
            <a:ext cx="2618646" cy="548632"/>
          </a:xfrm>
          <a:prstGeom prst="rect">
            <a:avLst/>
          </a:prstGeom>
        </p:spPr>
      </p:pic>
    </p:spTree>
    <p:extLst>
      <p:ext uri="{BB962C8B-B14F-4D97-AF65-F5344CB8AC3E}">
        <p14:creationId xmlns:p14="http://schemas.microsoft.com/office/powerpoint/2010/main" val="4149382231"/>
      </p:ext>
    </p:extLst>
  </p:cSld>
  <p:clrMap bg1="lt1" tx1="dk1" bg2="lt2" tx2="dk2" accent1="accent1" accent2="accent2" accent3="accent3" accent4="accent4" accent5="accent5" accent6="accent6" hlink="hlink" folHlink="folHlink"/>
  <p:sldLayoutIdLst>
    <p:sldLayoutId id="2147483688" r:id="rId1"/>
    <p:sldLayoutId id="2147483678" r:id="rId2"/>
    <p:sldLayoutId id="2147483702" r:id="rId3"/>
    <p:sldLayoutId id="2147483701" r:id="rId4"/>
    <p:sldLayoutId id="2147483687" r:id="rId5"/>
    <p:sldLayoutId id="2147483704" r:id="rId6"/>
    <p:sldLayoutId id="2147483663" r:id="rId7"/>
    <p:sldLayoutId id="2147483703" r:id="rId8"/>
    <p:sldLayoutId id="2147483677" r:id="rId9"/>
    <p:sldLayoutId id="2147483679" r:id="rId10"/>
    <p:sldLayoutId id="2147483694" r:id="rId11"/>
    <p:sldLayoutId id="2147483695" r:id="rId12"/>
    <p:sldLayoutId id="2147483680" r:id="rId13"/>
    <p:sldLayoutId id="2147483681" r:id="rId14"/>
    <p:sldLayoutId id="2147483682" r:id="rId15"/>
    <p:sldLayoutId id="2147483683" r:id="rId16"/>
    <p:sldLayoutId id="2147483684" r:id="rId17"/>
    <p:sldLayoutId id="2147483685" r:id="rId18"/>
    <p:sldLayoutId id="2147483689" r:id="rId19"/>
    <p:sldLayoutId id="2147483690" r:id="rId20"/>
    <p:sldLayoutId id="2147483691" r:id="rId21"/>
    <p:sldLayoutId id="2147483692" r:id="rId22"/>
    <p:sldLayoutId id="2147483693" r:id="rId23"/>
    <p:sldLayoutId id="2147483696" r:id="rId24"/>
    <p:sldLayoutId id="2147483697" r:id="rId25"/>
    <p:sldLayoutId id="2147483698" r:id="rId26"/>
    <p:sldLayoutId id="2147483699" r:id="rId27"/>
    <p:sldLayoutId id="2147483649" r:id="rId28"/>
    <p:sldLayoutId id="2147483676" r:id="rId29"/>
    <p:sldLayoutId id="2147483650" r:id="rId30"/>
    <p:sldLayoutId id="2147483662" r:id="rId31"/>
    <p:sldLayoutId id="2147483651" r:id="rId32"/>
    <p:sldLayoutId id="2147483665" r:id="rId33"/>
    <p:sldLayoutId id="2147483652" r:id="rId34"/>
    <p:sldLayoutId id="2147483666" r:id="rId35"/>
    <p:sldLayoutId id="2147483653" r:id="rId36"/>
    <p:sldLayoutId id="2147483667" r:id="rId37"/>
    <p:sldLayoutId id="2147483700" r:id="rId38"/>
    <p:sldLayoutId id="2147483654" r:id="rId39"/>
    <p:sldLayoutId id="2147483668" r:id="rId40"/>
    <p:sldLayoutId id="2147483655" r:id="rId41"/>
    <p:sldLayoutId id="2147483669" r:id="rId42"/>
    <p:sldLayoutId id="2147483656" r:id="rId43"/>
    <p:sldLayoutId id="2147483670" r:id="rId44"/>
    <p:sldLayoutId id="2147483657" r:id="rId45"/>
    <p:sldLayoutId id="2147483671" r:id="rId46"/>
    <p:sldLayoutId id="2147483658" r:id="rId47"/>
    <p:sldLayoutId id="2147483672" r:id="rId48"/>
    <p:sldLayoutId id="2147483659" r:id="rId49"/>
    <p:sldLayoutId id="2147483673" r:id="rId50"/>
    <p:sldLayoutId id="2147483660" r:id="rId51"/>
    <p:sldLayoutId id="2147483674" r:id="rId52"/>
    <p:sldLayoutId id="2147483661" r:id="rId53"/>
    <p:sldLayoutId id="2147483675" r:id="rId54"/>
    <p:sldLayoutId id="2147483686" r:id="rId55"/>
    <p:sldLayoutId id="2147483664" r:id="rId56"/>
    <p:sldLayoutId id="2147483705" r:id="rId57"/>
    <p:sldLayoutId id="2147483706" r:id="rId58"/>
    <p:sldLayoutId id="2147483707"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177/0956797619862276"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177/0956797619862276"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17/9781108235631.016"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017/9781108235631.016"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doi.org/10.1017/9781108235631.016"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E757E794-CF51-4453-A6CC-5BCD23DE20CE}"/>
              </a:ext>
            </a:extLst>
          </p:cNvPr>
          <p:cNvSpPr>
            <a:spLocks noGrp="1"/>
          </p:cNvSpPr>
          <p:nvPr>
            <p:ph type="body" sz="quarter" idx="11"/>
          </p:nvPr>
        </p:nvSpPr>
        <p:spPr/>
        <p:txBody>
          <a:bodyPr/>
          <a:lstStyle/>
          <a:p>
            <a:r>
              <a:rPr lang="nl-BE" dirty="0"/>
              <a:t>Hoe werk je aan beter leesbegrip?</a:t>
            </a:r>
          </a:p>
        </p:txBody>
      </p:sp>
      <p:sp>
        <p:nvSpPr>
          <p:cNvPr id="5" name="Tijdelijke aanduiding voor tekst 4">
            <a:extLst>
              <a:ext uri="{FF2B5EF4-FFF2-40B4-BE49-F238E27FC236}">
                <a16:creationId xmlns:a16="http://schemas.microsoft.com/office/drawing/2014/main" id="{61397D24-1A43-49C4-AAFD-1A7E52FB6BB6}"/>
              </a:ext>
            </a:extLst>
          </p:cNvPr>
          <p:cNvSpPr>
            <a:spLocks noGrp="1"/>
          </p:cNvSpPr>
          <p:nvPr>
            <p:ph type="body" sz="quarter" idx="15"/>
          </p:nvPr>
        </p:nvSpPr>
        <p:spPr/>
        <p:txBody>
          <a:bodyPr/>
          <a:lstStyle/>
          <a:p>
            <a:endParaRPr lang="nl-BE"/>
          </a:p>
        </p:txBody>
      </p:sp>
      <p:sp>
        <p:nvSpPr>
          <p:cNvPr id="6" name="Tijdelijke aanduiding voor tekst 5">
            <a:extLst>
              <a:ext uri="{FF2B5EF4-FFF2-40B4-BE49-F238E27FC236}">
                <a16:creationId xmlns:a16="http://schemas.microsoft.com/office/drawing/2014/main" id="{758358A3-4D63-4B0D-89FD-0CCF1AFDB8C6}"/>
              </a:ext>
            </a:extLst>
          </p:cNvPr>
          <p:cNvSpPr>
            <a:spLocks noGrp="1"/>
          </p:cNvSpPr>
          <p:nvPr>
            <p:ph type="body" sz="quarter" idx="4294967295"/>
          </p:nvPr>
        </p:nvSpPr>
        <p:spPr>
          <a:xfrm>
            <a:off x="1802267" y="3569696"/>
            <a:ext cx="9027395" cy="508883"/>
          </a:xfrm>
          <a:prstGeom prst="rect">
            <a:avLst/>
          </a:prstGeom>
        </p:spPr>
        <p:txBody>
          <a:bodyPr/>
          <a:lstStyle/>
          <a:p>
            <a:pPr marL="0" indent="0">
              <a:buNone/>
            </a:pPr>
            <a:r>
              <a:rPr lang="nl-BE" dirty="0">
                <a:solidFill>
                  <a:schemeClr val="bg1"/>
                </a:solidFill>
              </a:rPr>
              <a:t>Wat doe je voor, tijdens en na de leesles</a:t>
            </a:r>
          </a:p>
        </p:txBody>
      </p:sp>
      <p:sp>
        <p:nvSpPr>
          <p:cNvPr id="7" name="Tijdelijke aanduiding voor tekst 6">
            <a:extLst>
              <a:ext uri="{FF2B5EF4-FFF2-40B4-BE49-F238E27FC236}">
                <a16:creationId xmlns:a16="http://schemas.microsoft.com/office/drawing/2014/main" id="{25495CBC-5939-4EAF-83DA-BD54F6F958AC}"/>
              </a:ext>
            </a:extLst>
          </p:cNvPr>
          <p:cNvSpPr>
            <a:spLocks noGrp="1"/>
          </p:cNvSpPr>
          <p:nvPr>
            <p:ph type="body" sz="quarter" idx="4294967295"/>
          </p:nvPr>
        </p:nvSpPr>
        <p:spPr>
          <a:xfrm>
            <a:off x="1824372" y="4870636"/>
            <a:ext cx="9681172" cy="508883"/>
          </a:xfrm>
          <a:prstGeom prst="rect">
            <a:avLst/>
          </a:prstGeom>
        </p:spPr>
        <p:txBody>
          <a:bodyPr/>
          <a:lstStyle/>
          <a:p>
            <a:pPr marL="0" indent="0">
              <a:buNone/>
            </a:pPr>
            <a:r>
              <a:rPr lang="nl-BE" sz="2000" b="1" dirty="0">
                <a:latin typeface="Myriad Pro" panose="020B0503030403020204" pitchFamily="34" charset="0"/>
              </a:rPr>
              <a:t>Stefan De Clerck - </a:t>
            </a:r>
            <a:r>
              <a:rPr lang="nl-BE" sz="2000" b="1" dirty="0" err="1">
                <a:latin typeface="Myriad Pro" panose="020B0503030403020204" pitchFamily="34" charset="0"/>
              </a:rPr>
              <a:t>researchED</a:t>
            </a:r>
            <a:r>
              <a:rPr lang="nl-BE" sz="2000" b="1" dirty="0">
                <a:latin typeface="Myriad Pro" panose="020B0503030403020204" pitchFamily="34" charset="0"/>
              </a:rPr>
              <a:t> België – zaterdag 23 oktober 2021</a:t>
            </a:r>
          </a:p>
        </p:txBody>
      </p:sp>
    </p:spTree>
    <p:extLst>
      <p:ext uri="{BB962C8B-B14F-4D97-AF65-F5344CB8AC3E}">
        <p14:creationId xmlns:p14="http://schemas.microsoft.com/office/powerpoint/2010/main" val="264785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D401B38-054D-4602-A438-018C32C4D47B}"/>
              </a:ext>
            </a:extLst>
          </p:cNvPr>
          <p:cNvSpPr>
            <a:spLocks noGrp="1"/>
          </p:cNvSpPr>
          <p:nvPr>
            <p:ph idx="1"/>
          </p:nvPr>
        </p:nvSpPr>
        <p:spPr/>
        <p:txBody>
          <a:bodyPr/>
          <a:lstStyle/>
          <a:p>
            <a:pPr algn="l" fontAlgn="base"/>
            <a:endParaRPr lang="nl-BE" sz="3500" dirty="0"/>
          </a:p>
          <a:p>
            <a:pPr marL="457200" indent="-457200" algn="l" fontAlgn="base">
              <a:buFont typeface="Courier New" panose="02070309020205020404" pitchFamily="49" charset="0"/>
              <a:buChar char="o"/>
            </a:pPr>
            <a:r>
              <a:rPr lang="nl-BE" sz="3500" dirty="0"/>
              <a:t>achtergrondkennis opbouwen</a:t>
            </a:r>
          </a:p>
          <a:p>
            <a:pPr marL="457200" indent="-457200" algn="l" fontAlgn="base">
              <a:buFont typeface="Courier New" panose="02070309020205020404" pitchFamily="49" charset="0"/>
              <a:buChar char="o"/>
            </a:pPr>
            <a:endParaRPr lang="nl-BE" sz="3500" dirty="0"/>
          </a:p>
          <a:p>
            <a:pPr marL="457200" indent="-457200" algn="l" fontAlgn="base">
              <a:buFont typeface="Courier New" panose="02070309020205020404" pitchFamily="49" charset="0"/>
              <a:buChar char="o"/>
            </a:pPr>
            <a:r>
              <a:rPr lang="nl-BE" sz="3500" dirty="0"/>
              <a:t>voorkennis activeren</a:t>
            </a:r>
          </a:p>
          <a:p>
            <a:pPr marL="457200" indent="-457200" algn="l" fontAlgn="base">
              <a:buFont typeface="Courier New" panose="02070309020205020404" pitchFamily="49" charset="0"/>
              <a:buChar char="o"/>
            </a:pPr>
            <a:endParaRPr lang="nl-BE" sz="3500" dirty="0"/>
          </a:p>
          <a:p>
            <a:pPr marL="457200" indent="-457200" algn="l" fontAlgn="base">
              <a:buFont typeface="Courier New" panose="02070309020205020404" pitchFamily="49" charset="0"/>
              <a:buChar char="o"/>
            </a:pPr>
            <a:r>
              <a:rPr lang="nl-BE" sz="3500" dirty="0"/>
              <a:t>woordenschatinstructie</a:t>
            </a:r>
          </a:p>
          <a:p>
            <a:pPr marL="0" indent="0">
              <a:buNone/>
            </a:pPr>
            <a:endParaRPr lang="nl-BE" sz="3500" dirty="0"/>
          </a:p>
        </p:txBody>
      </p:sp>
      <p:sp>
        <p:nvSpPr>
          <p:cNvPr id="5" name="Tijdelijke aanduiding voor tekst 4">
            <a:extLst>
              <a:ext uri="{FF2B5EF4-FFF2-40B4-BE49-F238E27FC236}">
                <a16:creationId xmlns:a16="http://schemas.microsoft.com/office/drawing/2014/main" id="{EACE32AD-40BC-4178-8BFA-2B760E1926FC}"/>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390BB5D2-7F7C-4E9B-BD2A-9A65B1E4C777}"/>
              </a:ext>
            </a:extLst>
          </p:cNvPr>
          <p:cNvSpPr>
            <a:spLocks noGrp="1"/>
          </p:cNvSpPr>
          <p:nvPr>
            <p:ph type="title"/>
          </p:nvPr>
        </p:nvSpPr>
        <p:spPr/>
        <p:txBody>
          <a:bodyPr/>
          <a:lstStyle/>
          <a:p>
            <a:r>
              <a:rPr lang="nl-BE" dirty="0"/>
              <a:t>Wat doe je </a:t>
            </a:r>
            <a:r>
              <a:rPr lang="nl-BE" u="sng" dirty="0"/>
              <a:t>voor</a:t>
            </a:r>
            <a:r>
              <a:rPr lang="nl-BE" dirty="0"/>
              <a:t> het lezen van de tekst?</a:t>
            </a:r>
          </a:p>
        </p:txBody>
      </p:sp>
    </p:spTree>
    <p:extLst>
      <p:ext uri="{BB962C8B-B14F-4D97-AF65-F5344CB8AC3E}">
        <p14:creationId xmlns:p14="http://schemas.microsoft.com/office/powerpoint/2010/main" val="3042082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E02D7AAB-0531-431A-9FC1-872258A8ADE3}"/>
              </a:ext>
            </a:extLst>
          </p:cNvPr>
          <p:cNvSpPr>
            <a:spLocks noGrp="1"/>
          </p:cNvSpPr>
          <p:nvPr>
            <p:ph type="body" sz="quarter" idx="15"/>
          </p:nvPr>
        </p:nvSpPr>
        <p:spPr/>
        <p:txBody>
          <a:bodyPr/>
          <a:lstStyle/>
          <a:p>
            <a:r>
              <a:rPr lang="en-US" b="0" i="0" dirty="0">
                <a:solidFill>
                  <a:srgbClr val="666666"/>
                </a:solidFill>
                <a:effectLst/>
                <a:latin typeface="Roboto" panose="02000000000000000000" pitchFamily="2" charset="0"/>
              </a:rPr>
              <a:t>O’Reilly, Tenaha &amp; Wang, </a:t>
            </a:r>
            <a:r>
              <a:rPr lang="en-US" b="0" i="0" dirty="0" err="1">
                <a:solidFill>
                  <a:srgbClr val="666666"/>
                </a:solidFill>
                <a:effectLst/>
                <a:latin typeface="Roboto" panose="02000000000000000000" pitchFamily="2" charset="0"/>
              </a:rPr>
              <a:t>Zuowei</a:t>
            </a:r>
            <a:r>
              <a:rPr lang="en-US" b="0" i="0" dirty="0">
                <a:solidFill>
                  <a:srgbClr val="666666"/>
                </a:solidFill>
                <a:effectLst/>
                <a:latin typeface="Roboto" panose="02000000000000000000" pitchFamily="2" charset="0"/>
              </a:rPr>
              <a:t> &amp; Sabatini, John. (2019). How Much Knowledge Is Too Little? When a Lack of Knowledge Becomes a Barrier to Comprehension. </a:t>
            </a:r>
            <a:r>
              <a:rPr lang="en-US" b="0" i="1" dirty="0">
                <a:solidFill>
                  <a:srgbClr val="666666"/>
                </a:solidFill>
                <a:effectLst/>
                <a:latin typeface="Roboto" panose="02000000000000000000" pitchFamily="2" charset="0"/>
              </a:rPr>
              <a:t>Psychological Science, 30</a:t>
            </a:r>
            <a:r>
              <a:rPr lang="en-US" b="0" i="0" dirty="0">
                <a:solidFill>
                  <a:srgbClr val="666666"/>
                </a:solidFill>
                <a:effectLst/>
                <a:latin typeface="Roboto" panose="02000000000000000000" pitchFamily="2" charset="0"/>
              </a:rPr>
              <a:t>(9). 1344-1351. </a:t>
            </a:r>
            <a:r>
              <a:rPr lang="en-US" b="0" i="0" u="none" strike="noStrike" dirty="0">
                <a:solidFill>
                  <a:srgbClr val="337AB7"/>
                </a:solidFill>
                <a:effectLst/>
                <a:latin typeface="Roboto" panose="02000000000000000000" pitchFamily="2" charset="0"/>
                <a:hlinkClick r:id="rId3"/>
              </a:rPr>
              <a:t>https://doi.org/10.1177/0956797619862276</a:t>
            </a:r>
            <a:endParaRPr lang="en-US" b="0" i="0" dirty="0">
              <a:solidFill>
                <a:srgbClr val="666666"/>
              </a:solidFill>
              <a:effectLst/>
              <a:latin typeface="Roboto" panose="02000000000000000000" pitchFamily="2" charset="0"/>
            </a:endParaRPr>
          </a:p>
          <a:p>
            <a:endParaRPr lang="nl-BE" dirty="0"/>
          </a:p>
        </p:txBody>
      </p:sp>
      <p:sp>
        <p:nvSpPr>
          <p:cNvPr id="3" name="Titel 2">
            <a:extLst>
              <a:ext uri="{FF2B5EF4-FFF2-40B4-BE49-F238E27FC236}">
                <a16:creationId xmlns:a16="http://schemas.microsoft.com/office/drawing/2014/main" id="{605C6C0A-0979-4C79-A144-DA8AE1C6FF0C}"/>
              </a:ext>
            </a:extLst>
          </p:cNvPr>
          <p:cNvSpPr>
            <a:spLocks noGrp="1"/>
          </p:cNvSpPr>
          <p:nvPr>
            <p:ph type="title"/>
          </p:nvPr>
        </p:nvSpPr>
        <p:spPr/>
        <p:txBody>
          <a:bodyPr/>
          <a:lstStyle/>
          <a:p>
            <a:r>
              <a:rPr lang="nl-BE" dirty="0"/>
              <a:t>Achtergrondkennis opbouwen</a:t>
            </a:r>
          </a:p>
        </p:txBody>
      </p:sp>
      <p:pic>
        <p:nvPicPr>
          <p:cNvPr id="7" name="Tijdelijke aanduiding voor inhoud 6">
            <a:extLst>
              <a:ext uri="{FF2B5EF4-FFF2-40B4-BE49-F238E27FC236}">
                <a16:creationId xmlns:a16="http://schemas.microsoft.com/office/drawing/2014/main" id="{A5DB6206-7C05-416E-8F32-C1C499D654EB}"/>
              </a:ext>
            </a:extLst>
          </p:cNvPr>
          <p:cNvPicPr>
            <a:picLocks noGrp="1" noChangeAspect="1"/>
          </p:cNvPicPr>
          <p:nvPr>
            <p:ph idx="1"/>
          </p:nvPr>
        </p:nvPicPr>
        <p:blipFill>
          <a:blip r:embed="rId4"/>
          <a:stretch>
            <a:fillRect/>
          </a:stretch>
        </p:blipFill>
        <p:spPr>
          <a:xfrm>
            <a:off x="3847446" y="1427163"/>
            <a:ext cx="6070321" cy="4152900"/>
          </a:xfrm>
          <a:prstGeom prst="rect">
            <a:avLst/>
          </a:prstGeom>
        </p:spPr>
      </p:pic>
    </p:spTree>
    <p:extLst>
      <p:ext uri="{BB962C8B-B14F-4D97-AF65-F5344CB8AC3E}">
        <p14:creationId xmlns:p14="http://schemas.microsoft.com/office/powerpoint/2010/main" val="1704732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C901E65-6853-47F6-B3B7-C114244B2CC8}"/>
              </a:ext>
            </a:extLst>
          </p:cNvPr>
          <p:cNvSpPr>
            <a:spLocks noGrp="1"/>
          </p:cNvSpPr>
          <p:nvPr>
            <p:ph type="body" sz="quarter" idx="15"/>
          </p:nvPr>
        </p:nvSpPr>
        <p:spPr/>
        <p:txBody>
          <a:bodyPr/>
          <a:lstStyle/>
          <a:p>
            <a:r>
              <a:rPr lang="nl-BE" b="0" i="0" dirty="0" err="1">
                <a:solidFill>
                  <a:srgbClr val="222222"/>
                </a:solidFill>
                <a:effectLst/>
                <a:latin typeface="Arial" panose="020B0604020202020204" pitchFamily="34" charset="0"/>
              </a:rPr>
              <a:t>Surma</a:t>
            </a:r>
            <a:r>
              <a:rPr lang="nl-BE" b="0" i="0" dirty="0">
                <a:solidFill>
                  <a:srgbClr val="222222"/>
                </a:solidFill>
                <a:effectLst/>
                <a:latin typeface="Arial" panose="020B0604020202020204" pitchFamily="34" charset="0"/>
              </a:rPr>
              <a:t>, T., </a:t>
            </a:r>
            <a:r>
              <a:rPr lang="nl-BE" b="0" i="0" dirty="0" err="1">
                <a:solidFill>
                  <a:srgbClr val="222222"/>
                </a:solidFill>
                <a:effectLst/>
                <a:latin typeface="Arial" panose="020B0604020202020204" pitchFamily="34" charset="0"/>
              </a:rPr>
              <a:t>Vanhoyweghen</a:t>
            </a:r>
            <a:r>
              <a:rPr lang="nl-BE" b="0" i="0" dirty="0">
                <a:solidFill>
                  <a:srgbClr val="222222"/>
                </a:solidFill>
                <a:effectLst/>
                <a:latin typeface="Arial" panose="020B0604020202020204" pitchFamily="34" charset="0"/>
              </a:rPr>
              <a:t>, K., Sluijsmans, D., Camp, G., Muijs, D., &amp; </a:t>
            </a:r>
            <a:r>
              <a:rPr lang="nl-BE" b="0" i="0" dirty="0" err="1">
                <a:solidFill>
                  <a:srgbClr val="222222"/>
                </a:solidFill>
                <a:effectLst/>
                <a:latin typeface="Arial" panose="020B0604020202020204" pitchFamily="34" charset="0"/>
              </a:rPr>
              <a:t>Kirschner</a:t>
            </a:r>
            <a:r>
              <a:rPr lang="nl-BE" b="0" i="0" dirty="0">
                <a:solidFill>
                  <a:srgbClr val="222222"/>
                </a:solidFill>
                <a:effectLst/>
                <a:latin typeface="Arial" panose="020B0604020202020204" pitchFamily="34" charset="0"/>
              </a:rPr>
              <a:t>, P. A. (2019). </a:t>
            </a:r>
            <a:r>
              <a:rPr lang="nl-BE" b="0" i="1" dirty="0">
                <a:solidFill>
                  <a:srgbClr val="222222"/>
                </a:solidFill>
                <a:effectLst/>
                <a:latin typeface="Arial" panose="020B0604020202020204" pitchFamily="34" charset="0"/>
              </a:rPr>
              <a:t>Wijze lessen: twaalf bouwstenen voor effectieve didactiek</a:t>
            </a:r>
            <a:r>
              <a:rPr lang="nl-BE" b="0" i="0" dirty="0">
                <a:solidFill>
                  <a:srgbClr val="222222"/>
                </a:solidFill>
                <a:effectLst/>
                <a:latin typeface="Arial" panose="020B0604020202020204" pitchFamily="34" charset="0"/>
              </a:rPr>
              <a:t>. Ten Brink Uitgevers.</a:t>
            </a:r>
            <a:endParaRPr lang="nl-BE" dirty="0"/>
          </a:p>
        </p:txBody>
      </p:sp>
      <p:sp>
        <p:nvSpPr>
          <p:cNvPr id="3" name="Titel 2">
            <a:extLst>
              <a:ext uri="{FF2B5EF4-FFF2-40B4-BE49-F238E27FC236}">
                <a16:creationId xmlns:a16="http://schemas.microsoft.com/office/drawing/2014/main" id="{605C6C0A-0979-4C79-A144-DA8AE1C6FF0C}"/>
              </a:ext>
            </a:extLst>
          </p:cNvPr>
          <p:cNvSpPr>
            <a:spLocks noGrp="1"/>
          </p:cNvSpPr>
          <p:nvPr>
            <p:ph type="title"/>
          </p:nvPr>
        </p:nvSpPr>
        <p:spPr/>
        <p:txBody>
          <a:bodyPr/>
          <a:lstStyle/>
          <a:p>
            <a:r>
              <a:rPr lang="nl-BE" dirty="0"/>
              <a:t>Voorkennis activeren</a:t>
            </a:r>
          </a:p>
        </p:txBody>
      </p:sp>
      <p:sp>
        <p:nvSpPr>
          <p:cNvPr id="4" name="Tijdelijke aanduiding voor inhoud 3">
            <a:extLst>
              <a:ext uri="{FF2B5EF4-FFF2-40B4-BE49-F238E27FC236}">
                <a16:creationId xmlns:a16="http://schemas.microsoft.com/office/drawing/2014/main" id="{099C232F-C0EE-4432-8C5A-C8CCC3B632D9}"/>
              </a:ext>
            </a:extLst>
          </p:cNvPr>
          <p:cNvSpPr>
            <a:spLocks noGrp="1"/>
          </p:cNvSpPr>
          <p:nvPr>
            <p:ph idx="1"/>
          </p:nvPr>
        </p:nvSpPr>
        <p:spPr/>
        <p:txBody>
          <a:bodyPr/>
          <a:lstStyle/>
          <a:p>
            <a:endParaRPr lang="nl-BE" sz="2500" b="1" dirty="0"/>
          </a:p>
          <a:p>
            <a:pPr marL="0" indent="0">
              <a:buNone/>
            </a:pPr>
            <a:r>
              <a:rPr lang="nl-BE" sz="2500" i="1" dirty="0"/>
              <a:t>“Wat we al weten bepaalt wat we leren.”</a:t>
            </a:r>
          </a:p>
          <a:p>
            <a:pPr marL="0" indent="0" algn="r">
              <a:buNone/>
            </a:pPr>
            <a:r>
              <a:rPr lang="nl-BE" sz="2500" i="1" dirty="0"/>
              <a:t>David </a:t>
            </a:r>
            <a:r>
              <a:rPr lang="nl-BE" sz="2500" i="1" dirty="0" err="1"/>
              <a:t>Ausubel</a:t>
            </a:r>
            <a:endParaRPr lang="nl-BE" sz="2500" i="1" dirty="0"/>
          </a:p>
          <a:p>
            <a:pPr marL="0" indent="0">
              <a:buNone/>
            </a:pPr>
            <a:endParaRPr lang="nl-BE" sz="2500" dirty="0"/>
          </a:p>
        </p:txBody>
      </p:sp>
      <p:pic>
        <p:nvPicPr>
          <p:cNvPr id="6" name="Afbeelding 5">
            <a:extLst>
              <a:ext uri="{FF2B5EF4-FFF2-40B4-BE49-F238E27FC236}">
                <a16:creationId xmlns:a16="http://schemas.microsoft.com/office/drawing/2014/main" id="{6549DB2A-7CC7-4737-A34E-F8BDCA5A25A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10690" y="3093807"/>
            <a:ext cx="3312160" cy="2486192"/>
          </a:xfrm>
          <a:prstGeom prst="rect">
            <a:avLst/>
          </a:prstGeom>
          <a:noFill/>
          <a:ln>
            <a:noFill/>
          </a:ln>
        </p:spPr>
      </p:pic>
      <p:pic>
        <p:nvPicPr>
          <p:cNvPr id="8" name="Afbeelding 7">
            <a:extLst>
              <a:ext uri="{FF2B5EF4-FFF2-40B4-BE49-F238E27FC236}">
                <a16:creationId xmlns:a16="http://schemas.microsoft.com/office/drawing/2014/main" id="{7D953311-7A16-4CD2-BBF2-AB3714E4398A}"/>
              </a:ext>
            </a:extLst>
          </p:cNvPr>
          <p:cNvPicPr>
            <a:picLocks noChangeAspect="1"/>
          </p:cNvPicPr>
          <p:nvPr/>
        </p:nvPicPr>
        <p:blipFill>
          <a:blip r:embed="rId4"/>
          <a:stretch>
            <a:fillRect/>
          </a:stretch>
        </p:blipFill>
        <p:spPr>
          <a:xfrm>
            <a:off x="8237493" y="3941432"/>
            <a:ext cx="3627227" cy="1800000"/>
          </a:xfrm>
          <a:prstGeom prst="rect">
            <a:avLst/>
          </a:prstGeom>
        </p:spPr>
      </p:pic>
    </p:spTree>
    <p:extLst>
      <p:ext uri="{BB962C8B-B14F-4D97-AF65-F5344CB8AC3E}">
        <p14:creationId xmlns:p14="http://schemas.microsoft.com/office/powerpoint/2010/main" val="4083251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48508A7-837F-49FD-8E64-5FFD902AEA29}"/>
              </a:ext>
            </a:extLst>
          </p:cNvPr>
          <p:cNvSpPr>
            <a:spLocks noGrp="1"/>
          </p:cNvSpPr>
          <p:nvPr>
            <p:ph type="body" sz="quarter" idx="15"/>
          </p:nvPr>
        </p:nvSpPr>
        <p:spPr/>
        <p:txBody>
          <a:bodyPr/>
          <a:lstStyle/>
          <a:p>
            <a:r>
              <a:rPr lang="en-US" b="0" i="0" dirty="0">
                <a:solidFill>
                  <a:srgbClr val="222222"/>
                </a:solidFill>
                <a:effectLst/>
                <a:latin typeface="Arial" panose="020B0604020202020204" pitchFamily="34" charset="0"/>
              </a:rPr>
              <a:t>Oakhill, J., Cain, K., &amp; </a:t>
            </a:r>
            <a:r>
              <a:rPr lang="en-US" b="0" i="0" dirty="0" err="1">
                <a:solidFill>
                  <a:srgbClr val="222222"/>
                </a:solidFill>
                <a:effectLst/>
                <a:latin typeface="Arial" panose="020B0604020202020204" pitchFamily="34" charset="0"/>
              </a:rPr>
              <a:t>Elbro</a:t>
            </a:r>
            <a:r>
              <a:rPr lang="en-US" b="0" i="0" dirty="0">
                <a:solidFill>
                  <a:srgbClr val="222222"/>
                </a:solidFill>
                <a:effectLst/>
                <a:latin typeface="Arial" panose="020B0604020202020204" pitchFamily="34" charset="0"/>
              </a:rPr>
              <a:t>, C. (2014). </a:t>
            </a:r>
            <a:r>
              <a:rPr lang="en-US" b="0" i="1" dirty="0">
                <a:solidFill>
                  <a:srgbClr val="222222"/>
                </a:solidFill>
                <a:effectLst/>
                <a:latin typeface="Arial" panose="020B0604020202020204" pitchFamily="34" charset="0"/>
              </a:rPr>
              <a:t>Understanding and teaching reading comprehension: A handbook</a:t>
            </a:r>
            <a:r>
              <a:rPr lang="en-US" b="0" i="0" dirty="0">
                <a:solidFill>
                  <a:srgbClr val="222222"/>
                </a:solidFill>
                <a:effectLst/>
                <a:latin typeface="Arial" panose="020B0604020202020204" pitchFamily="34" charset="0"/>
              </a:rPr>
              <a:t>. Routledge.</a:t>
            </a:r>
            <a:endParaRPr lang="nl-BE" dirty="0"/>
          </a:p>
        </p:txBody>
      </p:sp>
      <p:sp>
        <p:nvSpPr>
          <p:cNvPr id="5" name="Titel 4">
            <a:extLst>
              <a:ext uri="{FF2B5EF4-FFF2-40B4-BE49-F238E27FC236}">
                <a16:creationId xmlns:a16="http://schemas.microsoft.com/office/drawing/2014/main" id="{095F137B-35C2-4C8A-9477-D81DD1698F1A}"/>
              </a:ext>
            </a:extLst>
          </p:cNvPr>
          <p:cNvSpPr>
            <a:spLocks noGrp="1"/>
          </p:cNvSpPr>
          <p:nvPr>
            <p:ph type="title"/>
          </p:nvPr>
        </p:nvSpPr>
        <p:spPr/>
        <p:txBody>
          <a:bodyPr/>
          <a:lstStyle/>
          <a:p>
            <a:r>
              <a:rPr lang="nl-BE" dirty="0"/>
              <a:t>Voorkennis activeren</a:t>
            </a:r>
            <a:endParaRPr lang="nl-BE" b="1" dirty="0">
              <a:solidFill>
                <a:srgbClr val="009CAC"/>
              </a:solidFill>
              <a:latin typeface="Myriad Pro" panose="020B0503030403020204" pitchFamily="34" charset="0"/>
            </a:endParaRPr>
          </a:p>
        </p:txBody>
      </p:sp>
      <p:sp>
        <p:nvSpPr>
          <p:cNvPr id="2" name="Tijdelijke aanduiding voor tekst 1">
            <a:extLst>
              <a:ext uri="{FF2B5EF4-FFF2-40B4-BE49-F238E27FC236}">
                <a16:creationId xmlns:a16="http://schemas.microsoft.com/office/drawing/2014/main" id="{D57CB78D-3B5B-4866-A7FF-F2A4CDD0B698}"/>
              </a:ext>
            </a:extLst>
          </p:cNvPr>
          <p:cNvSpPr>
            <a:spLocks noGrp="1"/>
          </p:cNvSpPr>
          <p:nvPr>
            <p:ph idx="1"/>
          </p:nvPr>
        </p:nvSpPr>
        <p:spPr>
          <a:xfrm>
            <a:off x="2410690" y="1426866"/>
            <a:ext cx="9693326" cy="4153133"/>
          </a:xfrm>
        </p:spPr>
        <p:txBody>
          <a:bodyPr/>
          <a:lstStyle/>
          <a:p>
            <a:pPr marL="0" indent="0">
              <a:buNone/>
            </a:pPr>
            <a:r>
              <a:rPr lang="nl-BE" sz="2500" dirty="0"/>
              <a:t>Lees volgende woordenlijst 1 keer traag en tracht ze te onthouden:</a:t>
            </a:r>
          </a:p>
          <a:p>
            <a:endParaRPr lang="nl-BE" sz="2500" b="1" dirty="0"/>
          </a:p>
        </p:txBody>
      </p:sp>
    </p:spTree>
    <p:extLst>
      <p:ext uri="{BB962C8B-B14F-4D97-AF65-F5344CB8AC3E}">
        <p14:creationId xmlns:p14="http://schemas.microsoft.com/office/powerpoint/2010/main" val="272572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EE9CEB1-69ED-4832-9ACE-A27375664EDC}"/>
              </a:ext>
            </a:extLst>
          </p:cNvPr>
          <p:cNvSpPr>
            <a:spLocks noGrp="1"/>
          </p:cNvSpPr>
          <p:nvPr>
            <p:ph type="body" sz="quarter" idx="15"/>
          </p:nvPr>
        </p:nvSpPr>
        <p:spPr/>
        <p:txBody>
          <a:bodyPr/>
          <a:lstStyle/>
          <a:p>
            <a:r>
              <a:rPr lang="en-US" b="0" i="0" dirty="0">
                <a:solidFill>
                  <a:srgbClr val="222222"/>
                </a:solidFill>
                <a:effectLst/>
                <a:latin typeface="Arial" panose="020B0604020202020204" pitchFamily="34" charset="0"/>
              </a:rPr>
              <a:t>Oakhill, J., Cain, K., &amp; </a:t>
            </a:r>
            <a:r>
              <a:rPr lang="en-US" b="0" i="0" dirty="0" err="1">
                <a:solidFill>
                  <a:srgbClr val="222222"/>
                </a:solidFill>
                <a:effectLst/>
                <a:latin typeface="Arial" panose="020B0604020202020204" pitchFamily="34" charset="0"/>
              </a:rPr>
              <a:t>Elbro</a:t>
            </a:r>
            <a:r>
              <a:rPr lang="en-US" b="0" i="0" dirty="0">
                <a:solidFill>
                  <a:srgbClr val="222222"/>
                </a:solidFill>
                <a:effectLst/>
                <a:latin typeface="Arial" panose="020B0604020202020204" pitchFamily="34" charset="0"/>
              </a:rPr>
              <a:t>, C. (2014). </a:t>
            </a:r>
            <a:r>
              <a:rPr lang="en-US" b="0" i="1" dirty="0">
                <a:solidFill>
                  <a:srgbClr val="222222"/>
                </a:solidFill>
                <a:effectLst/>
                <a:latin typeface="Arial" panose="020B0604020202020204" pitchFamily="34" charset="0"/>
              </a:rPr>
              <a:t>Understanding and teaching reading comprehension: A handbook</a:t>
            </a:r>
            <a:r>
              <a:rPr lang="en-US" b="0" i="0" dirty="0">
                <a:solidFill>
                  <a:srgbClr val="222222"/>
                </a:solidFill>
                <a:effectLst/>
                <a:latin typeface="Arial" panose="020B0604020202020204" pitchFamily="34" charset="0"/>
              </a:rPr>
              <a:t>. Routledge.</a:t>
            </a:r>
            <a:endParaRPr lang="nl-BE" dirty="0"/>
          </a:p>
        </p:txBody>
      </p:sp>
      <p:sp>
        <p:nvSpPr>
          <p:cNvPr id="5" name="Titel 4">
            <a:extLst>
              <a:ext uri="{FF2B5EF4-FFF2-40B4-BE49-F238E27FC236}">
                <a16:creationId xmlns:a16="http://schemas.microsoft.com/office/drawing/2014/main" id="{095F137B-35C2-4C8A-9477-D81DD1698F1A}"/>
              </a:ext>
            </a:extLst>
          </p:cNvPr>
          <p:cNvSpPr>
            <a:spLocks noGrp="1"/>
          </p:cNvSpPr>
          <p:nvPr>
            <p:ph type="title"/>
          </p:nvPr>
        </p:nvSpPr>
        <p:spPr/>
        <p:txBody>
          <a:bodyPr/>
          <a:lstStyle/>
          <a:p>
            <a:r>
              <a:rPr lang="nl-BE" dirty="0"/>
              <a:t>Voorkennis activeren</a:t>
            </a:r>
            <a:endParaRPr lang="nl-BE" b="1" dirty="0">
              <a:solidFill>
                <a:srgbClr val="009CAC"/>
              </a:solidFill>
              <a:latin typeface="Myriad Pro" panose="020B0503030403020204" pitchFamily="34" charset="0"/>
            </a:endParaRPr>
          </a:p>
        </p:txBody>
      </p:sp>
      <p:sp>
        <p:nvSpPr>
          <p:cNvPr id="2" name="Tijdelijke aanduiding voor tekst 1">
            <a:extLst>
              <a:ext uri="{FF2B5EF4-FFF2-40B4-BE49-F238E27FC236}">
                <a16:creationId xmlns:a16="http://schemas.microsoft.com/office/drawing/2014/main" id="{D57CB78D-3B5B-4866-A7FF-F2A4CDD0B698}"/>
              </a:ext>
            </a:extLst>
          </p:cNvPr>
          <p:cNvSpPr>
            <a:spLocks noGrp="1"/>
          </p:cNvSpPr>
          <p:nvPr>
            <p:ph idx="1"/>
          </p:nvPr>
        </p:nvSpPr>
        <p:spPr>
          <a:xfrm>
            <a:off x="2410690" y="1426866"/>
            <a:ext cx="9693326" cy="4153133"/>
          </a:xfrm>
        </p:spPr>
        <p:txBody>
          <a:bodyPr/>
          <a:lstStyle/>
          <a:p>
            <a:pPr marL="0" indent="0">
              <a:buNone/>
            </a:pPr>
            <a:r>
              <a:rPr lang="nl-BE" sz="2500" dirty="0"/>
              <a:t>Lees volgende woordenlijst 1 keer traag en tracht ze te onthouden:</a:t>
            </a:r>
          </a:p>
          <a:p>
            <a:pPr marL="0" indent="0">
              <a:buNone/>
            </a:pPr>
            <a:endParaRPr lang="nl-BE" sz="2500" dirty="0"/>
          </a:p>
          <a:p>
            <a:pPr marL="0" indent="0">
              <a:buNone/>
            </a:pPr>
            <a:r>
              <a:rPr lang="nl-BE" sz="2500" b="1" i="1" dirty="0"/>
              <a:t>bed, rusten, moe, droom, wakker, deken, doezelen, sluimeren, snurken, dutje, vredig, gapen, slaperig, deur, glas, raam, schaduw, dorpel, huis, open, gordijn, uitzicht, bries, scherm, luik</a:t>
            </a:r>
          </a:p>
          <a:p>
            <a:endParaRPr lang="nl-BE" sz="2500" b="1" dirty="0"/>
          </a:p>
        </p:txBody>
      </p:sp>
    </p:spTree>
    <p:extLst>
      <p:ext uri="{BB962C8B-B14F-4D97-AF65-F5344CB8AC3E}">
        <p14:creationId xmlns:p14="http://schemas.microsoft.com/office/powerpoint/2010/main" val="380773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706DE72-97DF-4178-A1D7-93B459D3B760}"/>
              </a:ext>
            </a:extLst>
          </p:cNvPr>
          <p:cNvSpPr>
            <a:spLocks noGrp="1"/>
          </p:cNvSpPr>
          <p:nvPr>
            <p:ph type="body" sz="quarter" idx="15"/>
          </p:nvPr>
        </p:nvSpPr>
        <p:spPr/>
        <p:txBody>
          <a:bodyPr/>
          <a:lstStyle/>
          <a:p>
            <a:r>
              <a:rPr lang="en-US" b="0" i="0" dirty="0">
                <a:solidFill>
                  <a:srgbClr val="222222"/>
                </a:solidFill>
                <a:effectLst/>
                <a:latin typeface="Arial" panose="020B0604020202020204" pitchFamily="34" charset="0"/>
              </a:rPr>
              <a:t>Oakhill, J., Cain, K., &amp; </a:t>
            </a:r>
            <a:r>
              <a:rPr lang="en-US" b="0" i="0" dirty="0" err="1">
                <a:solidFill>
                  <a:srgbClr val="222222"/>
                </a:solidFill>
                <a:effectLst/>
                <a:latin typeface="Arial" panose="020B0604020202020204" pitchFamily="34" charset="0"/>
              </a:rPr>
              <a:t>Elbro</a:t>
            </a:r>
            <a:r>
              <a:rPr lang="en-US" b="0" i="0" dirty="0">
                <a:solidFill>
                  <a:srgbClr val="222222"/>
                </a:solidFill>
                <a:effectLst/>
                <a:latin typeface="Arial" panose="020B0604020202020204" pitchFamily="34" charset="0"/>
              </a:rPr>
              <a:t>, C. (2014). </a:t>
            </a:r>
            <a:r>
              <a:rPr lang="en-US" b="0" i="1" dirty="0">
                <a:solidFill>
                  <a:srgbClr val="222222"/>
                </a:solidFill>
                <a:effectLst/>
                <a:latin typeface="Arial" panose="020B0604020202020204" pitchFamily="34" charset="0"/>
              </a:rPr>
              <a:t>Understanding and teaching reading comprehension: A handbook</a:t>
            </a:r>
            <a:r>
              <a:rPr lang="en-US" b="0" i="0" dirty="0">
                <a:solidFill>
                  <a:srgbClr val="222222"/>
                </a:solidFill>
                <a:effectLst/>
                <a:latin typeface="Arial" panose="020B0604020202020204" pitchFamily="34" charset="0"/>
              </a:rPr>
              <a:t>. Routledge.</a:t>
            </a:r>
            <a:endParaRPr lang="nl-BE" dirty="0"/>
          </a:p>
        </p:txBody>
      </p:sp>
      <p:sp>
        <p:nvSpPr>
          <p:cNvPr id="5" name="Titel 4">
            <a:extLst>
              <a:ext uri="{FF2B5EF4-FFF2-40B4-BE49-F238E27FC236}">
                <a16:creationId xmlns:a16="http://schemas.microsoft.com/office/drawing/2014/main" id="{095F137B-35C2-4C8A-9477-D81DD1698F1A}"/>
              </a:ext>
            </a:extLst>
          </p:cNvPr>
          <p:cNvSpPr>
            <a:spLocks noGrp="1"/>
          </p:cNvSpPr>
          <p:nvPr>
            <p:ph type="title"/>
          </p:nvPr>
        </p:nvSpPr>
        <p:spPr/>
        <p:txBody>
          <a:bodyPr/>
          <a:lstStyle/>
          <a:p>
            <a:r>
              <a:rPr lang="nl-BE" dirty="0"/>
              <a:t>Voorkennis activeren</a:t>
            </a:r>
            <a:endParaRPr lang="nl-BE" b="1" dirty="0">
              <a:solidFill>
                <a:srgbClr val="009CAC"/>
              </a:solidFill>
              <a:latin typeface="Myriad Pro" panose="020B0503030403020204" pitchFamily="34" charset="0"/>
            </a:endParaRPr>
          </a:p>
        </p:txBody>
      </p:sp>
      <p:sp>
        <p:nvSpPr>
          <p:cNvPr id="2" name="Tijdelijke aanduiding voor tekst 1">
            <a:extLst>
              <a:ext uri="{FF2B5EF4-FFF2-40B4-BE49-F238E27FC236}">
                <a16:creationId xmlns:a16="http://schemas.microsoft.com/office/drawing/2014/main" id="{D57CB78D-3B5B-4866-A7FF-F2A4CDD0B698}"/>
              </a:ext>
            </a:extLst>
          </p:cNvPr>
          <p:cNvSpPr>
            <a:spLocks noGrp="1"/>
          </p:cNvSpPr>
          <p:nvPr>
            <p:ph idx="1"/>
          </p:nvPr>
        </p:nvSpPr>
        <p:spPr/>
        <p:txBody>
          <a:bodyPr/>
          <a:lstStyle/>
          <a:p>
            <a:pPr marL="0" indent="0">
              <a:buNone/>
            </a:pPr>
            <a:r>
              <a:rPr lang="nl-BE" sz="2500" dirty="0"/>
              <a:t>Welke van volgende woorden stonden in de lijst? Noteer ze:</a:t>
            </a:r>
          </a:p>
          <a:p>
            <a:endParaRPr lang="nl-BE" sz="2500" b="1" dirty="0"/>
          </a:p>
          <a:p>
            <a:endParaRPr lang="nl-BE" sz="2500" b="1" dirty="0"/>
          </a:p>
        </p:txBody>
      </p:sp>
    </p:spTree>
    <p:extLst>
      <p:ext uri="{BB962C8B-B14F-4D97-AF65-F5344CB8AC3E}">
        <p14:creationId xmlns:p14="http://schemas.microsoft.com/office/powerpoint/2010/main" val="3716836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706DE72-97DF-4178-A1D7-93B459D3B760}"/>
              </a:ext>
            </a:extLst>
          </p:cNvPr>
          <p:cNvSpPr>
            <a:spLocks noGrp="1"/>
          </p:cNvSpPr>
          <p:nvPr>
            <p:ph type="body" sz="quarter" idx="15"/>
          </p:nvPr>
        </p:nvSpPr>
        <p:spPr/>
        <p:txBody>
          <a:bodyPr/>
          <a:lstStyle/>
          <a:p>
            <a:r>
              <a:rPr lang="en-US" b="0" i="0" dirty="0">
                <a:solidFill>
                  <a:srgbClr val="222222"/>
                </a:solidFill>
                <a:effectLst/>
                <a:latin typeface="Arial" panose="020B0604020202020204" pitchFamily="34" charset="0"/>
              </a:rPr>
              <a:t>Oakhill, J., Cain, K., &amp; </a:t>
            </a:r>
            <a:r>
              <a:rPr lang="en-US" b="0" i="0" dirty="0" err="1">
                <a:solidFill>
                  <a:srgbClr val="222222"/>
                </a:solidFill>
                <a:effectLst/>
                <a:latin typeface="Arial" panose="020B0604020202020204" pitchFamily="34" charset="0"/>
              </a:rPr>
              <a:t>Elbro</a:t>
            </a:r>
            <a:r>
              <a:rPr lang="en-US" b="0" i="0" dirty="0">
                <a:solidFill>
                  <a:srgbClr val="222222"/>
                </a:solidFill>
                <a:effectLst/>
                <a:latin typeface="Arial" panose="020B0604020202020204" pitchFamily="34" charset="0"/>
              </a:rPr>
              <a:t>, C. (2014). </a:t>
            </a:r>
            <a:r>
              <a:rPr lang="en-US" b="0" i="1" dirty="0">
                <a:solidFill>
                  <a:srgbClr val="222222"/>
                </a:solidFill>
                <a:effectLst/>
                <a:latin typeface="Arial" panose="020B0604020202020204" pitchFamily="34" charset="0"/>
              </a:rPr>
              <a:t>Understanding and teaching reading comprehension: A handbook</a:t>
            </a:r>
            <a:r>
              <a:rPr lang="en-US" b="0" i="0" dirty="0">
                <a:solidFill>
                  <a:srgbClr val="222222"/>
                </a:solidFill>
                <a:effectLst/>
                <a:latin typeface="Arial" panose="020B0604020202020204" pitchFamily="34" charset="0"/>
              </a:rPr>
              <a:t>. Routledge.</a:t>
            </a:r>
            <a:endParaRPr lang="nl-BE" dirty="0"/>
          </a:p>
        </p:txBody>
      </p:sp>
      <p:sp>
        <p:nvSpPr>
          <p:cNvPr id="5" name="Titel 4">
            <a:extLst>
              <a:ext uri="{FF2B5EF4-FFF2-40B4-BE49-F238E27FC236}">
                <a16:creationId xmlns:a16="http://schemas.microsoft.com/office/drawing/2014/main" id="{095F137B-35C2-4C8A-9477-D81DD1698F1A}"/>
              </a:ext>
            </a:extLst>
          </p:cNvPr>
          <p:cNvSpPr>
            <a:spLocks noGrp="1"/>
          </p:cNvSpPr>
          <p:nvPr>
            <p:ph type="title"/>
          </p:nvPr>
        </p:nvSpPr>
        <p:spPr/>
        <p:txBody>
          <a:bodyPr/>
          <a:lstStyle/>
          <a:p>
            <a:r>
              <a:rPr lang="nl-BE" dirty="0"/>
              <a:t>Voorkennis activeren</a:t>
            </a:r>
            <a:endParaRPr lang="nl-BE" b="1" dirty="0">
              <a:solidFill>
                <a:srgbClr val="009CAC"/>
              </a:solidFill>
              <a:latin typeface="Myriad Pro" panose="020B0503030403020204" pitchFamily="34" charset="0"/>
            </a:endParaRPr>
          </a:p>
        </p:txBody>
      </p:sp>
      <p:sp>
        <p:nvSpPr>
          <p:cNvPr id="2" name="Tijdelijke aanduiding voor tekst 1">
            <a:extLst>
              <a:ext uri="{FF2B5EF4-FFF2-40B4-BE49-F238E27FC236}">
                <a16:creationId xmlns:a16="http://schemas.microsoft.com/office/drawing/2014/main" id="{D57CB78D-3B5B-4866-A7FF-F2A4CDD0B698}"/>
              </a:ext>
            </a:extLst>
          </p:cNvPr>
          <p:cNvSpPr>
            <a:spLocks noGrp="1"/>
          </p:cNvSpPr>
          <p:nvPr>
            <p:ph idx="1"/>
          </p:nvPr>
        </p:nvSpPr>
        <p:spPr/>
        <p:txBody>
          <a:bodyPr/>
          <a:lstStyle/>
          <a:p>
            <a:pPr marL="0" indent="0">
              <a:buNone/>
            </a:pPr>
            <a:r>
              <a:rPr lang="nl-BE" sz="2500" dirty="0"/>
              <a:t>Welke van volgende woorden stonden in de lijst? Noteer ze:</a:t>
            </a:r>
          </a:p>
          <a:p>
            <a:endParaRPr lang="nl-BE" sz="2500" b="1" dirty="0"/>
          </a:p>
          <a:p>
            <a:pPr marL="0" indent="0">
              <a:buNone/>
            </a:pPr>
            <a:r>
              <a:rPr lang="nl-BE" sz="2500" b="1" i="1" dirty="0"/>
              <a:t>snurken, handdoek, leeg, raam, droom, fles, slapen, borstel, venster, rusten</a:t>
            </a:r>
          </a:p>
          <a:p>
            <a:endParaRPr lang="nl-BE" sz="2500" b="1" dirty="0"/>
          </a:p>
        </p:txBody>
      </p:sp>
    </p:spTree>
    <p:extLst>
      <p:ext uri="{BB962C8B-B14F-4D97-AF65-F5344CB8AC3E}">
        <p14:creationId xmlns:p14="http://schemas.microsoft.com/office/powerpoint/2010/main" val="3568364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68B8971-C05F-42CC-9DC9-11FF24CDC34C}"/>
              </a:ext>
            </a:extLst>
          </p:cNvPr>
          <p:cNvSpPr>
            <a:spLocks noGrp="1"/>
          </p:cNvSpPr>
          <p:nvPr>
            <p:ph type="body" sz="quarter" idx="15"/>
          </p:nvPr>
        </p:nvSpPr>
        <p:spPr/>
        <p:txBody>
          <a:bodyPr/>
          <a:lstStyle/>
          <a:p>
            <a:r>
              <a:rPr lang="en-US" b="0" i="0" dirty="0">
                <a:solidFill>
                  <a:srgbClr val="222222"/>
                </a:solidFill>
                <a:effectLst/>
                <a:latin typeface="Arial" panose="020B0604020202020204" pitchFamily="34" charset="0"/>
              </a:rPr>
              <a:t>Oakhill, J., Cain, K., &amp; </a:t>
            </a:r>
            <a:r>
              <a:rPr lang="en-US" b="0" i="0" dirty="0" err="1">
                <a:solidFill>
                  <a:srgbClr val="222222"/>
                </a:solidFill>
                <a:effectLst/>
                <a:latin typeface="Arial" panose="020B0604020202020204" pitchFamily="34" charset="0"/>
              </a:rPr>
              <a:t>Elbro</a:t>
            </a:r>
            <a:r>
              <a:rPr lang="en-US" b="0" i="0" dirty="0">
                <a:solidFill>
                  <a:srgbClr val="222222"/>
                </a:solidFill>
                <a:effectLst/>
                <a:latin typeface="Arial" panose="020B0604020202020204" pitchFamily="34" charset="0"/>
              </a:rPr>
              <a:t>, C. (2014). </a:t>
            </a:r>
            <a:r>
              <a:rPr lang="en-US" b="0" i="1" dirty="0">
                <a:solidFill>
                  <a:srgbClr val="222222"/>
                </a:solidFill>
                <a:effectLst/>
                <a:latin typeface="Arial" panose="020B0604020202020204" pitchFamily="34" charset="0"/>
              </a:rPr>
              <a:t>Understanding and teaching reading comprehension: A handbook</a:t>
            </a:r>
            <a:r>
              <a:rPr lang="en-US" b="0" i="0" dirty="0">
                <a:solidFill>
                  <a:srgbClr val="222222"/>
                </a:solidFill>
                <a:effectLst/>
                <a:latin typeface="Arial" panose="020B0604020202020204" pitchFamily="34" charset="0"/>
              </a:rPr>
              <a:t>. Routledge.</a:t>
            </a:r>
            <a:endParaRPr lang="nl-BE" dirty="0"/>
          </a:p>
        </p:txBody>
      </p:sp>
      <p:sp>
        <p:nvSpPr>
          <p:cNvPr id="5" name="Titel 4">
            <a:extLst>
              <a:ext uri="{FF2B5EF4-FFF2-40B4-BE49-F238E27FC236}">
                <a16:creationId xmlns:a16="http://schemas.microsoft.com/office/drawing/2014/main" id="{095F137B-35C2-4C8A-9477-D81DD1698F1A}"/>
              </a:ext>
            </a:extLst>
          </p:cNvPr>
          <p:cNvSpPr>
            <a:spLocks noGrp="1"/>
          </p:cNvSpPr>
          <p:nvPr>
            <p:ph type="title"/>
          </p:nvPr>
        </p:nvSpPr>
        <p:spPr/>
        <p:txBody>
          <a:bodyPr/>
          <a:lstStyle/>
          <a:p>
            <a:r>
              <a:rPr lang="nl-BE" dirty="0"/>
              <a:t>Voorkennis activeren</a:t>
            </a:r>
            <a:endParaRPr lang="nl-BE" b="1" dirty="0">
              <a:solidFill>
                <a:srgbClr val="009CAC"/>
              </a:solidFill>
              <a:latin typeface="Myriad Pro" panose="020B0503030403020204" pitchFamily="34" charset="0"/>
            </a:endParaRPr>
          </a:p>
        </p:txBody>
      </p:sp>
      <p:sp>
        <p:nvSpPr>
          <p:cNvPr id="2" name="Tijdelijke aanduiding voor tekst 1">
            <a:extLst>
              <a:ext uri="{FF2B5EF4-FFF2-40B4-BE49-F238E27FC236}">
                <a16:creationId xmlns:a16="http://schemas.microsoft.com/office/drawing/2014/main" id="{D57CB78D-3B5B-4866-A7FF-F2A4CDD0B698}"/>
              </a:ext>
            </a:extLst>
          </p:cNvPr>
          <p:cNvSpPr>
            <a:spLocks noGrp="1"/>
          </p:cNvSpPr>
          <p:nvPr>
            <p:ph idx="1"/>
          </p:nvPr>
        </p:nvSpPr>
        <p:spPr/>
        <p:txBody>
          <a:bodyPr/>
          <a:lstStyle/>
          <a:p>
            <a:pPr marL="0" indent="0">
              <a:buNone/>
            </a:pPr>
            <a:r>
              <a:rPr lang="nl-BE" sz="2500" dirty="0"/>
              <a:t>Welke van volgende woorden stonden in de lijst? Noteer ze:</a:t>
            </a:r>
          </a:p>
          <a:p>
            <a:endParaRPr lang="nl-BE" sz="2500" b="1" dirty="0"/>
          </a:p>
          <a:p>
            <a:pPr marL="0" indent="0">
              <a:buNone/>
            </a:pPr>
            <a:r>
              <a:rPr lang="nl-BE" sz="2500" b="1" i="1" dirty="0">
                <a:solidFill>
                  <a:srgbClr val="00B050"/>
                </a:solidFill>
              </a:rPr>
              <a:t>snurken</a:t>
            </a:r>
            <a:r>
              <a:rPr lang="nl-BE" sz="2500" b="1" i="1" dirty="0"/>
              <a:t>, handdoek, leeg, </a:t>
            </a:r>
            <a:r>
              <a:rPr lang="nl-BE" sz="2500" b="1" i="1" dirty="0">
                <a:solidFill>
                  <a:srgbClr val="00B050"/>
                </a:solidFill>
              </a:rPr>
              <a:t>raam</a:t>
            </a:r>
            <a:r>
              <a:rPr lang="nl-BE" sz="2500" b="1" i="1" dirty="0"/>
              <a:t>, </a:t>
            </a:r>
            <a:r>
              <a:rPr lang="nl-BE" sz="2500" b="1" i="1" dirty="0">
                <a:solidFill>
                  <a:srgbClr val="00B050"/>
                </a:solidFill>
              </a:rPr>
              <a:t>droom</a:t>
            </a:r>
            <a:r>
              <a:rPr lang="nl-BE" sz="2500" b="1" i="1" dirty="0"/>
              <a:t>, fles, </a:t>
            </a:r>
            <a:r>
              <a:rPr lang="nl-BE" sz="2500" b="1" i="1" dirty="0">
                <a:solidFill>
                  <a:srgbClr val="FF0000"/>
                </a:solidFill>
              </a:rPr>
              <a:t>slapen</a:t>
            </a:r>
            <a:r>
              <a:rPr lang="nl-BE" sz="2500" b="1" i="1" dirty="0"/>
              <a:t>, borstel, </a:t>
            </a:r>
            <a:r>
              <a:rPr lang="nl-BE" sz="2500" b="1" i="1" dirty="0">
                <a:solidFill>
                  <a:srgbClr val="FF0000"/>
                </a:solidFill>
              </a:rPr>
              <a:t>venster</a:t>
            </a:r>
            <a:r>
              <a:rPr lang="nl-BE" sz="2500" b="1" i="1" dirty="0"/>
              <a:t>, </a:t>
            </a:r>
            <a:r>
              <a:rPr lang="nl-BE" sz="2500" b="1" i="1" dirty="0">
                <a:solidFill>
                  <a:srgbClr val="00B050"/>
                </a:solidFill>
              </a:rPr>
              <a:t>rusten</a:t>
            </a:r>
          </a:p>
        </p:txBody>
      </p:sp>
    </p:spTree>
    <p:extLst>
      <p:ext uri="{BB962C8B-B14F-4D97-AF65-F5344CB8AC3E}">
        <p14:creationId xmlns:p14="http://schemas.microsoft.com/office/powerpoint/2010/main" val="2975428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5AA4B7CA-D12A-4F6E-8A37-D1D5081CD9AC}"/>
              </a:ext>
            </a:extLst>
          </p:cNvPr>
          <p:cNvSpPr>
            <a:spLocks noGrp="1"/>
          </p:cNvSpPr>
          <p:nvPr>
            <p:ph type="body" sz="quarter" idx="15"/>
          </p:nvPr>
        </p:nvSpPr>
        <p:spPr/>
        <p:txBody>
          <a:bodyPr/>
          <a:lstStyle/>
          <a:p>
            <a:r>
              <a:rPr lang="en-US" b="0" i="0" dirty="0">
                <a:solidFill>
                  <a:srgbClr val="222222"/>
                </a:solidFill>
                <a:effectLst/>
                <a:latin typeface="Arial" panose="020B0604020202020204" pitchFamily="34" charset="0"/>
              </a:rPr>
              <a:t>Wolf, M., &amp; </a:t>
            </a:r>
            <a:r>
              <a:rPr lang="en-US" b="0" i="0" dirty="0" err="1">
                <a:solidFill>
                  <a:srgbClr val="222222"/>
                </a:solidFill>
                <a:effectLst/>
                <a:latin typeface="Arial" panose="020B0604020202020204" pitchFamily="34" charset="0"/>
              </a:rPr>
              <a:t>Stoodley</a:t>
            </a:r>
            <a:r>
              <a:rPr lang="en-US" b="0" i="0" dirty="0">
                <a:solidFill>
                  <a:srgbClr val="222222"/>
                </a:solidFill>
                <a:effectLst/>
                <a:latin typeface="Arial" panose="020B0604020202020204" pitchFamily="34" charset="0"/>
              </a:rPr>
              <a:t>, C. J. (2008). </a:t>
            </a:r>
            <a:r>
              <a:rPr lang="en-US" b="0" i="1" dirty="0">
                <a:solidFill>
                  <a:srgbClr val="222222"/>
                </a:solidFill>
                <a:effectLst/>
                <a:latin typeface="Arial" panose="020B0604020202020204" pitchFamily="34" charset="0"/>
              </a:rPr>
              <a:t>Proust and the squid: The story and science of the reading brain</a:t>
            </a:r>
            <a:r>
              <a:rPr lang="en-US" b="0" i="0" dirty="0">
                <a:solidFill>
                  <a:srgbClr val="222222"/>
                </a:solidFill>
                <a:effectLst/>
                <a:latin typeface="Arial" panose="020B0604020202020204" pitchFamily="34" charset="0"/>
              </a:rPr>
              <a:t> (p. 336). New York: Harper Perennial.</a:t>
            </a:r>
            <a:endParaRPr lang="nl-BE" dirty="0"/>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dirty="0"/>
              <a:t>Woordenschatinstructie</a:t>
            </a:r>
          </a:p>
        </p:txBody>
      </p:sp>
      <p:sp>
        <p:nvSpPr>
          <p:cNvPr id="2" name="Tijdelijke aanduiding voor inhoud 1">
            <a:extLst>
              <a:ext uri="{FF2B5EF4-FFF2-40B4-BE49-F238E27FC236}">
                <a16:creationId xmlns:a16="http://schemas.microsoft.com/office/drawing/2014/main" id="{1775E32C-7BD0-41B5-A99B-56D5970429DB}"/>
              </a:ext>
            </a:extLst>
          </p:cNvPr>
          <p:cNvSpPr>
            <a:spLocks noGrp="1"/>
          </p:cNvSpPr>
          <p:nvPr>
            <p:ph idx="1"/>
          </p:nvPr>
        </p:nvSpPr>
        <p:spPr/>
        <p:txBody>
          <a:bodyPr/>
          <a:lstStyle/>
          <a:p>
            <a:r>
              <a:rPr lang="nl-BE" sz="2500" i="1" dirty="0"/>
              <a:t>“</a:t>
            </a:r>
            <a:r>
              <a:rPr lang="nl-BE" sz="2500" i="1" dirty="0" err="1"/>
              <a:t>Knowing</a:t>
            </a:r>
            <a:r>
              <a:rPr lang="nl-BE" sz="2500" i="1" dirty="0"/>
              <a:t> </a:t>
            </a:r>
            <a:r>
              <a:rPr lang="nl-BE" sz="2500" i="1" dirty="0" err="1"/>
              <a:t>the</a:t>
            </a:r>
            <a:r>
              <a:rPr lang="nl-BE" sz="2500" i="1" dirty="0"/>
              <a:t> </a:t>
            </a:r>
            <a:r>
              <a:rPr lang="nl-BE" sz="2500" i="1" dirty="0" err="1"/>
              <a:t>meaning</a:t>
            </a:r>
            <a:r>
              <a:rPr lang="nl-BE" sz="2500" i="1" dirty="0"/>
              <a:t> </a:t>
            </a:r>
            <a:r>
              <a:rPr lang="nl-BE" sz="2500" i="1" dirty="0" err="1"/>
              <a:t>enhances</a:t>
            </a:r>
            <a:r>
              <a:rPr lang="nl-BE" sz="2500" i="1" dirty="0"/>
              <a:t> </a:t>
            </a:r>
            <a:r>
              <a:rPr lang="nl-BE" sz="2500" i="1" dirty="0" err="1"/>
              <a:t>the</a:t>
            </a:r>
            <a:r>
              <a:rPr lang="nl-BE" sz="2500" i="1" dirty="0"/>
              <a:t> reading”</a:t>
            </a:r>
          </a:p>
          <a:p>
            <a:endParaRPr lang="nl-BE" sz="2500" i="1" dirty="0"/>
          </a:p>
        </p:txBody>
      </p:sp>
    </p:spTree>
    <p:extLst>
      <p:ext uri="{BB962C8B-B14F-4D97-AF65-F5344CB8AC3E}">
        <p14:creationId xmlns:p14="http://schemas.microsoft.com/office/powerpoint/2010/main" val="1740420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5AA4B7CA-D12A-4F6E-8A37-D1D5081CD9AC}"/>
              </a:ext>
            </a:extLst>
          </p:cNvPr>
          <p:cNvSpPr>
            <a:spLocks noGrp="1"/>
          </p:cNvSpPr>
          <p:nvPr>
            <p:ph type="body" sz="quarter" idx="15"/>
          </p:nvPr>
        </p:nvSpPr>
        <p:spPr/>
        <p:txBody>
          <a:bodyPr/>
          <a:lstStyle/>
          <a:p>
            <a:r>
              <a:rPr lang="en-US" b="0" i="0" dirty="0">
                <a:solidFill>
                  <a:srgbClr val="222222"/>
                </a:solidFill>
                <a:effectLst/>
                <a:latin typeface="Arial" panose="020B0604020202020204" pitchFamily="34" charset="0"/>
              </a:rPr>
              <a:t>Wolf, M., &amp; </a:t>
            </a:r>
            <a:r>
              <a:rPr lang="en-US" b="0" i="0" dirty="0" err="1">
                <a:solidFill>
                  <a:srgbClr val="222222"/>
                </a:solidFill>
                <a:effectLst/>
                <a:latin typeface="Arial" panose="020B0604020202020204" pitchFamily="34" charset="0"/>
              </a:rPr>
              <a:t>Stoodley</a:t>
            </a:r>
            <a:r>
              <a:rPr lang="en-US" b="0" i="0" dirty="0">
                <a:solidFill>
                  <a:srgbClr val="222222"/>
                </a:solidFill>
                <a:effectLst/>
                <a:latin typeface="Arial" panose="020B0604020202020204" pitchFamily="34" charset="0"/>
              </a:rPr>
              <a:t>, C. J. (2008). </a:t>
            </a:r>
            <a:r>
              <a:rPr lang="en-US" b="0" i="1" dirty="0">
                <a:solidFill>
                  <a:srgbClr val="222222"/>
                </a:solidFill>
                <a:effectLst/>
                <a:latin typeface="Arial" panose="020B0604020202020204" pitchFamily="34" charset="0"/>
              </a:rPr>
              <a:t>Proust and the squid: The story and science of the reading brain</a:t>
            </a:r>
            <a:r>
              <a:rPr lang="en-US" b="0" i="0" dirty="0">
                <a:solidFill>
                  <a:srgbClr val="222222"/>
                </a:solidFill>
                <a:effectLst/>
                <a:latin typeface="Arial" panose="020B0604020202020204" pitchFamily="34" charset="0"/>
              </a:rPr>
              <a:t> (p. 336). New York: Harper Perennial.</a:t>
            </a:r>
            <a:endParaRPr lang="nl-BE" dirty="0"/>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dirty="0"/>
              <a:t>Woordenschatinstructie</a:t>
            </a:r>
          </a:p>
        </p:txBody>
      </p:sp>
      <p:sp>
        <p:nvSpPr>
          <p:cNvPr id="2" name="Tijdelijke aanduiding voor inhoud 1">
            <a:extLst>
              <a:ext uri="{FF2B5EF4-FFF2-40B4-BE49-F238E27FC236}">
                <a16:creationId xmlns:a16="http://schemas.microsoft.com/office/drawing/2014/main" id="{1775E32C-7BD0-41B5-A99B-56D5970429DB}"/>
              </a:ext>
            </a:extLst>
          </p:cNvPr>
          <p:cNvSpPr>
            <a:spLocks noGrp="1"/>
          </p:cNvSpPr>
          <p:nvPr>
            <p:ph idx="1"/>
          </p:nvPr>
        </p:nvSpPr>
        <p:spPr/>
        <p:txBody>
          <a:bodyPr/>
          <a:lstStyle/>
          <a:p>
            <a:r>
              <a:rPr lang="nl-BE" sz="2500" i="1" dirty="0"/>
              <a:t>“</a:t>
            </a:r>
            <a:r>
              <a:rPr lang="nl-BE" sz="2500" i="1" dirty="0" err="1"/>
              <a:t>Knowing</a:t>
            </a:r>
            <a:r>
              <a:rPr lang="nl-BE" sz="2500" i="1" dirty="0"/>
              <a:t> </a:t>
            </a:r>
            <a:r>
              <a:rPr lang="nl-BE" sz="2500" i="1" dirty="0" err="1"/>
              <a:t>the</a:t>
            </a:r>
            <a:r>
              <a:rPr lang="nl-BE" sz="2500" i="1" dirty="0"/>
              <a:t> </a:t>
            </a:r>
            <a:r>
              <a:rPr lang="nl-BE" sz="2500" i="1" dirty="0" err="1"/>
              <a:t>meaning</a:t>
            </a:r>
            <a:r>
              <a:rPr lang="nl-BE" sz="2500" i="1" dirty="0"/>
              <a:t> </a:t>
            </a:r>
            <a:r>
              <a:rPr lang="nl-BE" sz="2500" i="1" dirty="0" err="1"/>
              <a:t>enhances</a:t>
            </a:r>
            <a:r>
              <a:rPr lang="nl-BE" sz="2500" i="1" dirty="0"/>
              <a:t> </a:t>
            </a:r>
            <a:r>
              <a:rPr lang="nl-BE" sz="2500" i="1" dirty="0" err="1"/>
              <a:t>the</a:t>
            </a:r>
            <a:r>
              <a:rPr lang="nl-BE" sz="2500" i="1" dirty="0"/>
              <a:t> reading”</a:t>
            </a:r>
          </a:p>
          <a:p>
            <a:endParaRPr lang="nl-BE" sz="2500" i="1" dirty="0"/>
          </a:p>
          <a:p>
            <a:r>
              <a:rPr lang="nl-BE" sz="2500" dirty="0" err="1"/>
              <a:t>periventriculaire</a:t>
            </a:r>
            <a:r>
              <a:rPr lang="nl-BE" sz="2500" dirty="0"/>
              <a:t> nodulaire </a:t>
            </a:r>
            <a:r>
              <a:rPr lang="nl-BE" sz="2500" dirty="0" err="1"/>
              <a:t>heterotopie</a:t>
            </a:r>
            <a:endParaRPr lang="nl-BE" sz="2500" dirty="0"/>
          </a:p>
          <a:p>
            <a:r>
              <a:rPr lang="nl-BE" sz="2500" dirty="0"/>
              <a:t>ecologische </a:t>
            </a:r>
            <a:r>
              <a:rPr lang="nl-BE" sz="2500" dirty="0" err="1"/>
              <a:t>pedagodiek</a:t>
            </a:r>
            <a:endParaRPr lang="nl-BE" sz="2500" dirty="0"/>
          </a:p>
          <a:p>
            <a:r>
              <a:rPr lang="nl-BE" sz="2500" dirty="0"/>
              <a:t>fiduciair</a:t>
            </a:r>
          </a:p>
          <a:p>
            <a:r>
              <a:rPr lang="nl-BE" sz="2500" dirty="0" err="1"/>
              <a:t>fluorescentiespetroscopie</a:t>
            </a:r>
            <a:endParaRPr lang="nl-BE" sz="2500" dirty="0"/>
          </a:p>
          <a:p>
            <a:endParaRPr lang="nl-BE" sz="2500" i="1" dirty="0"/>
          </a:p>
        </p:txBody>
      </p:sp>
    </p:spTree>
    <p:extLst>
      <p:ext uri="{BB962C8B-B14F-4D97-AF65-F5344CB8AC3E}">
        <p14:creationId xmlns:p14="http://schemas.microsoft.com/office/powerpoint/2010/main" val="3327313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8E3B004F-4EA3-4B0D-941E-E6E5BAC9329C}"/>
              </a:ext>
            </a:extLst>
          </p:cNvPr>
          <p:cNvSpPr>
            <a:spLocks noGrp="1"/>
          </p:cNvSpPr>
          <p:nvPr>
            <p:ph type="body" sz="quarter" idx="15"/>
          </p:nvPr>
        </p:nvSpPr>
        <p:spPr/>
        <p:txBody>
          <a:bodyPr/>
          <a:lstStyle/>
          <a:p>
            <a:endParaRPr lang="nl-BE"/>
          </a:p>
        </p:txBody>
      </p:sp>
      <p:sp>
        <p:nvSpPr>
          <p:cNvPr id="8" name="Tijdelijke aanduiding voor tekst 7">
            <a:extLst>
              <a:ext uri="{FF2B5EF4-FFF2-40B4-BE49-F238E27FC236}">
                <a16:creationId xmlns:a16="http://schemas.microsoft.com/office/drawing/2014/main" id="{3219DC37-4F02-4A3D-91E2-1161FE5EC4B0}"/>
              </a:ext>
            </a:extLst>
          </p:cNvPr>
          <p:cNvSpPr>
            <a:spLocks noGrp="1"/>
          </p:cNvSpPr>
          <p:nvPr>
            <p:ph type="body" sz="quarter" idx="16"/>
          </p:nvPr>
        </p:nvSpPr>
        <p:spPr>
          <a:xfrm>
            <a:off x="5770119" y="1691558"/>
            <a:ext cx="5583680" cy="3135312"/>
          </a:xfrm>
        </p:spPr>
        <p:txBody>
          <a:bodyPr/>
          <a:lstStyle/>
          <a:p>
            <a:pPr marL="0" indent="0">
              <a:buNone/>
            </a:pPr>
            <a:r>
              <a:rPr lang="nl-BE" sz="2800"/>
              <a:t>20 jaar praktijkervaring</a:t>
            </a:r>
          </a:p>
          <a:p>
            <a:pPr marL="0" indent="0">
              <a:buNone/>
            </a:pPr>
            <a:endParaRPr lang="nl-BE" sz="2800"/>
          </a:p>
          <a:p>
            <a:pPr marL="0" indent="0">
              <a:buNone/>
            </a:pPr>
            <a:r>
              <a:rPr lang="nl-BE" sz="2800"/>
              <a:t>Master Opleidings- en Onderwijswetenschappen</a:t>
            </a:r>
          </a:p>
          <a:p>
            <a:pPr marL="0" indent="0">
              <a:buNone/>
            </a:pPr>
            <a:endParaRPr lang="nl-BE" sz="2800"/>
          </a:p>
          <a:p>
            <a:pPr marL="0" indent="0">
              <a:buNone/>
            </a:pPr>
            <a:r>
              <a:rPr lang="nl-BE" sz="2800"/>
              <a:t>Onderzoeker en </a:t>
            </a:r>
            <a:r>
              <a:rPr lang="nl-BE" sz="2800" err="1"/>
              <a:t>nascholer</a:t>
            </a:r>
            <a:r>
              <a:rPr lang="nl-BE" sz="2800"/>
              <a:t> </a:t>
            </a:r>
            <a:r>
              <a:rPr lang="nl-BE" sz="2800" err="1"/>
              <a:t>ExCEL</a:t>
            </a:r>
            <a:endParaRPr lang="nl-BE" sz="2800"/>
          </a:p>
        </p:txBody>
      </p:sp>
      <p:sp>
        <p:nvSpPr>
          <p:cNvPr id="6" name="Titel 5">
            <a:extLst>
              <a:ext uri="{FF2B5EF4-FFF2-40B4-BE49-F238E27FC236}">
                <a16:creationId xmlns:a16="http://schemas.microsoft.com/office/drawing/2014/main" id="{3435220A-E4CD-4F20-AAA3-76CE7CA5393A}"/>
              </a:ext>
            </a:extLst>
          </p:cNvPr>
          <p:cNvSpPr>
            <a:spLocks noGrp="1"/>
          </p:cNvSpPr>
          <p:nvPr>
            <p:ph type="title"/>
          </p:nvPr>
        </p:nvSpPr>
        <p:spPr/>
        <p:txBody>
          <a:bodyPr/>
          <a:lstStyle/>
          <a:p>
            <a:endParaRPr lang="nl-BE"/>
          </a:p>
        </p:txBody>
      </p:sp>
      <p:pic>
        <p:nvPicPr>
          <p:cNvPr id="3" name="Tijdelijke aanduiding voor afbeelding 2" descr="Afbeelding met lucht, persoon, person, buiten&#10;&#10;Automatisch gegenereerde beschrijving">
            <a:extLst>
              <a:ext uri="{FF2B5EF4-FFF2-40B4-BE49-F238E27FC236}">
                <a16:creationId xmlns:a16="http://schemas.microsoft.com/office/drawing/2014/main" id="{9717D7FA-7A5A-4433-8750-F305C082AA6F}"/>
              </a:ext>
            </a:extLst>
          </p:cNvPr>
          <p:cNvPicPr>
            <a:picLocks noGrp="1" noChangeAspect="1"/>
          </p:cNvPicPr>
          <p:nvPr>
            <p:ph type="pic" sz="quarter" idx="17"/>
          </p:nvPr>
        </p:nvPicPr>
        <p:blipFill>
          <a:blip r:embed="rId2"/>
          <a:srcRect l="2265" r="2265"/>
          <a:stretch>
            <a:fillRect/>
          </a:stretch>
        </p:blipFill>
        <p:spPr/>
      </p:pic>
    </p:spTree>
    <p:extLst>
      <p:ext uri="{BB962C8B-B14F-4D97-AF65-F5344CB8AC3E}">
        <p14:creationId xmlns:p14="http://schemas.microsoft.com/office/powerpoint/2010/main" val="2426064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5AA4B7CA-D12A-4F6E-8A37-D1D5081CD9AC}"/>
              </a:ext>
            </a:extLst>
          </p:cNvPr>
          <p:cNvSpPr>
            <a:spLocks noGrp="1"/>
          </p:cNvSpPr>
          <p:nvPr>
            <p:ph type="body" sz="quarter" idx="15"/>
          </p:nvPr>
        </p:nvSpPr>
        <p:spPr/>
        <p:txBody>
          <a:bodyPr/>
          <a:lstStyle/>
          <a:p>
            <a:r>
              <a:rPr lang="nl-BE" b="0" i="0" dirty="0" err="1">
                <a:solidFill>
                  <a:srgbClr val="222222"/>
                </a:solidFill>
                <a:effectLst/>
                <a:latin typeface="Arial" panose="020B0604020202020204" pitchFamily="34" charset="0"/>
              </a:rPr>
              <a:t>Surma</a:t>
            </a:r>
            <a:r>
              <a:rPr lang="nl-BE" b="0" i="0" dirty="0">
                <a:solidFill>
                  <a:srgbClr val="222222"/>
                </a:solidFill>
                <a:effectLst/>
                <a:latin typeface="Arial" panose="020B0604020202020204" pitchFamily="34" charset="0"/>
              </a:rPr>
              <a:t>, T., </a:t>
            </a:r>
            <a:r>
              <a:rPr lang="nl-BE" b="0" i="0" dirty="0" err="1">
                <a:solidFill>
                  <a:srgbClr val="222222"/>
                </a:solidFill>
                <a:effectLst/>
                <a:latin typeface="Arial" panose="020B0604020202020204" pitchFamily="34" charset="0"/>
              </a:rPr>
              <a:t>Vanhoyweghen</a:t>
            </a:r>
            <a:r>
              <a:rPr lang="nl-BE" b="0" i="0" dirty="0">
                <a:solidFill>
                  <a:srgbClr val="222222"/>
                </a:solidFill>
                <a:effectLst/>
                <a:latin typeface="Arial" panose="020B0604020202020204" pitchFamily="34" charset="0"/>
              </a:rPr>
              <a:t>, K., Sluijsmans, D., Camp, G., Muijs, D., &amp; </a:t>
            </a:r>
            <a:r>
              <a:rPr lang="nl-BE" b="0" i="0" dirty="0" err="1">
                <a:solidFill>
                  <a:srgbClr val="222222"/>
                </a:solidFill>
                <a:effectLst/>
                <a:latin typeface="Arial" panose="020B0604020202020204" pitchFamily="34" charset="0"/>
              </a:rPr>
              <a:t>Kirschner</a:t>
            </a:r>
            <a:r>
              <a:rPr lang="nl-BE" b="0" i="0" dirty="0">
                <a:solidFill>
                  <a:srgbClr val="222222"/>
                </a:solidFill>
                <a:effectLst/>
                <a:latin typeface="Arial" panose="020B0604020202020204" pitchFamily="34" charset="0"/>
              </a:rPr>
              <a:t>, P. A. (2019). </a:t>
            </a:r>
            <a:r>
              <a:rPr lang="nl-BE" b="0" i="1" dirty="0">
                <a:solidFill>
                  <a:srgbClr val="222222"/>
                </a:solidFill>
                <a:effectLst/>
                <a:latin typeface="Arial" panose="020B0604020202020204" pitchFamily="34" charset="0"/>
              </a:rPr>
              <a:t>Wijze lessen: twaalf bouwstenen voor effectieve didactiek</a:t>
            </a:r>
            <a:r>
              <a:rPr lang="nl-BE" b="0" i="0" dirty="0">
                <a:solidFill>
                  <a:srgbClr val="222222"/>
                </a:solidFill>
                <a:effectLst/>
                <a:latin typeface="Arial" panose="020B0604020202020204" pitchFamily="34" charset="0"/>
              </a:rPr>
              <a:t>. Ten Brink Uitgevers.</a:t>
            </a:r>
            <a:endParaRPr lang="nl-BE" dirty="0"/>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dirty="0"/>
              <a:t>Woordenschatinstructie</a:t>
            </a:r>
          </a:p>
        </p:txBody>
      </p:sp>
      <p:pic>
        <p:nvPicPr>
          <p:cNvPr id="5" name="Afbeelding 4">
            <a:extLst>
              <a:ext uri="{FF2B5EF4-FFF2-40B4-BE49-F238E27FC236}">
                <a16:creationId xmlns:a16="http://schemas.microsoft.com/office/drawing/2014/main" id="{BDC53B3C-A4FF-43D1-BF20-B4C435D870E9}"/>
              </a:ext>
            </a:extLst>
          </p:cNvPr>
          <p:cNvPicPr>
            <a:picLocks noChangeAspect="1"/>
          </p:cNvPicPr>
          <p:nvPr/>
        </p:nvPicPr>
        <p:blipFill>
          <a:blip r:embed="rId3"/>
          <a:stretch>
            <a:fillRect/>
          </a:stretch>
        </p:blipFill>
        <p:spPr>
          <a:xfrm>
            <a:off x="2317215" y="1340392"/>
            <a:ext cx="3588158" cy="1800000"/>
          </a:xfrm>
          <a:prstGeom prst="rect">
            <a:avLst/>
          </a:prstGeom>
        </p:spPr>
      </p:pic>
    </p:spTree>
    <p:extLst>
      <p:ext uri="{BB962C8B-B14F-4D97-AF65-F5344CB8AC3E}">
        <p14:creationId xmlns:p14="http://schemas.microsoft.com/office/powerpoint/2010/main" val="88754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5AA4B7CA-D12A-4F6E-8A37-D1D5081CD9AC}"/>
              </a:ext>
            </a:extLst>
          </p:cNvPr>
          <p:cNvSpPr>
            <a:spLocks noGrp="1"/>
          </p:cNvSpPr>
          <p:nvPr>
            <p:ph type="body" sz="quarter" idx="15"/>
          </p:nvPr>
        </p:nvSpPr>
        <p:spPr/>
        <p:txBody>
          <a:bodyPr/>
          <a:lstStyle/>
          <a:p>
            <a:r>
              <a:rPr lang="en-US" b="0" i="0" dirty="0">
                <a:solidFill>
                  <a:srgbClr val="666666"/>
                </a:solidFill>
                <a:effectLst/>
                <a:latin typeface="Roboto" panose="02000000000000000000" pitchFamily="2" charset="0"/>
              </a:rPr>
              <a:t>O’Reilly, Tenaha &amp; Wang, </a:t>
            </a:r>
            <a:r>
              <a:rPr lang="en-US" b="0" i="0" dirty="0" err="1">
                <a:solidFill>
                  <a:srgbClr val="666666"/>
                </a:solidFill>
                <a:effectLst/>
                <a:latin typeface="Roboto" panose="02000000000000000000" pitchFamily="2" charset="0"/>
              </a:rPr>
              <a:t>Zuowei</a:t>
            </a:r>
            <a:r>
              <a:rPr lang="en-US" b="0" i="0" dirty="0">
                <a:solidFill>
                  <a:srgbClr val="666666"/>
                </a:solidFill>
                <a:effectLst/>
                <a:latin typeface="Roboto" panose="02000000000000000000" pitchFamily="2" charset="0"/>
              </a:rPr>
              <a:t> &amp; Sabatini, John. (2019). How Much Knowledge Is Too Little? When a Lack of Knowledge Becomes a Barrier to Comprehension. </a:t>
            </a:r>
            <a:r>
              <a:rPr lang="en-US" b="0" i="1" dirty="0">
                <a:solidFill>
                  <a:srgbClr val="666666"/>
                </a:solidFill>
                <a:effectLst/>
                <a:latin typeface="Roboto" panose="02000000000000000000" pitchFamily="2" charset="0"/>
              </a:rPr>
              <a:t>Psychological Science, 30</a:t>
            </a:r>
            <a:r>
              <a:rPr lang="en-US" b="0" i="0" dirty="0">
                <a:solidFill>
                  <a:srgbClr val="666666"/>
                </a:solidFill>
                <a:effectLst/>
                <a:latin typeface="Roboto" panose="02000000000000000000" pitchFamily="2" charset="0"/>
              </a:rPr>
              <a:t>(9). 1344-1351. </a:t>
            </a:r>
            <a:r>
              <a:rPr lang="en-US" b="0" i="0" u="none" strike="noStrike" dirty="0">
                <a:solidFill>
                  <a:srgbClr val="337AB7"/>
                </a:solidFill>
                <a:effectLst/>
                <a:latin typeface="Roboto" panose="02000000000000000000" pitchFamily="2" charset="0"/>
                <a:hlinkClick r:id="rId3"/>
              </a:rPr>
              <a:t>https://doi.org/10.1177/0956797619862276</a:t>
            </a:r>
            <a:r>
              <a:rPr lang="en-US" b="0" i="0" u="none" strike="noStrike" dirty="0">
                <a:solidFill>
                  <a:srgbClr val="337AB7"/>
                </a:solidFill>
                <a:effectLst/>
                <a:latin typeface="Roboto" panose="02000000000000000000" pitchFamily="2" charset="0"/>
              </a:rPr>
              <a:t> </a:t>
            </a:r>
            <a:endParaRPr lang="en-US" b="0" i="0" dirty="0">
              <a:solidFill>
                <a:srgbClr val="666666"/>
              </a:solidFill>
              <a:effectLst/>
              <a:latin typeface="Roboto" panose="02000000000000000000" pitchFamily="2" charset="0"/>
            </a:endParaRPr>
          </a:p>
          <a:p>
            <a:endParaRPr lang="nl-BE" dirty="0"/>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dirty="0"/>
              <a:t>Woordenschatinstructie</a:t>
            </a:r>
          </a:p>
        </p:txBody>
      </p:sp>
      <p:pic>
        <p:nvPicPr>
          <p:cNvPr id="8" name="Afbeelding 7">
            <a:extLst>
              <a:ext uri="{FF2B5EF4-FFF2-40B4-BE49-F238E27FC236}">
                <a16:creationId xmlns:a16="http://schemas.microsoft.com/office/drawing/2014/main" id="{0FEBD40B-3A30-428F-BDD3-57E4C04B7B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6719" y="1481410"/>
            <a:ext cx="4044043" cy="4044043"/>
          </a:xfrm>
          <a:prstGeom prst="rect">
            <a:avLst/>
          </a:prstGeom>
          <a:noFill/>
          <a:ln>
            <a:noFill/>
          </a:ln>
        </p:spPr>
      </p:pic>
    </p:spTree>
    <p:extLst>
      <p:ext uri="{BB962C8B-B14F-4D97-AF65-F5344CB8AC3E}">
        <p14:creationId xmlns:p14="http://schemas.microsoft.com/office/powerpoint/2010/main" val="3727536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5AA4B7CA-D12A-4F6E-8A37-D1D5081CD9AC}"/>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b="1" dirty="0"/>
              <a:t>Woordenschatinstructie</a:t>
            </a:r>
            <a:endParaRPr lang="nl-BE" dirty="0"/>
          </a:p>
        </p:txBody>
      </p:sp>
      <p:sp>
        <p:nvSpPr>
          <p:cNvPr id="4" name="Tijdelijke aanduiding voor inhoud 3">
            <a:extLst>
              <a:ext uri="{FF2B5EF4-FFF2-40B4-BE49-F238E27FC236}">
                <a16:creationId xmlns:a16="http://schemas.microsoft.com/office/drawing/2014/main" id="{06309346-5500-48E2-8486-9CEB26030EB7}"/>
              </a:ext>
            </a:extLst>
          </p:cNvPr>
          <p:cNvSpPr>
            <a:spLocks noGrp="1"/>
          </p:cNvSpPr>
          <p:nvPr>
            <p:ph idx="1"/>
          </p:nvPr>
        </p:nvSpPr>
        <p:spPr/>
        <p:txBody>
          <a:bodyPr/>
          <a:lstStyle/>
          <a:p>
            <a:pPr marL="0" indent="0">
              <a:buNone/>
            </a:pPr>
            <a:endParaRPr lang="nl-BE" b="1" dirty="0"/>
          </a:p>
          <a:p>
            <a:pPr marL="0" indent="0">
              <a:buNone/>
            </a:pPr>
            <a:endParaRPr lang="nl-BE" dirty="0"/>
          </a:p>
        </p:txBody>
      </p:sp>
      <p:sp>
        <p:nvSpPr>
          <p:cNvPr id="7" name="Tekstvak 6">
            <a:extLst>
              <a:ext uri="{FF2B5EF4-FFF2-40B4-BE49-F238E27FC236}">
                <a16:creationId xmlns:a16="http://schemas.microsoft.com/office/drawing/2014/main" id="{D7E8ACB6-7413-4E3F-A345-24F56CE59FD7}"/>
              </a:ext>
            </a:extLst>
          </p:cNvPr>
          <p:cNvSpPr txBox="1"/>
          <p:nvPr/>
        </p:nvSpPr>
        <p:spPr>
          <a:xfrm>
            <a:off x="2311924" y="1278002"/>
            <a:ext cx="9594130" cy="4600940"/>
          </a:xfrm>
          <a:prstGeom prst="rect">
            <a:avLst/>
          </a:prstGeom>
          <a:noFill/>
        </p:spPr>
        <p:txBody>
          <a:bodyPr wrap="square">
            <a:spAutoFit/>
          </a:bodyPr>
          <a:lstStyle/>
          <a:p>
            <a:pPr>
              <a:lnSpc>
                <a:spcPct val="107000"/>
              </a:lnSpc>
              <a:spcAft>
                <a:spcPts val="800"/>
              </a:spcAft>
            </a:pPr>
            <a:r>
              <a:rPr lang="nl-BE" sz="2500" dirty="0">
                <a:effectLst/>
                <a:latin typeface="Calibri" panose="020F0502020204030204" pitchFamily="34" charset="0"/>
                <a:ea typeface="Calibri" panose="020F0502020204030204" pitchFamily="34" charset="0"/>
                <a:cs typeface="Times New Roman" panose="02020603050405020304" pitchFamily="18" charset="0"/>
              </a:rPr>
              <a:t>Dit recept is in een wip klaar en zowel jong als oud lusten het:</a:t>
            </a:r>
          </a:p>
          <a:p>
            <a:pPr>
              <a:lnSpc>
                <a:spcPct val="107000"/>
              </a:lnSpc>
              <a:spcAft>
                <a:spcPts val="800"/>
              </a:spcAft>
            </a:pPr>
            <a:r>
              <a:rPr lang="nl-BE" sz="2500" dirty="0">
                <a:effectLst/>
                <a:latin typeface="Calibri" panose="020F0502020204030204" pitchFamily="34" charset="0"/>
                <a:ea typeface="Calibri" panose="020F0502020204030204" pitchFamily="34" charset="0"/>
                <a:cs typeface="Times New Roman" panose="02020603050405020304" pitchFamily="18" charset="0"/>
              </a:rPr>
              <a:t>Snijd de </a:t>
            </a:r>
            <a:r>
              <a:rPr lang="nl-BE" sz="2500" b="1" dirty="0">
                <a:effectLst/>
                <a:latin typeface="Calibri" panose="020F0502020204030204" pitchFamily="34" charset="0"/>
                <a:ea typeface="Calibri" panose="020F0502020204030204" pitchFamily="34" charset="0"/>
                <a:cs typeface="Times New Roman" panose="02020603050405020304" pitchFamily="18" charset="0"/>
              </a:rPr>
              <a:t>Kolbe</a:t>
            </a:r>
            <a:r>
              <a:rPr lang="nl-BE" sz="2500" dirty="0">
                <a:effectLst/>
                <a:latin typeface="Calibri" panose="020F0502020204030204" pitchFamily="34" charset="0"/>
                <a:ea typeface="Calibri" panose="020F0502020204030204" pitchFamily="34" charset="0"/>
                <a:cs typeface="Times New Roman" panose="02020603050405020304" pitchFamily="18" charset="0"/>
              </a:rPr>
              <a:t> in plakjes. Bestrijk met olie en bestrooi met peper en zout. Bak de plakjes in de </a:t>
            </a:r>
            <a:r>
              <a:rPr lang="nl-BE" sz="2500" b="1" dirty="0" err="1">
                <a:effectLst/>
                <a:latin typeface="Calibri" panose="020F0502020204030204" pitchFamily="34" charset="0"/>
                <a:ea typeface="Calibri" panose="020F0502020204030204" pitchFamily="34" charset="0"/>
                <a:cs typeface="Times New Roman" panose="02020603050405020304" pitchFamily="18" charset="0"/>
              </a:rPr>
              <a:t>Nkosi</a:t>
            </a:r>
            <a:r>
              <a:rPr lang="nl-BE" sz="2500" dirty="0">
                <a:effectLst/>
                <a:latin typeface="Calibri" panose="020F0502020204030204" pitchFamily="34" charset="0"/>
                <a:ea typeface="Calibri" panose="020F0502020204030204" pitchFamily="34" charset="0"/>
                <a:cs typeface="Times New Roman" panose="02020603050405020304" pitchFamily="18" charset="0"/>
              </a:rPr>
              <a:t>. Bak elke kant maximum 30 seconden zodat ze niet aanbranden.</a:t>
            </a:r>
          </a:p>
          <a:p>
            <a:pPr>
              <a:lnSpc>
                <a:spcPct val="107000"/>
              </a:lnSpc>
              <a:spcAft>
                <a:spcPts val="800"/>
              </a:spcAft>
            </a:pPr>
            <a:r>
              <a:rPr lang="nl-BE" sz="2500" dirty="0">
                <a:effectLst/>
                <a:latin typeface="Calibri" panose="020F0502020204030204" pitchFamily="34" charset="0"/>
                <a:ea typeface="Calibri" panose="020F0502020204030204" pitchFamily="34" charset="0"/>
                <a:cs typeface="Times New Roman" panose="02020603050405020304" pitchFamily="18" charset="0"/>
              </a:rPr>
              <a:t>Snijd het </a:t>
            </a:r>
            <a:r>
              <a:rPr lang="nl-BE" sz="2500" b="1" dirty="0" err="1">
                <a:effectLst/>
                <a:latin typeface="Calibri" panose="020F0502020204030204" pitchFamily="34" charset="0"/>
                <a:ea typeface="Calibri" panose="020F0502020204030204" pitchFamily="34" charset="0"/>
                <a:cs typeface="Times New Roman" panose="02020603050405020304" pitchFamily="18" charset="0"/>
              </a:rPr>
              <a:t>Dweba</a:t>
            </a:r>
            <a:r>
              <a:rPr lang="nl-BE" sz="2500" dirty="0">
                <a:effectLst/>
                <a:latin typeface="Calibri" panose="020F0502020204030204" pitchFamily="34" charset="0"/>
                <a:ea typeface="Calibri" panose="020F0502020204030204" pitchFamily="34" charset="0"/>
                <a:cs typeface="Times New Roman" panose="02020603050405020304" pitchFamily="18" charset="0"/>
              </a:rPr>
              <a:t> in plakjes van 1 cm. Bestrijk de plakjes met olijfolie en bak deze ook kort aan. Wrijf ze in met de </a:t>
            </a:r>
            <a:r>
              <a:rPr lang="nl-BE" sz="2500" b="1" dirty="0" err="1">
                <a:effectLst/>
                <a:latin typeface="Calibri" panose="020F0502020204030204" pitchFamily="34" charset="0"/>
                <a:ea typeface="Calibri" panose="020F0502020204030204" pitchFamily="34" charset="0"/>
                <a:cs typeface="Times New Roman" panose="02020603050405020304" pitchFamily="18" charset="0"/>
              </a:rPr>
              <a:t>Kolisi</a:t>
            </a:r>
            <a:r>
              <a:rPr lang="nl-BE" sz="25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2500" dirty="0">
                <a:effectLst/>
                <a:latin typeface="Calibri" panose="020F0502020204030204" pitchFamily="34" charset="0"/>
                <a:ea typeface="Calibri" panose="020F0502020204030204" pitchFamily="34" charset="0"/>
                <a:cs typeface="Times New Roman" panose="02020603050405020304" pitchFamily="18" charset="0"/>
              </a:rPr>
              <a:t>Besprenkel eventueel met wat extra pesto en garneer met verse </a:t>
            </a:r>
            <a:r>
              <a:rPr lang="nl-BE" sz="2500" b="1" dirty="0" err="1">
                <a:effectLst/>
                <a:latin typeface="Calibri" panose="020F0502020204030204" pitchFamily="34" charset="0"/>
                <a:ea typeface="Calibri" panose="020F0502020204030204" pitchFamily="34" charset="0"/>
                <a:cs typeface="Times New Roman" panose="02020603050405020304" pitchFamily="18" charset="0"/>
              </a:rPr>
              <a:t>Etzebeth</a:t>
            </a:r>
            <a:r>
              <a:rPr lang="nl-BE" sz="25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2500" dirty="0">
                <a:effectLst/>
                <a:latin typeface="Calibri" panose="020F0502020204030204" pitchFamily="34" charset="0"/>
                <a:ea typeface="Calibri" panose="020F0502020204030204" pitchFamily="34" charset="0"/>
                <a:cs typeface="Times New Roman" panose="02020603050405020304" pitchFamily="18" charset="0"/>
              </a:rPr>
              <a:t>Serveer de broodjes terwijl ze nog warm zijn. Je kan ze ook bewaren om de volgende dag op te warmen. </a:t>
            </a:r>
          </a:p>
        </p:txBody>
      </p:sp>
    </p:spTree>
    <p:extLst>
      <p:ext uri="{BB962C8B-B14F-4D97-AF65-F5344CB8AC3E}">
        <p14:creationId xmlns:p14="http://schemas.microsoft.com/office/powerpoint/2010/main" val="306393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4C650458-774B-4306-8175-1202574AC53F}"/>
              </a:ext>
            </a:extLst>
          </p:cNvPr>
          <p:cNvSpPr>
            <a:spLocks noGrp="1"/>
          </p:cNvSpPr>
          <p:nvPr>
            <p:ph type="body" sz="quarter" idx="15"/>
          </p:nvPr>
        </p:nvSpPr>
        <p:spPr/>
        <p:txBody>
          <a:bodyPr/>
          <a:lstStyle/>
          <a:p>
            <a:endParaRPr lang="nl-BE" dirty="0"/>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dirty="0"/>
              <a:t>Woordenschatinstructie</a:t>
            </a:r>
          </a:p>
        </p:txBody>
      </p:sp>
      <p:sp>
        <p:nvSpPr>
          <p:cNvPr id="4" name="Tijdelijke aanduiding voor inhoud 3">
            <a:extLst>
              <a:ext uri="{FF2B5EF4-FFF2-40B4-BE49-F238E27FC236}">
                <a16:creationId xmlns:a16="http://schemas.microsoft.com/office/drawing/2014/main" id="{AB28D6DA-4258-4BC2-9FA9-158824C71163}"/>
              </a:ext>
            </a:extLst>
          </p:cNvPr>
          <p:cNvSpPr>
            <a:spLocks noGrp="1"/>
          </p:cNvSpPr>
          <p:nvPr>
            <p:ph idx="1"/>
          </p:nvPr>
        </p:nvSpPr>
        <p:spPr>
          <a:xfrm>
            <a:off x="2410690" y="1426866"/>
            <a:ext cx="9702753" cy="4153133"/>
          </a:xfrm>
        </p:spPr>
        <p:txBody>
          <a:bodyPr/>
          <a:lstStyle/>
          <a:p>
            <a:pPr marL="0" indent="0">
              <a:buNone/>
            </a:pPr>
            <a:r>
              <a:rPr lang="nl-BE" sz="2500" i="1" dirty="0">
                <a:solidFill>
                  <a:srgbClr val="F04C25"/>
                </a:solidFill>
              </a:rPr>
              <a:t>“Wie een kwartier per dag leest, leert 1000 nieuwe woorden per jaar.”</a:t>
            </a:r>
          </a:p>
          <a:p>
            <a:pPr marL="0" indent="0">
              <a:buNone/>
            </a:pPr>
            <a:endParaRPr lang="nl-BE" sz="2500" dirty="0"/>
          </a:p>
        </p:txBody>
      </p:sp>
    </p:spTree>
    <p:extLst>
      <p:ext uri="{BB962C8B-B14F-4D97-AF65-F5344CB8AC3E}">
        <p14:creationId xmlns:p14="http://schemas.microsoft.com/office/powerpoint/2010/main" val="1045674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4C650458-774B-4306-8175-1202574AC53F}"/>
              </a:ext>
            </a:extLst>
          </p:cNvPr>
          <p:cNvSpPr>
            <a:spLocks noGrp="1"/>
          </p:cNvSpPr>
          <p:nvPr>
            <p:ph type="body" sz="quarter" idx="15"/>
          </p:nvPr>
        </p:nvSpPr>
        <p:spPr/>
        <p:txBody>
          <a:bodyPr/>
          <a:lstStyle/>
          <a:p>
            <a:r>
              <a:rPr lang="en-US" b="0" i="0" dirty="0">
                <a:solidFill>
                  <a:srgbClr val="222222"/>
                </a:solidFill>
                <a:effectLst/>
                <a:latin typeface="Arial" panose="020B0604020202020204" pitchFamily="34" charset="0"/>
              </a:rPr>
              <a:t>Hall, W. S., &amp; Nagy, W. E. (1987). The semantic‐pragmatic distinction in the investigation of mental state words: The role of the situation. </a:t>
            </a:r>
            <a:r>
              <a:rPr lang="en-US" b="0" i="1" dirty="0">
                <a:solidFill>
                  <a:srgbClr val="222222"/>
                </a:solidFill>
                <a:effectLst/>
                <a:latin typeface="Arial" panose="020B0604020202020204" pitchFamily="34" charset="0"/>
              </a:rPr>
              <a:t>Discourse Processes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(2), 169-180.</a:t>
            </a:r>
            <a:endParaRPr lang="nl-BE" dirty="0"/>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dirty="0"/>
              <a:t>Woordenschatinstructie</a:t>
            </a:r>
          </a:p>
        </p:txBody>
      </p:sp>
      <p:sp>
        <p:nvSpPr>
          <p:cNvPr id="4" name="Tijdelijke aanduiding voor inhoud 3">
            <a:extLst>
              <a:ext uri="{FF2B5EF4-FFF2-40B4-BE49-F238E27FC236}">
                <a16:creationId xmlns:a16="http://schemas.microsoft.com/office/drawing/2014/main" id="{AB28D6DA-4258-4BC2-9FA9-158824C71163}"/>
              </a:ext>
            </a:extLst>
          </p:cNvPr>
          <p:cNvSpPr>
            <a:spLocks noGrp="1"/>
          </p:cNvSpPr>
          <p:nvPr>
            <p:ph idx="1"/>
          </p:nvPr>
        </p:nvSpPr>
        <p:spPr>
          <a:xfrm>
            <a:off x="2410690" y="1426866"/>
            <a:ext cx="9702753" cy="4153133"/>
          </a:xfrm>
        </p:spPr>
        <p:txBody>
          <a:bodyPr/>
          <a:lstStyle/>
          <a:p>
            <a:pPr marL="0" indent="0">
              <a:buNone/>
            </a:pPr>
            <a:r>
              <a:rPr lang="nl-BE" sz="2500" i="1" dirty="0">
                <a:solidFill>
                  <a:srgbClr val="F04C25"/>
                </a:solidFill>
              </a:rPr>
              <a:t>“Wie een kwartier per dag leest, leert 1000 nieuwe woorden per jaar.”</a:t>
            </a:r>
          </a:p>
          <a:p>
            <a:pPr marL="0" indent="0">
              <a:buNone/>
            </a:pPr>
            <a:endParaRPr lang="nl-BE" sz="2500" i="1" dirty="0"/>
          </a:p>
          <a:p>
            <a:r>
              <a:rPr lang="nl-BE" sz="2500" dirty="0"/>
              <a:t>Hall &amp; </a:t>
            </a:r>
            <a:r>
              <a:rPr lang="nl-BE" sz="2500" dirty="0" err="1"/>
              <a:t>Nagny</a:t>
            </a:r>
            <a:r>
              <a:rPr lang="nl-BE" sz="2500" dirty="0"/>
              <a:t>: </a:t>
            </a:r>
          </a:p>
          <a:p>
            <a:pPr marL="342900" indent="-342900">
              <a:buFont typeface="Arial" panose="020B0604020202020204" pitchFamily="34" charset="0"/>
              <a:buChar char="•"/>
            </a:pPr>
            <a:r>
              <a:rPr lang="nl-BE" sz="2500" dirty="0"/>
              <a:t>15‘ per dag = 1 miljoen woorden per jaar waarvan  ongeveer 16.000 tot 24.000 onbekende woorden.</a:t>
            </a:r>
          </a:p>
          <a:p>
            <a:pPr marL="342900" indent="-342900">
              <a:buFont typeface="Arial" panose="020B0604020202020204" pitchFamily="34" charset="0"/>
              <a:buChar char="•"/>
            </a:pPr>
            <a:r>
              <a:rPr lang="nl-BE" sz="2500" dirty="0"/>
              <a:t>5% hiervan wordt onthouden = 800-1200 nieuwe woorden/jaar </a:t>
            </a:r>
          </a:p>
          <a:p>
            <a:pPr marL="342900" indent="-342900">
              <a:buFont typeface="Arial" panose="020B0604020202020204" pitchFamily="34" charset="0"/>
              <a:buChar char="•"/>
            </a:pPr>
            <a:r>
              <a:rPr lang="nl-BE" sz="2500" dirty="0"/>
              <a:t>passieve woordenschat</a:t>
            </a:r>
          </a:p>
        </p:txBody>
      </p:sp>
    </p:spTree>
    <p:extLst>
      <p:ext uri="{BB962C8B-B14F-4D97-AF65-F5344CB8AC3E}">
        <p14:creationId xmlns:p14="http://schemas.microsoft.com/office/powerpoint/2010/main" val="630374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4C650458-774B-4306-8175-1202574AC53F}"/>
              </a:ext>
            </a:extLst>
          </p:cNvPr>
          <p:cNvSpPr>
            <a:spLocks noGrp="1"/>
          </p:cNvSpPr>
          <p:nvPr>
            <p:ph type="body" sz="quarter" idx="15"/>
          </p:nvPr>
        </p:nvSpPr>
        <p:spPr/>
        <p:txBody>
          <a:bodyPr/>
          <a:lstStyle/>
          <a:p>
            <a:r>
              <a:rPr lang="nl-BE" b="0" i="0" dirty="0">
                <a:solidFill>
                  <a:srgbClr val="222222"/>
                </a:solidFill>
                <a:effectLst/>
                <a:latin typeface="Arial" panose="020B0604020202020204" pitchFamily="34" charset="0"/>
              </a:rPr>
              <a:t>de </a:t>
            </a:r>
            <a:r>
              <a:rPr lang="nl-BE" b="0" i="0" dirty="0" err="1">
                <a:solidFill>
                  <a:srgbClr val="222222"/>
                </a:solidFill>
                <a:effectLst/>
                <a:latin typeface="Arial" panose="020B0604020202020204" pitchFamily="34" charset="0"/>
              </a:rPr>
              <a:t>Glopper</a:t>
            </a:r>
            <a:r>
              <a:rPr lang="nl-BE" b="0" i="0" dirty="0">
                <a:solidFill>
                  <a:srgbClr val="222222"/>
                </a:solidFill>
                <a:effectLst/>
                <a:latin typeface="Arial" panose="020B0604020202020204" pitchFamily="34" charset="0"/>
              </a:rPr>
              <a:t>, C., </a:t>
            </a:r>
            <a:r>
              <a:rPr lang="nl-BE" b="0" i="0" dirty="0" err="1">
                <a:solidFill>
                  <a:srgbClr val="222222"/>
                </a:solidFill>
                <a:effectLst/>
                <a:latin typeface="Arial" panose="020B0604020202020204" pitchFamily="34" charset="0"/>
              </a:rPr>
              <a:t>Fukkink</a:t>
            </a:r>
            <a:r>
              <a:rPr lang="nl-BE" b="0" i="0" dirty="0">
                <a:solidFill>
                  <a:srgbClr val="222222"/>
                </a:solidFill>
                <a:effectLst/>
                <a:latin typeface="Arial" panose="020B0604020202020204" pitchFamily="34" charset="0"/>
              </a:rPr>
              <a:t>, R. G., &amp; Swanborn, M. (2000). Incidenteel woorden leren tijdens het lezen. </a:t>
            </a:r>
            <a:r>
              <a:rPr lang="nl-BE" b="0" i="1" dirty="0">
                <a:solidFill>
                  <a:srgbClr val="222222"/>
                </a:solidFill>
                <a:effectLst/>
                <a:latin typeface="Arial" panose="020B0604020202020204" pitchFamily="34" charset="0"/>
              </a:rPr>
              <a:t>Pedagogische Studiën</a:t>
            </a:r>
            <a:r>
              <a:rPr lang="nl-BE" b="0" i="0" dirty="0">
                <a:solidFill>
                  <a:srgbClr val="222222"/>
                </a:solidFill>
                <a:effectLst/>
                <a:latin typeface="Arial" panose="020B0604020202020204" pitchFamily="34" charset="0"/>
              </a:rPr>
              <a:t>, </a:t>
            </a:r>
            <a:r>
              <a:rPr lang="nl-BE" b="0" i="1" dirty="0">
                <a:solidFill>
                  <a:srgbClr val="222222"/>
                </a:solidFill>
                <a:effectLst/>
                <a:latin typeface="Arial" panose="020B0604020202020204" pitchFamily="34" charset="0"/>
              </a:rPr>
              <a:t>77</a:t>
            </a:r>
            <a:r>
              <a:rPr lang="nl-BE" b="0" i="0" dirty="0">
                <a:solidFill>
                  <a:srgbClr val="222222"/>
                </a:solidFill>
                <a:effectLst/>
                <a:latin typeface="Arial" panose="020B0604020202020204" pitchFamily="34" charset="0"/>
              </a:rPr>
              <a:t>(5/6), 348-364.</a:t>
            </a:r>
            <a:endParaRPr lang="nl-BE" dirty="0"/>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dirty="0"/>
              <a:t>Woordenschatinstructie</a:t>
            </a:r>
          </a:p>
        </p:txBody>
      </p:sp>
      <p:sp>
        <p:nvSpPr>
          <p:cNvPr id="4" name="Tijdelijke aanduiding voor inhoud 3">
            <a:extLst>
              <a:ext uri="{FF2B5EF4-FFF2-40B4-BE49-F238E27FC236}">
                <a16:creationId xmlns:a16="http://schemas.microsoft.com/office/drawing/2014/main" id="{AB28D6DA-4258-4BC2-9FA9-158824C71163}"/>
              </a:ext>
            </a:extLst>
          </p:cNvPr>
          <p:cNvSpPr>
            <a:spLocks noGrp="1"/>
          </p:cNvSpPr>
          <p:nvPr>
            <p:ph idx="1"/>
          </p:nvPr>
        </p:nvSpPr>
        <p:spPr>
          <a:xfrm>
            <a:off x="2410690" y="1426866"/>
            <a:ext cx="9702753" cy="4153133"/>
          </a:xfrm>
        </p:spPr>
        <p:txBody>
          <a:bodyPr/>
          <a:lstStyle/>
          <a:p>
            <a:pPr marL="0" indent="0">
              <a:buNone/>
            </a:pPr>
            <a:r>
              <a:rPr lang="nl-BE" sz="2500" i="1" dirty="0">
                <a:solidFill>
                  <a:srgbClr val="F04C25"/>
                </a:solidFill>
              </a:rPr>
              <a:t>“Wie een kwartier per dag leest, leert 1000 nieuwe woorden per jaar.”</a:t>
            </a:r>
          </a:p>
          <a:p>
            <a:pPr marL="0" indent="0">
              <a:buNone/>
            </a:pPr>
            <a:endParaRPr lang="nl-BE" sz="2500" i="1" dirty="0"/>
          </a:p>
          <a:p>
            <a:r>
              <a:rPr lang="nl-BE" sz="2500" dirty="0"/>
              <a:t>de </a:t>
            </a:r>
            <a:r>
              <a:rPr lang="nl-BE" sz="2500" dirty="0" err="1"/>
              <a:t>Glopper</a:t>
            </a:r>
            <a:r>
              <a:rPr lang="nl-BE" sz="2500" dirty="0"/>
              <a:t>, </a:t>
            </a:r>
            <a:r>
              <a:rPr lang="nl-BE" sz="2500" dirty="0" err="1"/>
              <a:t>Fukkink</a:t>
            </a:r>
            <a:r>
              <a:rPr lang="nl-BE" sz="2500" dirty="0"/>
              <a:t> &amp; Swanborn:</a:t>
            </a:r>
          </a:p>
          <a:p>
            <a:pPr marL="342900" indent="-342900">
              <a:buFont typeface="Arial" panose="020B0604020202020204" pitchFamily="34" charset="0"/>
              <a:buChar char="•"/>
            </a:pPr>
            <a:r>
              <a:rPr lang="nl-BE" sz="2500" dirty="0"/>
              <a:t>tot wel 15% van de onbekende woorden onthouden</a:t>
            </a:r>
          </a:p>
        </p:txBody>
      </p:sp>
    </p:spTree>
    <p:extLst>
      <p:ext uri="{BB962C8B-B14F-4D97-AF65-F5344CB8AC3E}">
        <p14:creationId xmlns:p14="http://schemas.microsoft.com/office/powerpoint/2010/main" val="106286002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E63971AC-943A-49DD-B18C-0D70E14E3C14}"/>
              </a:ext>
            </a:extLst>
          </p:cNvPr>
          <p:cNvSpPr>
            <a:spLocks noGrp="1"/>
          </p:cNvSpPr>
          <p:nvPr>
            <p:ph type="body" sz="quarter" idx="15"/>
          </p:nvPr>
        </p:nvSpPr>
        <p:spPr/>
        <p:txBody>
          <a:bodyPr/>
          <a:lstStyle/>
          <a:p>
            <a:r>
              <a:rPr lang="en-US" b="0" i="0" dirty="0">
                <a:solidFill>
                  <a:srgbClr val="666666"/>
                </a:solidFill>
                <a:effectLst/>
                <a:latin typeface="Roboto" panose="02000000000000000000" pitchFamily="2" charset="0"/>
              </a:rPr>
              <a:t>Stevens, E. A., &amp; Vaughn, S. (2019). Interventions to promote reading for understanding: Current evidence and future directions. In J. </a:t>
            </a:r>
            <a:r>
              <a:rPr lang="en-US" b="0" i="0" dirty="0" err="1">
                <a:solidFill>
                  <a:srgbClr val="666666"/>
                </a:solidFill>
                <a:effectLst/>
                <a:latin typeface="Roboto" panose="02000000000000000000" pitchFamily="2" charset="0"/>
              </a:rPr>
              <a:t>Dunlosky</a:t>
            </a:r>
            <a:r>
              <a:rPr lang="en-US" b="0" i="0" dirty="0">
                <a:solidFill>
                  <a:srgbClr val="666666"/>
                </a:solidFill>
                <a:effectLst/>
                <a:latin typeface="Roboto" panose="02000000000000000000" pitchFamily="2" charset="0"/>
              </a:rPr>
              <a:t> &amp; K. A. Rawson (Eds.). </a:t>
            </a:r>
            <a:r>
              <a:rPr lang="en-US" b="0" i="1" dirty="0">
                <a:solidFill>
                  <a:srgbClr val="666666"/>
                </a:solidFill>
                <a:effectLst/>
                <a:latin typeface="Roboto" panose="02000000000000000000" pitchFamily="2" charset="0"/>
              </a:rPr>
              <a:t>The Cambridge handbook of cognition and education</a:t>
            </a:r>
            <a:r>
              <a:rPr lang="en-US" b="0" i="0" dirty="0">
                <a:solidFill>
                  <a:srgbClr val="666666"/>
                </a:solidFill>
                <a:effectLst/>
                <a:latin typeface="Roboto" panose="02000000000000000000" pitchFamily="2" charset="0"/>
              </a:rPr>
              <a:t> (pp. 381 – 408). Cambridge University Press. </a:t>
            </a:r>
            <a:r>
              <a:rPr lang="en-US" b="0" i="0" dirty="0">
                <a:solidFill>
                  <a:srgbClr val="666666"/>
                </a:solidFill>
                <a:effectLst/>
                <a:latin typeface="Roboto" panose="02000000000000000000" pitchFamily="2" charset="0"/>
                <a:hlinkClick r:id="rId3"/>
              </a:rPr>
              <a:t>https://doi.org/10.1017/9781108235631.016</a:t>
            </a:r>
            <a:r>
              <a:rPr lang="en-US" b="0" i="0" dirty="0">
                <a:solidFill>
                  <a:srgbClr val="666666"/>
                </a:solidFill>
                <a:effectLst/>
                <a:latin typeface="Roboto" panose="02000000000000000000" pitchFamily="2" charset="0"/>
              </a:rPr>
              <a:t> </a:t>
            </a:r>
            <a:endParaRPr lang="nl-BE" dirty="0"/>
          </a:p>
          <a:p>
            <a:endParaRPr lang="nl-BE" dirty="0"/>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dirty="0"/>
              <a:t>Woordenschatinstructie</a:t>
            </a:r>
          </a:p>
        </p:txBody>
      </p:sp>
      <p:pic>
        <p:nvPicPr>
          <p:cNvPr id="7" name="Picture 2">
            <a:extLst>
              <a:ext uri="{FF2B5EF4-FFF2-40B4-BE49-F238E27FC236}">
                <a16:creationId xmlns:a16="http://schemas.microsoft.com/office/drawing/2014/main" id="{04D560F6-ACC0-49F6-964C-3328F1392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162" y="995050"/>
            <a:ext cx="9573637" cy="538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748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0732DFEB-6DD8-4068-8FF7-5D2222A0FEC6}"/>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63405E6E-4A54-4E6B-AF2A-43D62244A7E4}"/>
              </a:ext>
            </a:extLst>
          </p:cNvPr>
          <p:cNvSpPr>
            <a:spLocks noGrp="1"/>
          </p:cNvSpPr>
          <p:nvPr>
            <p:ph type="title"/>
          </p:nvPr>
        </p:nvSpPr>
        <p:spPr/>
        <p:txBody>
          <a:bodyPr/>
          <a:lstStyle/>
          <a:p>
            <a:r>
              <a:rPr lang="nl-BE" dirty="0"/>
              <a:t>Woordenschatinstructie</a:t>
            </a:r>
          </a:p>
        </p:txBody>
      </p:sp>
      <p:sp>
        <p:nvSpPr>
          <p:cNvPr id="4" name="Tijdelijke aanduiding voor inhoud 3">
            <a:extLst>
              <a:ext uri="{FF2B5EF4-FFF2-40B4-BE49-F238E27FC236}">
                <a16:creationId xmlns:a16="http://schemas.microsoft.com/office/drawing/2014/main" id="{7C3BCEF4-539B-46D2-9D6A-95E9BB867019}"/>
              </a:ext>
            </a:extLst>
          </p:cNvPr>
          <p:cNvSpPr>
            <a:spLocks noGrp="1"/>
          </p:cNvSpPr>
          <p:nvPr>
            <p:ph idx="1"/>
          </p:nvPr>
        </p:nvSpPr>
        <p:spPr/>
        <p:txBody>
          <a:bodyPr/>
          <a:lstStyle/>
          <a:p>
            <a:pPr marL="0" indent="0">
              <a:buNone/>
            </a:pPr>
            <a:r>
              <a:rPr lang="nl-BE" sz="2500" dirty="0"/>
              <a:t>Enkel woorden verklaren is onvoldoende.</a:t>
            </a:r>
          </a:p>
          <a:p>
            <a:pPr marL="0" indent="0">
              <a:buNone/>
            </a:pPr>
            <a:r>
              <a:rPr lang="nl-BE" sz="2500" dirty="0"/>
              <a:t>Leer leerlingen hoe ze de betekenis van woorden achterhalen.</a:t>
            </a:r>
          </a:p>
          <a:p>
            <a:pPr marL="514350" indent="-514350">
              <a:buFont typeface="+mj-lt"/>
              <a:buAutoNum type="arabicPeriod"/>
            </a:pPr>
            <a:r>
              <a:rPr lang="nl-BE" sz="2500" dirty="0"/>
              <a:t>de context</a:t>
            </a:r>
          </a:p>
          <a:p>
            <a:pPr marL="514350" indent="-514350">
              <a:buFont typeface="+mj-lt"/>
              <a:buAutoNum type="arabicPeriod"/>
            </a:pPr>
            <a:r>
              <a:rPr lang="nl-BE" sz="2500" dirty="0"/>
              <a:t>opzoeken</a:t>
            </a:r>
          </a:p>
          <a:p>
            <a:pPr marL="514350" indent="-514350">
              <a:buFont typeface="+mj-lt"/>
              <a:buAutoNum type="arabicPeriod"/>
            </a:pPr>
            <a:r>
              <a:rPr lang="nl-BE" sz="2500" dirty="0"/>
              <a:t>hulp vragen</a:t>
            </a:r>
          </a:p>
          <a:p>
            <a:pPr marL="514350" indent="-514350">
              <a:buFont typeface="+mj-lt"/>
              <a:buAutoNum type="arabicPeriod"/>
            </a:pPr>
            <a:r>
              <a:rPr lang="nl-BE" sz="2500" dirty="0"/>
              <a:t>het woord in stukken splitsen (vb. </a:t>
            </a:r>
            <a:r>
              <a:rPr lang="nl-BE" sz="2500" dirty="0" err="1"/>
              <a:t>on-gezellig</a:t>
            </a:r>
            <a:r>
              <a:rPr lang="nl-BE" sz="2500" dirty="0"/>
              <a:t>)</a:t>
            </a:r>
          </a:p>
          <a:p>
            <a:pPr marL="0" indent="0">
              <a:buNone/>
            </a:pPr>
            <a:endParaRPr lang="nl-BE" sz="2500" dirty="0"/>
          </a:p>
        </p:txBody>
      </p:sp>
    </p:spTree>
    <p:extLst>
      <p:ext uri="{BB962C8B-B14F-4D97-AF65-F5344CB8AC3E}">
        <p14:creationId xmlns:p14="http://schemas.microsoft.com/office/powerpoint/2010/main" val="2051840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5F42B7D-95BF-4FF1-BE74-CCB36D5C2A23}"/>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390BB5D2-7F7C-4E9B-BD2A-9A65B1E4C777}"/>
              </a:ext>
            </a:extLst>
          </p:cNvPr>
          <p:cNvSpPr>
            <a:spLocks noGrp="1"/>
          </p:cNvSpPr>
          <p:nvPr>
            <p:ph type="title"/>
          </p:nvPr>
        </p:nvSpPr>
        <p:spPr/>
        <p:txBody>
          <a:bodyPr/>
          <a:lstStyle/>
          <a:p>
            <a:r>
              <a:rPr lang="nl-BE" dirty="0"/>
              <a:t>Wat doe je </a:t>
            </a:r>
            <a:r>
              <a:rPr lang="nl-BE" u="sng" dirty="0"/>
              <a:t>voor</a:t>
            </a:r>
            <a:r>
              <a:rPr lang="nl-BE" dirty="0"/>
              <a:t> het lezen van de tekst?</a:t>
            </a:r>
          </a:p>
        </p:txBody>
      </p:sp>
      <p:sp>
        <p:nvSpPr>
          <p:cNvPr id="4" name="Tijdelijke aanduiding voor inhoud 3">
            <a:extLst>
              <a:ext uri="{FF2B5EF4-FFF2-40B4-BE49-F238E27FC236}">
                <a16:creationId xmlns:a16="http://schemas.microsoft.com/office/drawing/2014/main" id="{B5E03DE4-6EEE-4205-BD7D-84533610C78F}"/>
              </a:ext>
            </a:extLst>
          </p:cNvPr>
          <p:cNvSpPr>
            <a:spLocks noGrp="1"/>
          </p:cNvSpPr>
          <p:nvPr>
            <p:ph idx="1"/>
          </p:nvPr>
        </p:nvSpPr>
        <p:spPr/>
        <p:txBody>
          <a:bodyPr/>
          <a:lstStyle/>
          <a:p>
            <a:pPr marL="457200" indent="-457200" algn="l" fontAlgn="base">
              <a:buFont typeface="Courier New" panose="02070309020205020404" pitchFamily="49" charset="0"/>
              <a:buChar char="o"/>
            </a:pPr>
            <a:r>
              <a:rPr lang="nl-BE" sz="3500" dirty="0"/>
              <a:t>Vragen stellen en beantwoorden</a:t>
            </a:r>
          </a:p>
          <a:p>
            <a:pPr marL="457200" indent="-457200" algn="l" fontAlgn="base">
              <a:buFont typeface="Courier New" panose="02070309020205020404" pitchFamily="49" charset="0"/>
              <a:buChar char="o"/>
            </a:pPr>
            <a:endParaRPr lang="nl-BE" sz="3500" dirty="0"/>
          </a:p>
          <a:p>
            <a:pPr marL="457200" indent="-457200" algn="l" fontAlgn="base">
              <a:buFont typeface="Courier New" panose="02070309020205020404" pitchFamily="49" charset="0"/>
              <a:buChar char="o"/>
            </a:pPr>
            <a:r>
              <a:rPr lang="nl-BE" sz="3500" dirty="0"/>
              <a:t>Monitoren van begrip</a:t>
            </a:r>
          </a:p>
          <a:p>
            <a:pPr marL="457200" indent="-457200" algn="l" fontAlgn="base">
              <a:buFont typeface="Courier New" panose="02070309020205020404" pitchFamily="49" charset="0"/>
              <a:buChar char="o"/>
            </a:pPr>
            <a:endParaRPr lang="nl-BE" sz="3500" dirty="0"/>
          </a:p>
          <a:p>
            <a:pPr marL="457200" indent="-457200" algn="l" fontAlgn="base">
              <a:buFont typeface="Courier New" panose="02070309020205020404" pitchFamily="49" charset="0"/>
              <a:buChar char="o"/>
            </a:pPr>
            <a:r>
              <a:rPr lang="nl-BE" sz="3500" dirty="0"/>
              <a:t>Kerngedachten en samenvatting</a:t>
            </a:r>
          </a:p>
          <a:p>
            <a:pPr marL="0" indent="0">
              <a:buNone/>
            </a:pPr>
            <a:endParaRPr lang="nl-BE" sz="3500" dirty="0"/>
          </a:p>
        </p:txBody>
      </p:sp>
    </p:spTree>
    <p:extLst>
      <p:ext uri="{BB962C8B-B14F-4D97-AF65-F5344CB8AC3E}">
        <p14:creationId xmlns:p14="http://schemas.microsoft.com/office/powerpoint/2010/main" val="3805543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2C49E2B-E484-4C9B-8AAD-C1459FC88835}"/>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390BB5D2-7F7C-4E9B-BD2A-9A65B1E4C777}"/>
              </a:ext>
            </a:extLst>
          </p:cNvPr>
          <p:cNvSpPr>
            <a:spLocks noGrp="1"/>
          </p:cNvSpPr>
          <p:nvPr>
            <p:ph type="title"/>
          </p:nvPr>
        </p:nvSpPr>
        <p:spPr/>
        <p:txBody>
          <a:bodyPr/>
          <a:lstStyle/>
          <a:p>
            <a:r>
              <a:rPr lang="nl-BE" dirty="0"/>
              <a:t>Vragen stellen en beantwoorden</a:t>
            </a:r>
          </a:p>
        </p:txBody>
      </p:sp>
      <p:sp>
        <p:nvSpPr>
          <p:cNvPr id="4" name="Tijdelijke aanduiding voor inhoud 3">
            <a:extLst>
              <a:ext uri="{FF2B5EF4-FFF2-40B4-BE49-F238E27FC236}">
                <a16:creationId xmlns:a16="http://schemas.microsoft.com/office/drawing/2014/main" id="{00786C87-BFC2-4715-A971-50C59A9988E7}"/>
              </a:ext>
            </a:extLst>
          </p:cNvPr>
          <p:cNvSpPr>
            <a:spLocks noGrp="1"/>
          </p:cNvSpPr>
          <p:nvPr>
            <p:ph idx="1"/>
          </p:nvPr>
        </p:nvSpPr>
        <p:spPr/>
        <p:txBody>
          <a:bodyPr/>
          <a:lstStyle/>
          <a:p>
            <a:pPr marL="0" indent="0" algn="l" fontAlgn="base">
              <a:buNone/>
            </a:pPr>
            <a:r>
              <a:rPr lang="nl-BE" sz="2500" dirty="0"/>
              <a:t>Dit leidt tot discussie en interactie over de tekst:</a:t>
            </a:r>
          </a:p>
          <a:p>
            <a:pPr algn="l" fontAlgn="base"/>
            <a:endParaRPr lang="nl-BE" sz="2500" dirty="0"/>
          </a:p>
          <a:p>
            <a:pPr marL="457200" indent="-457200" algn="l" fontAlgn="base">
              <a:buFont typeface="Courier New" panose="02070309020205020404" pitchFamily="49" charset="0"/>
              <a:buChar char="o"/>
            </a:pPr>
            <a:r>
              <a:rPr lang="nl-BE" sz="2500" dirty="0"/>
              <a:t>vragen van zowel leerkracht als leerling</a:t>
            </a:r>
          </a:p>
          <a:p>
            <a:pPr marL="457200" indent="-457200" algn="l" fontAlgn="base">
              <a:buFont typeface="Courier New" panose="02070309020205020404" pitchFamily="49" charset="0"/>
              <a:buChar char="o"/>
            </a:pPr>
            <a:endParaRPr lang="nl-BE" sz="2500" dirty="0"/>
          </a:p>
          <a:p>
            <a:pPr marL="457200" indent="-457200" algn="l" fontAlgn="base">
              <a:buFont typeface="Courier New" panose="02070309020205020404" pitchFamily="49" charset="0"/>
              <a:buChar char="o"/>
            </a:pPr>
            <a:r>
              <a:rPr lang="nl-BE" sz="2500" dirty="0"/>
              <a:t>vragen lage orde: wat – waar – wanneer</a:t>
            </a:r>
          </a:p>
          <a:p>
            <a:pPr marL="457200" indent="-457200" algn="l" fontAlgn="base">
              <a:buFont typeface="Courier New" panose="02070309020205020404" pitchFamily="49" charset="0"/>
              <a:buChar char="o"/>
            </a:pPr>
            <a:endParaRPr lang="nl-BE" sz="2500" dirty="0"/>
          </a:p>
          <a:p>
            <a:pPr marL="457200" indent="-457200" algn="l" fontAlgn="base">
              <a:buFont typeface="Courier New" panose="02070309020205020404" pitchFamily="49" charset="0"/>
              <a:buChar char="o"/>
            </a:pPr>
            <a:r>
              <a:rPr lang="nl-BE" sz="2500" dirty="0"/>
              <a:t>vragen hoge orde: hoe – waarom </a:t>
            </a:r>
          </a:p>
          <a:p>
            <a:pPr marL="0" indent="0">
              <a:buNone/>
            </a:pPr>
            <a:endParaRPr lang="nl-BE" sz="2500" dirty="0"/>
          </a:p>
        </p:txBody>
      </p:sp>
    </p:spTree>
    <p:extLst>
      <p:ext uri="{BB962C8B-B14F-4D97-AF65-F5344CB8AC3E}">
        <p14:creationId xmlns:p14="http://schemas.microsoft.com/office/powerpoint/2010/main" val="31102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9E5F8-65A5-41D1-BA80-873D6DBB73D0}"/>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E50EF60B-3721-4C67-A086-CE6870947F57}"/>
              </a:ext>
            </a:extLst>
          </p:cNvPr>
          <p:cNvSpPr>
            <a:spLocks noGrp="1"/>
          </p:cNvSpPr>
          <p:nvPr>
            <p:ph type="subTitle" idx="1"/>
          </p:nvPr>
        </p:nvSpPr>
        <p:spPr/>
        <p:txBody>
          <a:bodyPr/>
          <a:lstStyle/>
          <a:p>
            <a:endParaRPr lang="nl-BE"/>
          </a:p>
        </p:txBody>
      </p:sp>
      <p:pic>
        <p:nvPicPr>
          <p:cNvPr id="5" name="Afbeelding 4" descr="Afbeelding met schermafbeelding&#10;&#10;Automatisch gegenereerde beschrijving">
            <a:extLst>
              <a:ext uri="{FF2B5EF4-FFF2-40B4-BE49-F238E27FC236}">
                <a16:creationId xmlns:a16="http://schemas.microsoft.com/office/drawing/2014/main" id="{5B5AC886-C7C1-4F76-8E86-11F31AB7E6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 y="0"/>
            <a:ext cx="12191675" cy="6858000"/>
          </a:xfrm>
          <a:prstGeom prst="rect">
            <a:avLst/>
          </a:prstGeom>
        </p:spPr>
      </p:pic>
      <p:pic>
        <p:nvPicPr>
          <p:cNvPr id="6" name="Afbeelding 5">
            <a:extLst>
              <a:ext uri="{FF2B5EF4-FFF2-40B4-BE49-F238E27FC236}">
                <a16:creationId xmlns:a16="http://schemas.microsoft.com/office/drawing/2014/main" id="{6D8351DD-2717-45FA-896A-D2DF81FB4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909" y="1474409"/>
            <a:ext cx="2587859" cy="2365303"/>
          </a:xfrm>
          <a:prstGeom prst="rect">
            <a:avLst/>
          </a:prstGeom>
        </p:spPr>
      </p:pic>
      <p:pic>
        <p:nvPicPr>
          <p:cNvPr id="1026" name="Picture 2" descr="Afbeeldingsresultaat voor logo thomas more">
            <a:extLst>
              <a:ext uri="{FF2B5EF4-FFF2-40B4-BE49-F238E27FC236}">
                <a16:creationId xmlns:a16="http://schemas.microsoft.com/office/drawing/2014/main" id="{231EFC33-2BE5-4FC7-B4AF-75EDE9E0D5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97" y="2025939"/>
            <a:ext cx="2619258" cy="1020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uyd logo png">
            <a:extLst>
              <a:ext uri="{FF2B5EF4-FFF2-40B4-BE49-F238E27FC236}">
                <a16:creationId xmlns:a16="http://schemas.microsoft.com/office/drawing/2014/main" id="{4241545F-CD48-4134-8ADB-4E862DAADB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075" y="4477514"/>
            <a:ext cx="3419102" cy="125812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4B97E230-496B-4383-B743-6A7DEE889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6908" y="4414045"/>
            <a:ext cx="2587860" cy="1121406"/>
          </a:xfrm>
          <a:prstGeom prst="rect">
            <a:avLst/>
          </a:prstGeom>
        </p:spPr>
      </p:pic>
    </p:spTree>
    <p:extLst>
      <p:ext uri="{BB962C8B-B14F-4D97-AF65-F5344CB8AC3E}">
        <p14:creationId xmlns:p14="http://schemas.microsoft.com/office/powerpoint/2010/main" val="134198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D6E3B2A2-8AFE-43B9-BD3C-9F56D4A867AF}"/>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185FDFE4-9229-42DF-8C67-0DADDC37E1B1}"/>
              </a:ext>
            </a:extLst>
          </p:cNvPr>
          <p:cNvSpPr>
            <a:spLocks noGrp="1"/>
          </p:cNvSpPr>
          <p:nvPr>
            <p:ph type="title"/>
          </p:nvPr>
        </p:nvSpPr>
        <p:spPr/>
        <p:txBody>
          <a:bodyPr/>
          <a:lstStyle/>
          <a:p>
            <a:pPr marL="0" indent="0">
              <a:buNone/>
            </a:pPr>
            <a:r>
              <a:rPr lang="nl-BE" dirty="0"/>
              <a:t>M</a:t>
            </a:r>
            <a:r>
              <a:rPr lang="nl-BE" b="1" dirty="0"/>
              <a:t>onitoren van leesbegrip</a:t>
            </a:r>
          </a:p>
        </p:txBody>
      </p:sp>
      <p:pic>
        <p:nvPicPr>
          <p:cNvPr id="6" name="Afbeelding 5">
            <a:extLst>
              <a:ext uri="{FF2B5EF4-FFF2-40B4-BE49-F238E27FC236}">
                <a16:creationId xmlns:a16="http://schemas.microsoft.com/office/drawing/2014/main" id="{85D23E85-CD11-4943-AA3E-F3349B976754}"/>
              </a:ext>
            </a:extLst>
          </p:cNvPr>
          <p:cNvPicPr>
            <a:picLocks noChangeAspect="1"/>
          </p:cNvPicPr>
          <p:nvPr/>
        </p:nvPicPr>
        <p:blipFill>
          <a:blip r:embed="rId3"/>
          <a:stretch>
            <a:fillRect/>
          </a:stretch>
        </p:blipFill>
        <p:spPr>
          <a:xfrm>
            <a:off x="2478148" y="1629000"/>
            <a:ext cx="3617852" cy="1800000"/>
          </a:xfrm>
          <a:prstGeom prst="rect">
            <a:avLst/>
          </a:prstGeom>
        </p:spPr>
      </p:pic>
      <p:pic>
        <p:nvPicPr>
          <p:cNvPr id="8" name="Afbeelding 7">
            <a:extLst>
              <a:ext uri="{FF2B5EF4-FFF2-40B4-BE49-F238E27FC236}">
                <a16:creationId xmlns:a16="http://schemas.microsoft.com/office/drawing/2014/main" id="{8091E441-5CB2-4E8E-8DBE-71A958F1A6C0}"/>
              </a:ext>
            </a:extLst>
          </p:cNvPr>
          <p:cNvPicPr>
            <a:picLocks noChangeAspect="1"/>
          </p:cNvPicPr>
          <p:nvPr/>
        </p:nvPicPr>
        <p:blipFill>
          <a:blip r:embed="rId4"/>
          <a:stretch>
            <a:fillRect/>
          </a:stretch>
        </p:blipFill>
        <p:spPr>
          <a:xfrm>
            <a:off x="8199189" y="3714592"/>
            <a:ext cx="3591104" cy="1800000"/>
          </a:xfrm>
          <a:prstGeom prst="rect">
            <a:avLst/>
          </a:prstGeom>
        </p:spPr>
      </p:pic>
    </p:spTree>
    <p:extLst>
      <p:ext uri="{BB962C8B-B14F-4D97-AF65-F5344CB8AC3E}">
        <p14:creationId xmlns:p14="http://schemas.microsoft.com/office/powerpoint/2010/main" val="2636805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D6E3B2A2-8AFE-43B9-BD3C-9F56D4A867AF}"/>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185FDFE4-9229-42DF-8C67-0DADDC37E1B1}"/>
              </a:ext>
            </a:extLst>
          </p:cNvPr>
          <p:cNvSpPr>
            <a:spLocks noGrp="1"/>
          </p:cNvSpPr>
          <p:nvPr>
            <p:ph type="title"/>
          </p:nvPr>
        </p:nvSpPr>
        <p:spPr/>
        <p:txBody>
          <a:bodyPr/>
          <a:lstStyle/>
          <a:p>
            <a:pPr marL="0" indent="0">
              <a:buNone/>
            </a:pPr>
            <a:r>
              <a:rPr lang="nl-BE" dirty="0"/>
              <a:t>M</a:t>
            </a:r>
            <a:r>
              <a:rPr lang="nl-BE" b="1" dirty="0"/>
              <a:t>onitoren van leesbegrip</a:t>
            </a:r>
          </a:p>
        </p:txBody>
      </p:sp>
      <p:sp>
        <p:nvSpPr>
          <p:cNvPr id="4" name="Tijdelijke aanduiding voor inhoud 3">
            <a:extLst>
              <a:ext uri="{FF2B5EF4-FFF2-40B4-BE49-F238E27FC236}">
                <a16:creationId xmlns:a16="http://schemas.microsoft.com/office/drawing/2014/main" id="{C1335B40-765C-44F9-80E7-90D0041C7B60}"/>
              </a:ext>
            </a:extLst>
          </p:cNvPr>
          <p:cNvSpPr>
            <a:spLocks noGrp="1"/>
          </p:cNvSpPr>
          <p:nvPr>
            <p:ph idx="1"/>
          </p:nvPr>
        </p:nvSpPr>
        <p:spPr/>
        <p:txBody>
          <a:bodyPr/>
          <a:lstStyle/>
          <a:p>
            <a:pPr marL="0" indent="0">
              <a:buNone/>
            </a:pPr>
            <a:r>
              <a:rPr lang="nl-BE" sz="3500" i="1" dirty="0"/>
              <a:t>Elke rugbyploeg start met 15 spelers die je kan onderverdelen in 3 grote groepen: het pack telt 8 grote en zware spelers, terwijl de driekwart gevormd wordt door 8 snellere types. </a:t>
            </a:r>
          </a:p>
          <a:p>
            <a:pPr marL="0" indent="0">
              <a:buNone/>
            </a:pPr>
            <a:endParaRPr lang="nl-BE" sz="3500" i="1" dirty="0"/>
          </a:p>
        </p:txBody>
      </p:sp>
    </p:spTree>
    <p:extLst>
      <p:ext uri="{BB962C8B-B14F-4D97-AF65-F5344CB8AC3E}">
        <p14:creationId xmlns:p14="http://schemas.microsoft.com/office/powerpoint/2010/main" val="1091206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82507A3-393B-4458-97FE-445B17286708}"/>
              </a:ext>
            </a:extLst>
          </p:cNvPr>
          <p:cNvSpPr>
            <a:spLocks noGrp="1"/>
          </p:cNvSpPr>
          <p:nvPr>
            <p:ph type="body" sz="quarter" idx="15"/>
          </p:nvPr>
        </p:nvSpPr>
        <p:spPr/>
        <p:txBody>
          <a:bodyPr/>
          <a:lstStyle/>
          <a:p>
            <a:endParaRPr lang="nl-BE" dirty="0"/>
          </a:p>
          <a:p>
            <a:endParaRPr lang="nl-BE" dirty="0"/>
          </a:p>
        </p:txBody>
      </p:sp>
      <p:sp>
        <p:nvSpPr>
          <p:cNvPr id="3" name="Titel 2">
            <a:extLst>
              <a:ext uri="{FF2B5EF4-FFF2-40B4-BE49-F238E27FC236}">
                <a16:creationId xmlns:a16="http://schemas.microsoft.com/office/drawing/2014/main" id="{185FDFE4-9229-42DF-8C67-0DADDC37E1B1}"/>
              </a:ext>
            </a:extLst>
          </p:cNvPr>
          <p:cNvSpPr>
            <a:spLocks noGrp="1"/>
          </p:cNvSpPr>
          <p:nvPr>
            <p:ph type="title"/>
          </p:nvPr>
        </p:nvSpPr>
        <p:spPr/>
        <p:txBody>
          <a:bodyPr/>
          <a:lstStyle/>
          <a:p>
            <a:r>
              <a:rPr lang="nl-BE" dirty="0"/>
              <a:t>M</a:t>
            </a:r>
            <a:r>
              <a:rPr lang="nl-BE" b="1" dirty="0"/>
              <a:t>onitoren van leesbegrip</a:t>
            </a:r>
            <a:endParaRPr lang="nl-BE" dirty="0"/>
          </a:p>
        </p:txBody>
      </p:sp>
      <p:sp>
        <p:nvSpPr>
          <p:cNvPr id="4" name="Tijdelijke aanduiding voor inhoud 3">
            <a:extLst>
              <a:ext uri="{FF2B5EF4-FFF2-40B4-BE49-F238E27FC236}">
                <a16:creationId xmlns:a16="http://schemas.microsoft.com/office/drawing/2014/main" id="{F3C0AD14-0173-4ED3-AE22-0FF493771A0F}"/>
              </a:ext>
            </a:extLst>
          </p:cNvPr>
          <p:cNvSpPr>
            <a:spLocks noGrp="1"/>
          </p:cNvSpPr>
          <p:nvPr>
            <p:ph idx="1"/>
          </p:nvPr>
        </p:nvSpPr>
        <p:spPr>
          <a:xfrm>
            <a:off x="2410690" y="1426866"/>
            <a:ext cx="9239004" cy="4153133"/>
          </a:xfrm>
        </p:spPr>
        <p:txBody>
          <a:bodyPr/>
          <a:lstStyle/>
          <a:p>
            <a:pPr marL="0" indent="0">
              <a:buNone/>
            </a:pPr>
            <a:r>
              <a:rPr lang="nl-BE" sz="3500" i="1" dirty="0"/>
              <a:t>Marie keek naar de kalender: het was 22 december. </a:t>
            </a:r>
          </a:p>
          <a:p>
            <a:pPr marL="0" indent="0">
              <a:buNone/>
            </a:pPr>
            <a:r>
              <a:rPr lang="nl-BE" sz="3500" i="1" dirty="0"/>
              <a:t>Ze besloot haar boodschappen in het winkelcentrum over te slaan.</a:t>
            </a:r>
          </a:p>
          <a:p>
            <a:pPr marL="0" indent="0">
              <a:buNone/>
            </a:pPr>
            <a:endParaRPr lang="nl-BE" sz="3500" dirty="0"/>
          </a:p>
        </p:txBody>
      </p:sp>
    </p:spTree>
    <p:extLst>
      <p:ext uri="{BB962C8B-B14F-4D97-AF65-F5344CB8AC3E}">
        <p14:creationId xmlns:p14="http://schemas.microsoft.com/office/powerpoint/2010/main" val="1637828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45DDD4F9-57F1-4909-AB36-A079ED2E04A5}"/>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185FDFE4-9229-42DF-8C67-0DADDC37E1B1}"/>
              </a:ext>
            </a:extLst>
          </p:cNvPr>
          <p:cNvSpPr>
            <a:spLocks noGrp="1"/>
          </p:cNvSpPr>
          <p:nvPr>
            <p:ph type="title"/>
          </p:nvPr>
        </p:nvSpPr>
        <p:spPr/>
        <p:txBody>
          <a:bodyPr/>
          <a:lstStyle/>
          <a:p>
            <a:r>
              <a:rPr lang="nl-BE" dirty="0"/>
              <a:t>M</a:t>
            </a:r>
            <a:r>
              <a:rPr lang="nl-BE" b="1" dirty="0"/>
              <a:t>onitoren van leesbegrip</a:t>
            </a:r>
            <a:endParaRPr lang="nl-BE" dirty="0"/>
          </a:p>
        </p:txBody>
      </p:sp>
      <p:sp>
        <p:nvSpPr>
          <p:cNvPr id="4" name="Tijdelijke aanduiding voor inhoud 3">
            <a:extLst>
              <a:ext uri="{FF2B5EF4-FFF2-40B4-BE49-F238E27FC236}">
                <a16:creationId xmlns:a16="http://schemas.microsoft.com/office/drawing/2014/main" id="{18CB5769-D526-4024-A141-75F6B9DBF8DB}"/>
              </a:ext>
            </a:extLst>
          </p:cNvPr>
          <p:cNvSpPr>
            <a:spLocks noGrp="1"/>
          </p:cNvSpPr>
          <p:nvPr>
            <p:ph idx="1"/>
          </p:nvPr>
        </p:nvSpPr>
        <p:spPr>
          <a:xfrm>
            <a:off x="2410690" y="1426866"/>
            <a:ext cx="9417133" cy="4153133"/>
          </a:xfrm>
        </p:spPr>
        <p:txBody>
          <a:bodyPr/>
          <a:lstStyle/>
          <a:p>
            <a:pPr marL="0" indent="0">
              <a:buNone/>
            </a:pPr>
            <a:r>
              <a:rPr lang="nl-BE" sz="3500" i="1" dirty="0"/>
              <a:t>Marie keek naar de kalender: het was </a:t>
            </a:r>
            <a:r>
              <a:rPr lang="nl-BE" sz="3500" b="1" i="1" dirty="0">
                <a:solidFill>
                  <a:srgbClr val="7030A0"/>
                </a:solidFill>
              </a:rPr>
              <a:t>22 december</a:t>
            </a:r>
            <a:r>
              <a:rPr lang="nl-BE" sz="3500" i="1" dirty="0"/>
              <a:t>. </a:t>
            </a:r>
          </a:p>
          <a:p>
            <a:pPr marL="0" indent="0">
              <a:buNone/>
            </a:pPr>
            <a:r>
              <a:rPr lang="nl-BE" sz="3500" i="1" dirty="0"/>
              <a:t>Ze besloot haar boodschappen in het </a:t>
            </a:r>
            <a:r>
              <a:rPr lang="nl-BE" sz="3500" b="1" i="1" dirty="0">
                <a:solidFill>
                  <a:srgbClr val="7030A0"/>
                </a:solidFill>
              </a:rPr>
              <a:t>winkelcentrum</a:t>
            </a:r>
            <a:r>
              <a:rPr lang="nl-BE" sz="3500" i="1" dirty="0"/>
              <a:t> over te slaan.</a:t>
            </a:r>
          </a:p>
          <a:p>
            <a:endParaRPr lang="nl-BE" sz="2500" dirty="0"/>
          </a:p>
          <a:p>
            <a:pPr marL="0" indent="0">
              <a:buNone/>
            </a:pPr>
            <a:r>
              <a:rPr lang="nl-BE" sz="2500" b="1" dirty="0">
                <a:solidFill>
                  <a:srgbClr val="7030A0"/>
                </a:solidFill>
              </a:rPr>
              <a:t>22 december is dicht bij Kerstmis. </a:t>
            </a:r>
          </a:p>
          <a:p>
            <a:pPr marL="0" indent="0">
              <a:buNone/>
            </a:pPr>
            <a:r>
              <a:rPr lang="nl-BE" sz="2500" b="1" dirty="0">
                <a:solidFill>
                  <a:srgbClr val="7030A0"/>
                </a:solidFill>
              </a:rPr>
              <a:t>Het is dan heel druk aan het winkelcentrum. </a:t>
            </a:r>
          </a:p>
          <a:p>
            <a:pPr marL="0" indent="0">
              <a:buNone/>
            </a:pPr>
            <a:r>
              <a:rPr lang="nl-BE" sz="2500" b="1" dirty="0">
                <a:solidFill>
                  <a:srgbClr val="7030A0"/>
                </a:solidFill>
              </a:rPr>
              <a:t>De boodschappen zullen niet zo belangrijk zijn.</a:t>
            </a:r>
          </a:p>
          <a:p>
            <a:pPr marL="0" indent="0">
              <a:buNone/>
            </a:pPr>
            <a:endParaRPr lang="nl-BE" sz="2500" dirty="0"/>
          </a:p>
        </p:txBody>
      </p:sp>
    </p:spTree>
    <p:extLst>
      <p:ext uri="{BB962C8B-B14F-4D97-AF65-F5344CB8AC3E}">
        <p14:creationId xmlns:p14="http://schemas.microsoft.com/office/powerpoint/2010/main" val="219893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DBDF4467-FAD9-4FF6-89D5-44904DC7369E}"/>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E35B76CC-D320-4E93-9C8F-6E1F05B4CFFB}"/>
              </a:ext>
            </a:extLst>
          </p:cNvPr>
          <p:cNvSpPr>
            <a:spLocks noGrp="1"/>
          </p:cNvSpPr>
          <p:nvPr>
            <p:ph type="title"/>
          </p:nvPr>
        </p:nvSpPr>
        <p:spPr/>
        <p:txBody>
          <a:bodyPr/>
          <a:lstStyle/>
          <a:p>
            <a:pPr marL="0" indent="0">
              <a:buNone/>
            </a:pPr>
            <a:r>
              <a:rPr lang="nl-BE" dirty="0"/>
              <a:t>K</a:t>
            </a:r>
            <a:r>
              <a:rPr lang="nl-BE" b="1" dirty="0"/>
              <a:t>erngedachten en samenvatting</a:t>
            </a:r>
          </a:p>
        </p:txBody>
      </p:sp>
      <p:sp>
        <p:nvSpPr>
          <p:cNvPr id="4" name="Tijdelijke aanduiding voor inhoud 3">
            <a:extLst>
              <a:ext uri="{FF2B5EF4-FFF2-40B4-BE49-F238E27FC236}">
                <a16:creationId xmlns:a16="http://schemas.microsoft.com/office/drawing/2014/main" id="{36DD5355-485C-4291-94A9-DD606ABD0F41}"/>
              </a:ext>
            </a:extLst>
          </p:cNvPr>
          <p:cNvSpPr>
            <a:spLocks noGrp="1"/>
          </p:cNvSpPr>
          <p:nvPr>
            <p:ph idx="1"/>
          </p:nvPr>
        </p:nvSpPr>
        <p:spPr/>
        <p:txBody>
          <a:bodyPr/>
          <a:lstStyle/>
          <a:p>
            <a:endParaRPr lang="nl-BE" sz="2500" b="1" dirty="0"/>
          </a:p>
          <a:p>
            <a:pPr marL="0" indent="0">
              <a:buNone/>
            </a:pPr>
            <a:r>
              <a:rPr lang="nl-BE" sz="2500" dirty="0"/>
              <a:t>per paragraaf:</a:t>
            </a:r>
          </a:p>
          <a:p>
            <a:endParaRPr lang="nl-BE" sz="2500" dirty="0"/>
          </a:p>
          <a:p>
            <a:pPr marL="457200" indent="-457200">
              <a:buFont typeface="Courier New" panose="02070309020205020404" pitchFamily="49" charset="0"/>
              <a:buChar char="o"/>
            </a:pPr>
            <a:r>
              <a:rPr lang="nl-BE" sz="2500" dirty="0"/>
              <a:t>noteer over wie of wat de paragraaf gaat</a:t>
            </a:r>
          </a:p>
          <a:p>
            <a:pPr marL="457200" indent="-457200">
              <a:buFont typeface="Courier New" panose="02070309020205020404" pitchFamily="49" charset="0"/>
              <a:buChar char="o"/>
            </a:pPr>
            <a:endParaRPr lang="nl-BE" sz="2500" dirty="0"/>
          </a:p>
          <a:p>
            <a:pPr marL="457200" indent="-457200">
              <a:buFont typeface="Courier New" panose="02070309020205020404" pitchFamily="49" charset="0"/>
              <a:buChar char="o"/>
            </a:pPr>
            <a:r>
              <a:rPr lang="nl-BE" sz="2500" dirty="0"/>
              <a:t>noteer wat er belangrijk aan die wie of wat is</a:t>
            </a:r>
          </a:p>
          <a:p>
            <a:pPr marL="457200" indent="-457200">
              <a:buFont typeface="Courier New" panose="02070309020205020404" pitchFamily="49" charset="0"/>
              <a:buChar char="o"/>
            </a:pPr>
            <a:endParaRPr lang="nl-BE" sz="2500" dirty="0"/>
          </a:p>
          <a:p>
            <a:pPr marL="457200" indent="-457200">
              <a:buFont typeface="Courier New" panose="02070309020205020404" pitchFamily="49" charset="0"/>
              <a:buChar char="o"/>
            </a:pPr>
            <a:r>
              <a:rPr lang="nl-BE" sz="2500" dirty="0"/>
              <a:t>maak een kernachtige beschrijving </a:t>
            </a:r>
          </a:p>
          <a:p>
            <a:pPr marL="0" indent="0">
              <a:buNone/>
            </a:pPr>
            <a:endParaRPr lang="nl-BE" sz="2500" dirty="0"/>
          </a:p>
        </p:txBody>
      </p:sp>
    </p:spTree>
    <p:extLst>
      <p:ext uri="{BB962C8B-B14F-4D97-AF65-F5344CB8AC3E}">
        <p14:creationId xmlns:p14="http://schemas.microsoft.com/office/powerpoint/2010/main" val="3058178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2CF0E28-AC54-4776-B62E-3F5AACE44E2F}"/>
              </a:ext>
            </a:extLst>
          </p:cNvPr>
          <p:cNvSpPr>
            <a:spLocks noGrp="1"/>
          </p:cNvSpPr>
          <p:nvPr>
            <p:ph type="body" sz="quarter" idx="15"/>
          </p:nvPr>
        </p:nvSpPr>
        <p:spPr/>
        <p:txBody>
          <a:bodyPr/>
          <a:lstStyle/>
          <a:p>
            <a:r>
              <a:rPr lang="en-US" b="0" i="0">
                <a:solidFill>
                  <a:srgbClr val="666666"/>
                </a:solidFill>
                <a:effectLst/>
                <a:latin typeface="Roboto" panose="02000000000000000000" pitchFamily="2" charset="0"/>
              </a:rPr>
              <a:t>Stevens, E. A., &amp; Vaughn, S. (2019). Interventions to promote reading for understanding: Current evidence and future directions. In J. Dunlosky &amp; K. A. Rawson (Eds.). </a:t>
            </a:r>
            <a:r>
              <a:rPr lang="en-US" b="0" i="1">
                <a:solidFill>
                  <a:srgbClr val="666666"/>
                </a:solidFill>
                <a:effectLst/>
                <a:latin typeface="Roboto" panose="02000000000000000000" pitchFamily="2" charset="0"/>
              </a:rPr>
              <a:t>The Cambridge handbook of cognition and education</a:t>
            </a:r>
            <a:r>
              <a:rPr lang="en-US" b="0" i="0">
                <a:solidFill>
                  <a:srgbClr val="666666"/>
                </a:solidFill>
                <a:effectLst/>
                <a:latin typeface="Roboto" panose="02000000000000000000" pitchFamily="2" charset="0"/>
              </a:rPr>
              <a:t> (pp. 381 – 408). Cambridge University Press. </a:t>
            </a:r>
            <a:r>
              <a:rPr lang="en-US" b="0" i="0">
                <a:solidFill>
                  <a:srgbClr val="666666"/>
                </a:solidFill>
                <a:effectLst/>
                <a:latin typeface="Roboto" panose="02000000000000000000" pitchFamily="2" charset="0"/>
                <a:hlinkClick r:id="rId3"/>
              </a:rPr>
              <a:t>https://doi.org/10.1017/9781108235631.016</a:t>
            </a:r>
            <a:r>
              <a:rPr lang="en-US" b="0" i="0">
                <a:solidFill>
                  <a:srgbClr val="666666"/>
                </a:solidFill>
                <a:effectLst/>
                <a:latin typeface="Roboto" panose="02000000000000000000" pitchFamily="2" charset="0"/>
              </a:rPr>
              <a:t> </a:t>
            </a:r>
            <a:endParaRPr lang="nl-BE" dirty="0"/>
          </a:p>
        </p:txBody>
      </p:sp>
      <p:sp>
        <p:nvSpPr>
          <p:cNvPr id="3" name="Titel 2">
            <a:extLst>
              <a:ext uri="{FF2B5EF4-FFF2-40B4-BE49-F238E27FC236}">
                <a16:creationId xmlns:a16="http://schemas.microsoft.com/office/drawing/2014/main" id="{E35B76CC-D320-4E93-9C8F-6E1F05B4CFFB}"/>
              </a:ext>
            </a:extLst>
          </p:cNvPr>
          <p:cNvSpPr>
            <a:spLocks noGrp="1"/>
          </p:cNvSpPr>
          <p:nvPr>
            <p:ph type="title"/>
          </p:nvPr>
        </p:nvSpPr>
        <p:spPr/>
        <p:txBody>
          <a:bodyPr/>
          <a:lstStyle/>
          <a:p>
            <a:pPr marL="0" indent="0">
              <a:buNone/>
            </a:pPr>
            <a:r>
              <a:rPr lang="nl-BE" dirty="0"/>
              <a:t>K</a:t>
            </a:r>
            <a:r>
              <a:rPr lang="nl-BE" b="1" dirty="0"/>
              <a:t>erngedachten en samenvatting</a:t>
            </a:r>
          </a:p>
        </p:txBody>
      </p:sp>
      <p:pic>
        <p:nvPicPr>
          <p:cNvPr id="13" name="Afbeelding 12">
            <a:extLst>
              <a:ext uri="{FF2B5EF4-FFF2-40B4-BE49-F238E27FC236}">
                <a16:creationId xmlns:a16="http://schemas.microsoft.com/office/drawing/2014/main" id="{608EA76C-F42F-4415-857F-41F2872DD7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239" y="1089948"/>
            <a:ext cx="9121521" cy="4875051"/>
          </a:xfrm>
          <a:prstGeom prst="rect">
            <a:avLst/>
          </a:prstGeom>
          <a:noFill/>
          <a:ln>
            <a:noFill/>
          </a:ln>
        </p:spPr>
      </p:pic>
    </p:spTree>
    <p:extLst>
      <p:ext uri="{BB962C8B-B14F-4D97-AF65-F5344CB8AC3E}">
        <p14:creationId xmlns:p14="http://schemas.microsoft.com/office/powerpoint/2010/main" val="813749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F2FB3ACC-E699-419C-8644-6C782ACDAE1E}"/>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085E3F12-6A37-4E3F-A4FD-1E31E39D737E}"/>
              </a:ext>
            </a:extLst>
          </p:cNvPr>
          <p:cNvSpPr>
            <a:spLocks noGrp="1"/>
          </p:cNvSpPr>
          <p:nvPr>
            <p:ph type="title"/>
          </p:nvPr>
        </p:nvSpPr>
        <p:spPr/>
        <p:txBody>
          <a:bodyPr/>
          <a:lstStyle/>
          <a:p>
            <a:r>
              <a:rPr lang="nl-BE" b="1" dirty="0"/>
              <a:t>Wat doe je </a:t>
            </a:r>
            <a:r>
              <a:rPr lang="nl-BE" b="1" u="sng" dirty="0"/>
              <a:t>na</a:t>
            </a:r>
            <a:r>
              <a:rPr lang="nl-BE" b="1" dirty="0"/>
              <a:t> het lezen van de tekst?</a:t>
            </a:r>
            <a:endParaRPr lang="nl-BE" dirty="0"/>
          </a:p>
        </p:txBody>
      </p:sp>
      <p:sp>
        <p:nvSpPr>
          <p:cNvPr id="4" name="Tijdelijke aanduiding voor inhoud 3">
            <a:extLst>
              <a:ext uri="{FF2B5EF4-FFF2-40B4-BE49-F238E27FC236}">
                <a16:creationId xmlns:a16="http://schemas.microsoft.com/office/drawing/2014/main" id="{036565B2-169F-454A-9D1B-D2C387188F6A}"/>
              </a:ext>
            </a:extLst>
          </p:cNvPr>
          <p:cNvSpPr>
            <a:spLocks noGrp="1"/>
          </p:cNvSpPr>
          <p:nvPr>
            <p:ph idx="1"/>
          </p:nvPr>
        </p:nvSpPr>
        <p:spPr/>
        <p:txBody>
          <a:bodyPr/>
          <a:lstStyle/>
          <a:p>
            <a:pPr marL="457200" indent="-457200">
              <a:buFont typeface="Courier New" panose="02070309020205020404" pitchFamily="49" charset="0"/>
              <a:buChar char="o"/>
            </a:pPr>
            <a:r>
              <a:rPr lang="nl-BE" sz="3500" dirty="0"/>
              <a:t>vragen stellen</a:t>
            </a:r>
          </a:p>
          <a:p>
            <a:pPr marL="457200" indent="-457200">
              <a:buFont typeface="Courier New" panose="02070309020205020404" pitchFamily="49" charset="0"/>
              <a:buChar char="o"/>
            </a:pPr>
            <a:endParaRPr lang="nl-BE" sz="3500" dirty="0"/>
          </a:p>
          <a:p>
            <a:pPr marL="457200" indent="-457200">
              <a:buFont typeface="Courier New" panose="02070309020205020404" pitchFamily="49" charset="0"/>
              <a:buChar char="o"/>
            </a:pPr>
            <a:r>
              <a:rPr lang="nl-BE" sz="3500" dirty="0"/>
              <a:t>samenvatten</a:t>
            </a:r>
          </a:p>
          <a:p>
            <a:pPr marL="0" indent="0">
              <a:buNone/>
            </a:pPr>
            <a:endParaRPr lang="nl-BE" sz="3500" dirty="0"/>
          </a:p>
        </p:txBody>
      </p:sp>
    </p:spTree>
    <p:extLst>
      <p:ext uri="{BB962C8B-B14F-4D97-AF65-F5344CB8AC3E}">
        <p14:creationId xmlns:p14="http://schemas.microsoft.com/office/powerpoint/2010/main" val="2311663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4F71CFDA-1E81-4845-AF57-50F5CEAED0A4}"/>
              </a:ext>
            </a:extLst>
          </p:cNvPr>
          <p:cNvSpPr>
            <a:spLocks noGrp="1"/>
          </p:cNvSpPr>
          <p:nvPr>
            <p:ph type="body" sz="quarter" idx="15"/>
          </p:nvPr>
        </p:nvSpPr>
        <p:spPr/>
        <p:txBody>
          <a:bodyPr/>
          <a:lstStyle/>
          <a:p>
            <a:r>
              <a:rPr lang="nl-BE" b="0" i="0" dirty="0" err="1">
                <a:solidFill>
                  <a:srgbClr val="222222"/>
                </a:solidFill>
                <a:effectLst/>
                <a:latin typeface="Arial" panose="020B0604020202020204" pitchFamily="34" charset="0"/>
              </a:rPr>
              <a:t>Surma</a:t>
            </a:r>
            <a:r>
              <a:rPr lang="nl-BE" b="0" i="0" dirty="0">
                <a:solidFill>
                  <a:srgbClr val="222222"/>
                </a:solidFill>
                <a:effectLst/>
                <a:latin typeface="Arial" panose="020B0604020202020204" pitchFamily="34" charset="0"/>
              </a:rPr>
              <a:t>, T., </a:t>
            </a:r>
            <a:r>
              <a:rPr lang="nl-BE" b="0" i="0" dirty="0" err="1">
                <a:solidFill>
                  <a:srgbClr val="222222"/>
                </a:solidFill>
                <a:effectLst/>
                <a:latin typeface="Arial" panose="020B0604020202020204" pitchFamily="34" charset="0"/>
              </a:rPr>
              <a:t>Vanhoyweghen</a:t>
            </a:r>
            <a:r>
              <a:rPr lang="nl-BE" b="0" i="0" dirty="0">
                <a:solidFill>
                  <a:srgbClr val="222222"/>
                </a:solidFill>
                <a:effectLst/>
                <a:latin typeface="Arial" panose="020B0604020202020204" pitchFamily="34" charset="0"/>
              </a:rPr>
              <a:t>, K., Sluijsmans, D., Camp, G., Muijs, D., &amp; </a:t>
            </a:r>
            <a:r>
              <a:rPr lang="nl-BE" b="0" i="0" dirty="0" err="1">
                <a:solidFill>
                  <a:srgbClr val="222222"/>
                </a:solidFill>
                <a:effectLst/>
                <a:latin typeface="Arial" panose="020B0604020202020204" pitchFamily="34" charset="0"/>
              </a:rPr>
              <a:t>Kirschner</a:t>
            </a:r>
            <a:r>
              <a:rPr lang="nl-BE" b="0" i="0" dirty="0">
                <a:solidFill>
                  <a:srgbClr val="222222"/>
                </a:solidFill>
                <a:effectLst/>
                <a:latin typeface="Arial" panose="020B0604020202020204" pitchFamily="34" charset="0"/>
              </a:rPr>
              <a:t>, P. A. (2019). </a:t>
            </a:r>
            <a:r>
              <a:rPr lang="nl-BE" b="0" i="1" dirty="0">
                <a:solidFill>
                  <a:srgbClr val="222222"/>
                </a:solidFill>
                <a:effectLst/>
                <a:latin typeface="Arial" panose="020B0604020202020204" pitchFamily="34" charset="0"/>
              </a:rPr>
              <a:t>Wijze lessen: twaalf bouwstenen voor effectieve didactiek</a:t>
            </a:r>
            <a:r>
              <a:rPr lang="nl-BE" b="0" i="0" dirty="0">
                <a:solidFill>
                  <a:srgbClr val="222222"/>
                </a:solidFill>
                <a:effectLst/>
                <a:latin typeface="Arial" panose="020B0604020202020204" pitchFamily="34" charset="0"/>
              </a:rPr>
              <a:t>. Ten Brink Uitgevers.</a:t>
            </a:r>
            <a:endParaRPr lang="nl-BE" dirty="0"/>
          </a:p>
        </p:txBody>
      </p:sp>
      <p:sp>
        <p:nvSpPr>
          <p:cNvPr id="3" name="Titel 2">
            <a:extLst>
              <a:ext uri="{FF2B5EF4-FFF2-40B4-BE49-F238E27FC236}">
                <a16:creationId xmlns:a16="http://schemas.microsoft.com/office/drawing/2014/main" id="{085E3F12-6A37-4E3F-A4FD-1E31E39D737E}"/>
              </a:ext>
            </a:extLst>
          </p:cNvPr>
          <p:cNvSpPr>
            <a:spLocks noGrp="1"/>
          </p:cNvSpPr>
          <p:nvPr>
            <p:ph type="title"/>
          </p:nvPr>
        </p:nvSpPr>
        <p:spPr/>
        <p:txBody>
          <a:bodyPr/>
          <a:lstStyle/>
          <a:p>
            <a:pPr marL="0" indent="0">
              <a:buNone/>
            </a:pPr>
            <a:r>
              <a:rPr lang="nl-BE" dirty="0"/>
              <a:t>V</a:t>
            </a:r>
            <a:r>
              <a:rPr lang="nl-BE" b="1" dirty="0"/>
              <a:t>ragen stellen</a:t>
            </a:r>
          </a:p>
        </p:txBody>
      </p:sp>
      <p:sp>
        <p:nvSpPr>
          <p:cNvPr id="4" name="Tijdelijke aanduiding voor inhoud 3">
            <a:extLst>
              <a:ext uri="{FF2B5EF4-FFF2-40B4-BE49-F238E27FC236}">
                <a16:creationId xmlns:a16="http://schemas.microsoft.com/office/drawing/2014/main" id="{2010589D-A9F7-44D3-B91A-C04419F9BB87}"/>
              </a:ext>
            </a:extLst>
          </p:cNvPr>
          <p:cNvSpPr>
            <a:spLocks noGrp="1"/>
          </p:cNvSpPr>
          <p:nvPr>
            <p:ph idx="1"/>
          </p:nvPr>
        </p:nvSpPr>
        <p:spPr/>
        <p:txBody>
          <a:bodyPr/>
          <a:lstStyle/>
          <a:p>
            <a:pPr marL="0" indent="0">
              <a:buNone/>
            </a:pPr>
            <a:r>
              <a:rPr lang="nl-BE" sz="2500" dirty="0"/>
              <a:t>Productieve vragen en strategieën zetten leerlingen aan om na te denken over de tekst en in discussie te gaan.</a:t>
            </a:r>
          </a:p>
          <a:p>
            <a:pPr marL="0" indent="0">
              <a:buNone/>
            </a:pPr>
            <a:endParaRPr lang="nl-BE" sz="2500" dirty="0"/>
          </a:p>
          <a:p>
            <a:pPr marL="0" indent="0">
              <a:buNone/>
            </a:pPr>
            <a:r>
              <a:rPr lang="nl-BE" sz="2500" dirty="0"/>
              <a:t>De inhoud van de tekst wordt </a:t>
            </a:r>
            <a:r>
              <a:rPr lang="nl-BE" sz="2500" dirty="0" err="1"/>
              <a:t>herkneed</a:t>
            </a:r>
            <a:r>
              <a:rPr lang="nl-BE" sz="2500" dirty="0"/>
              <a:t> tot een nieuw, eigen geheel.</a:t>
            </a:r>
          </a:p>
          <a:p>
            <a:pPr marL="0" indent="0">
              <a:buNone/>
            </a:pPr>
            <a:endParaRPr lang="nl-BE" sz="2500" dirty="0"/>
          </a:p>
          <a:p>
            <a:endParaRPr lang="nl-BE" sz="2500" dirty="0"/>
          </a:p>
        </p:txBody>
      </p:sp>
      <p:pic>
        <p:nvPicPr>
          <p:cNvPr id="6" name="Afbeelding 5">
            <a:extLst>
              <a:ext uri="{FF2B5EF4-FFF2-40B4-BE49-F238E27FC236}">
                <a16:creationId xmlns:a16="http://schemas.microsoft.com/office/drawing/2014/main" id="{22D08AEC-21A4-44B2-949B-6AA1F505F6B6}"/>
              </a:ext>
            </a:extLst>
          </p:cNvPr>
          <p:cNvPicPr>
            <a:picLocks noChangeAspect="1"/>
          </p:cNvPicPr>
          <p:nvPr/>
        </p:nvPicPr>
        <p:blipFill>
          <a:blip r:embed="rId3"/>
          <a:stretch>
            <a:fillRect/>
          </a:stretch>
        </p:blipFill>
        <p:spPr>
          <a:xfrm>
            <a:off x="7975398" y="3631134"/>
            <a:ext cx="3611823" cy="1800000"/>
          </a:xfrm>
          <a:prstGeom prst="rect">
            <a:avLst/>
          </a:prstGeom>
        </p:spPr>
      </p:pic>
    </p:spTree>
    <p:extLst>
      <p:ext uri="{BB962C8B-B14F-4D97-AF65-F5344CB8AC3E}">
        <p14:creationId xmlns:p14="http://schemas.microsoft.com/office/powerpoint/2010/main" val="2348521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F8CD5351-8FD3-4182-81CC-92FA6D5DF977}"/>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085E3F12-6A37-4E3F-A4FD-1E31E39D737E}"/>
              </a:ext>
            </a:extLst>
          </p:cNvPr>
          <p:cNvSpPr>
            <a:spLocks noGrp="1"/>
          </p:cNvSpPr>
          <p:nvPr>
            <p:ph type="title"/>
          </p:nvPr>
        </p:nvSpPr>
        <p:spPr/>
        <p:txBody>
          <a:bodyPr/>
          <a:lstStyle/>
          <a:p>
            <a:pPr marL="0" indent="0">
              <a:buNone/>
            </a:pPr>
            <a:r>
              <a:rPr lang="nl-BE" b="1" dirty="0"/>
              <a:t>Vragen stellen </a:t>
            </a:r>
            <a:r>
              <a:rPr lang="nl-BE" b="1" dirty="0">
                <a:sym typeface="Wingdings" panose="05000000000000000000" pitchFamily="2" charset="2"/>
              </a:rPr>
              <a:t> interactie</a:t>
            </a:r>
            <a:endParaRPr lang="nl-BE" b="1" dirty="0"/>
          </a:p>
        </p:txBody>
      </p:sp>
      <p:sp>
        <p:nvSpPr>
          <p:cNvPr id="4" name="Tijdelijke aanduiding voor inhoud 3">
            <a:extLst>
              <a:ext uri="{FF2B5EF4-FFF2-40B4-BE49-F238E27FC236}">
                <a16:creationId xmlns:a16="http://schemas.microsoft.com/office/drawing/2014/main" id="{5101B6D8-B9B5-4B64-85FB-64D3D9C20053}"/>
              </a:ext>
            </a:extLst>
          </p:cNvPr>
          <p:cNvSpPr>
            <a:spLocks noGrp="1"/>
          </p:cNvSpPr>
          <p:nvPr>
            <p:ph idx="1"/>
          </p:nvPr>
        </p:nvSpPr>
        <p:spPr/>
        <p:txBody>
          <a:bodyPr/>
          <a:lstStyle/>
          <a:p>
            <a:pPr marL="0" indent="0">
              <a:buNone/>
            </a:pPr>
            <a:r>
              <a:rPr lang="nl-BE" sz="2500" dirty="0"/>
              <a:t>Discussie geeft leerlingen de kans om:</a:t>
            </a:r>
          </a:p>
          <a:p>
            <a:pPr marL="457200" indent="-457200">
              <a:buFont typeface="Arial" panose="020B0604020202020204" pitchFamily="34" charset="0"/>
              <a:buChar char="•"/>
            </a:pPr>
            <a:r>
              <a:rPr lang="nl-BE" sz="2500" dirty="0"/>
              <a:t>te verwoorden wat ze uit de tekst halen;</a:t>
            </a:r>
          </a:p>
          <a:p>
            <a:pPr marL="457200" indent="-457200">
              <a:buFont typeface="Arial" panose="020B0604020202020204" pitchFamily="34" charset="0"/>
              <a:buChar char="•"/>
            </a:pPr>
            <a:r>
              <a:rPr lang="nl-BE" sz="2500" dirty="0"/>
              <a:t>te argumenteren;</a:t>
            </a:r>
          </a:p>
          <a:p>
            <a:pPr marL="457200" indent="-457200">
              <a:buFont typeface="Arial" panose="020B0604020202020204" pitchFamily="34" charset="0"/>
              <a:buChar char="•"/>
            </a:pPr>
            <a:r>
              <a:rPr lang="nl-BE" sz="2500" dirty="0"/>
              <a:t>te onthouden;</a:t>
            </a:r>
          </a:p>
          <a:p>
            <a:pPr marL="457200" indent="-457200">
              <a:buFont typeface="Arial" panose="020B0604020202020204" pitchFamily="34" charset="0"/>
              <a:buChar char="•"/>
            </a:pPr>
            <a:r>
              <a:rPr lang="nl-BE" sz="2500" dirty="0"/>
              <a:t>in te gaan op anderen.</a:t>
            </a:r>
          </a:p>
          <a:p>
            <a:pPr marL="0" indent="0">
              <a:buNone/>
            </a:pPr>
            <a:endParaRPr lang="nl-BE" sz="2500" dirty="0"/>
          </a:p>
        </p:txBody>
      </p:sp>
    </p:spTree>
    <p:extLst>
      <p:ext uri="{BB962C8B-B14F-4D97-AF65-F5344CB8AC3E}">
        <p14:creationId xmlns:p14="http://schemas.microsoft.com/office/powerpoint/2010/main" val="2735521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F8CD5351-8FD3-4182-81CC-92FA6D5DF977}"/>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085E3F12-6A37-4E3F-A4FD-1E31E39D737E}"/>
              </a:ext>
            </a:extLst>
          </p:cNvPr>
          <p:cNvSpPr>
            <a:spLocks noGrp="1"/>
          </p:cNvSpPr>
          <p:nvPr>
            <p:ph type="title"/>
          </p:nvPr>
        </p:nvSpPr>
        <p:spPr/>
        <p:txBody>
          <a:bodyPr/>
          <a:lstStyle/>
          <a:p>
            <a:pPr marL="0" indent="0">
              <a:buNone/>
            </a:pPr>
            <a:r>
              <a:rPr lang="nl-BE" b="1" dirty="0"/>
              <a:t>Vragen stellen </a:t>
            </a:r>
            <a:r>
              <a:rPr lang="nl-BE" b="1" dirty="0">
                <a:sym typeface="Wingdings" panose="05000000000000000000" pitchFamily="2" charset="2"/>
              </a:rPr>
              <a:t> interactie</a:t>
            </a:r>
            <a:endParaRPr lang="nl-BE" b="1" dirty="0"/>
          </a:p>
        </p:txBody>
      </p:sp>
      <p:sp>
        <p:nvSpPr>
          <p:cNvPr id="4" name="Tijdelijke aanduiding voor inhoud 3">
            <a:extLst>
              <a:ext uri="{FF2B5EF4-FFF2-40B4-BE49-F238E27FC236}">
                <a16:creationId xmlns:a16="http://schemas.microsoft.com/office/drawing/2014/main" id="{5101B6D8-B9B5-4B64-85FB-64D3D9C20053}"/>
              </a:ext>
            </a:extLst>
          </p:cNvPr>
          <p:cNvSpPr>
            <a:spLocks noGrp="1"/>
          </p:cNvSpPr>
          <p:nvPr>
            <p:ph idx="1"/>
          </p:nvPr>
        </p:nvSpPr>
        <p:spPr/>
        <p:txBody>
          <a:bodyPr/>
          <a:lstStyle/>
          <a:p>
            <a:pPr marL="0" indent="0">
              <a:buNone/>
            </a:pPr>
            <a:r>
              <a:rPr lang="nl-BE" sz="2500" dirty="0"/>
              <a:t>Gebruik actieve werkvormen die zorgen </a:t>
            </a:r>
          </a:p>
          <a:p>
            <a:pPr marL="0" indent="0">
              <a:buNone/>
            </a:pPr>
            <a:r>
              <a:rPr lang="nl-BE" sz="2500" dirty="0"/>
              <a:t>voor interactie over de tekst:</a:t>
            </a:r>
          </a:p>
          <a:p>
            <a:pPr marL="342900" indent="-342900">
              <a:buFontTx/>
              <a:buChar char="-"/>
            </a:pPr>
            <a:r>
              <a:rPr lang="nl-BE" sz="2500" dirty="0"/>
              <a:t>boekenkring</a:t>
            </a:r>
          </a:p>
          <a:p>
            <a:pPr marL="342900" indent="-342900">
              <a:buFontTx/>
              <a:buChar char="-"/>
            </a:pPr>
            <a:r>
              <a:rPr lang="nl-BE" sz="2500" dirty="0"/>
              <a:t>boekensushi</a:t>
            </a:r>
          </a:p>
          <a:p>
            <a:pPr marL="342900" indent="-342900">
              <a:buFontTx/>
              <a:buChar char="-"/>
            </a:pPr>
            <a:r>
              <a:rPr lang="nl-BE" sz="2500" dirty="0"/>
              <a:t>kwartetten maken</a:t>
            </a:r>
          </a:p>
          <a:p>
            <a:pPr marL="342900" indent="-342900">
              <a:buFontTx/>
              <a:buChar char="-"/>
            </a:pPr>
            <a:r>
              <a:rPr lang="nl-BE" sz="2500" dirty="0"/>
              <a:t>boekenspeeddate</a:t>
            </a:r>
          </a:p>
          <a:p>
            <a:pPr marL="342900" indent="-342900">
              <a:buFontTx/>
              <a:buChar char="-"/>
            </a:pPr>
            <a:r>
              <a:rPr lang="nl-BE" sz="2500" dirty="0"/>
              <a:t>literaire gesprekken</a:t>
            </a:r>
          </a:p>
          <a:p>
            <a:pPr marL="342900" indent="-342900">
              <a:buFontTx/>
              <a:buChar char="-"/>
            </a:pPr>
            <a:r>
              <a:rPr lang="nl-BE" sz="2500" dirty="0"/>
              <a:t>… </a:t>
            </a:r>
          </a:p>
          <a:p>
            <a:pPr marL="0" indent="0">
              <a:buNone/>
            </a:pPr>
            <a:endParaRPr lang="nl-BE" sz="2500" dirty="0"/>
          </a:p>
          <a:p>
            <a:pPr marL="0" indent="0">
              <a:buNone/>
            </a:pPr>
            <a:endParaRPr lang="nl-BE" sz="2500" dirty="0"/>
          </a:p>
        </p:txBody>
      </p:sp>
      <p:pic>
        <p:nvPicPr>
          <p:cNvPr id="2" name="Afbeelding 1">
            <a:extLst>
              <a:ext uri="{FF2B5EF4-FFF2-40B4-BE49-F238E27FC236}">
                <a16:creationId xmlns:a16="http://schemas.microsoft.com/office/drawing/2014/main" id="{7A52C0F5-8B4F-450F-8597-DFDE2DE5273E}"/>
              </a:ext>
            </a:extLst>
          </p:cNvPr>
          <p:cNvPicPr>
            <a:picLocks noChangeAspect="1"/>
          </p:cNvPicPr>
          <p:nvPr/>
        </p:nvPicPr>
        <p:blipFill>
          <a:blip r:embed="rId3"/>
          <a:stretch>
            <a:fillRect/>
          </a:stretch>
        </p:blipFill>
        <p:spPr>
          <a:xfrm>
            <a:off x="8278516" y="1278001"/>
            <a:ext cx="3005588" cy="4639458"/>
          </a:xfrm>
          <a:prstGeom prst="rect">
            <a:avLst/>
          </a:prstGeom>
        </p:spPr>
      </p:pic>
    </p:spTree>
    <p:extLst>
      <p:ext uri="{BB962C8B-B14F-4D97-AF65-F5344CB8AC3E}">
        <p14:creationId xmlns:p14="http://schemas.microsoft.com/office/powerpoint/2010/main" val="3485025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B2D19-5171-4370-9905-C242DC4A7D94}"/>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2D2EFE27-38CA-4DBC-BB73-427F2FED33AE}"/>
              </a:ext>
            </a:extLst>
          </p:cNvPr>
          <p:cNvSpPr>
            <a:spLocks noGrp="1"/>
          </p:cNvSpPr>
          <p:nvPr>
            <p:ph type="subTitle" idx="1"/>
          </p:nvPr>
        </p:nvSpPr>
        <p:spPr/>
        <p:txBody>
          <a:bodyPr/>
          <a:lstStyle/>
          <a:p>
            <a:endParaRPr lang="nl-BE"/>
          </a:p>
        </p:txBody>
      </p:sp>
      <p:pic>
        <p:nvPicPr>
          <p:cNvPr id="1026" name="Picture 2">
            <a:extLst>
              <a:ext uri="{FF2B5EF4-FFF2-40B4-BE49-F238E27FC236}">
                <a16:creationId xmlns:a16="http://schemas.microsoft.com/office/drawing/2014/main" id="{AF4FD528-6706-4AA5-9BB5-0B19A4379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374" y="211721"/>
            <a:ext cx="8279252" cy="587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151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06650CD-25B6-498F-BE4B-5111A0EDA338}"/>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085E3F12-6A37-4E3F-A4FD-1E31E39D737E}"/>
              </a:ext>
            </a:extLst>
          </p:cNvPr>
          <p:cNvSpPr>
            <a:spLocks noGrp="1"/>
          </p:cNvSpPr>
          <p:nvPr>
            <p:ph type="title"/>
          </p:nvPr>
        </p:nvSpPr>
        <p:spPr/>
        <p:txBody>
          <a:bodyPr/>
          <a:lstStyle/>
          <a:p>
            <a:r>
              <a:rPr lang="nl-BE" dirty="0"/>
              <a:t>Samenvatten</a:t>
            </a:r>
          </a:p>
        </p:txBody>
      </p:sp>
      <p:sp>
        <p:nvSpPr>
          <p:cNvPr id="4" name="Tijdelijke aanduiding voor inhoud 3">
            <a:extLst>
              <a:ext uri="{FF2B5EF4-FFF2-40B4-BE49-F238E27FC236}">
                <a16:creationId xmlns:a16="http://schemas.microsoft.com/office/drawing/2014/main" id="{C84CDC18-13F8-42CD-9B49-6E2D5BF6F6EE}"/>
              </a:ext>
            </a:extLst>
          </p:cNvPr>
          <p:cNvSpPr>
            <a:spLocks noGrp="1"/>
          </p:cNvSpPr>
          <p:nvPr>
            <p:ph idx="1"/>
          </p:nvPr>
        </p:nvSpPr>
        <p:spPr/>
        <p:txBody>
          <a:bodyPr/>
          <a:lstStyle/>
          <a:p>
            <a:pPr marL="0" indent="0">
              <a:buNone/>
            </a:pPr>
            <a:r>
              <a:rPr lang="nl-BE" sz="2500" dirty="0"/>
              <a:t>Aan de hand van de eerder gemaakte beschrijvingen per paragraaf. </a:t>
            </a:r>
          </a:p>
          <a:p>
            <a:pPr marL="0" indent="0">
              <a:buNone/>
            </a:pPr>
            <a:endParaRPr lang="nl-BE" sz="2500" dirty="0"/>
          </a:p>
        </p:txBody>
      </p:sp>
    </p:spTree>
    <p:extLst>
      <p:ext uri="{BB962C8B-B14F-4D97-AF65-F5344CB8AC3E}">
        <p14:creationId xmlns:p14="http://schemas.microsoft.com/office/powerpoint/2010/main" val="1978865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3603A563-834E-4224-B627-ED3940EB354C}"/>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085E3F12-6A37-4E3F-A4FD-1E31E39D737E}"/>
              </a:ext>
            </a:extLst>
          </p:cNvPr>
          <p:cNvSpPr>
            <a:spLocks noGrp="1"/>
          </p:cNvSpPr>
          <p:nvPr>
            <p:ph type="title"/>
          </p:nvPr>
        </p:nvSpPr>
        <p:spPr/>
        <p:txBody>
          <a:bodyPr/>
          <a:lstStyle/>
          <a:p>
            <a:pPr marL="0" indent="0">
              <a:buNone/>
            </a:pPr>
            <a:r>
              <a:rPr lang="nl-BE" b="1" dirty="0"/>
              <a:t>Wat als het minder goed gaat?</a:t>
            </a:r>
          </a:p>
        </p:txBody>
      </p:sp>
      <p:sp>
        <p:nvSpPr>
          <p:cNvPr id="4" name="Tijdelijke aanduiding voor inhoud 3">
            <a:extLst>
              <a:ext uri="{FF2B5EF4-FFF2-40B4-BE49-F238E27FC236}">
                <a16:creationId xmlns:a16="http://schemas.microsoft.com/office/drawing/2014/main" id="{8EABCC53-664B-458A-A79E-1E9E765CEC53}"/>
              </a:ext>
            </a:extLst>
          </p:cNvPr>
          <p:cNvSpPr>
            <a:spLocks noGrp="1"/>
          </p:cNvSpPr>
          <p:nvPr>
            <p:ph idx="1"/>
          </p:nvPr>
        </p:nvSpPr>
        <p:spPr/>
        <p:txBody>
          <a:bodyPr/>
          <a:lstStyle/>
          <a:p>
            <a:pPr marL="457200" indent="-457200">
              <a:buFont typeface="Courier New" panose="02070309020205020404" pitchFamily="49" charset="0"/>
              <a:buChar char="o"/>
            </a:pPr>
            <a:endParaRPr lang="nl-BE" sz="3500" dirty="0"/>
          </a:p>
          <a:p>
            <a:pPr marL="457200" indent="-457200">
              <a:buFont typeface="Courier New" panose="02070309020205020404" pitchFamily="49" charset="0"/>
              <a:buChar char="o"/>
            </a:pPr>
            <a:r>
              <a:rPr lang="nl-BE" sz="3500" dirty="0"/>
              <a:t>extra instructie</a:t>
            </a:r>
          </a:p>
          <a:p>
            <a:pPr marL="457200" indent="-457200">
              <a:buFont typeface="Courier New" panose="02070309020205020404" pitchFamily="49" charset="0"/>
              <a:buChar char="o"/>
            </a:pPr>
            <a:endParaRPr lang="nl-BE" sz="3500" dirty="0"/>
          </a:p>
          <a:p>
            <a:pPr marL="457200" indent="-457200">
              <a:buFont typeface="Courier New" panose="02070309020205020404" pitchFamily="49" charset="0"/>
              <a:buChar char="o"/>
            </a:pPr>
            <a:r>
              <a:rPr lang="nl-BE" sz="3500" dirty="0"/>
              <a:t>kleinere groepen</a:t>
            </a:r>
          </a:p>
          <a:p>
            <a:pPr marL="0" indent="0">
              <a:buNone/>
            </a:pPr>
            <a:endParaRPr lang="nl-BE" sz="3500" dirty="0"/>
          </a:p>
        </p:txBody>
      </p:sp>
    </p:spTree>
    <p:extLst>
      <p:ext uri="{BB962C8B-B14F-4D97-AF65-F5344CB8AC3E}">
        <p14:creationId xmlns:p14="http://schemas.microsoft.com/office/powerpoint/2010/main" val="3395231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A5B59C9-A493-4B43-B0F7-8D6D41F6689D}"/>
              </a:ext>
            </a:extLst>
          </p:cNvPr>
          <p:cNvSpPr>
            <a:spLocks noGrp="1"/>
          </p:cNvSpPr>
          <p:nvPr>
            <p:ph type="body" sz="quarter" idx="15"/>
          </p:nvPr>
        </p:nvSpPr>
        <p:spPr/>
        <p:txBody>
          <a:bodyPr/>
          <a:lstStyle/>
          <a:p>
            <a:r>
              <a:rPr lang="nl-BE" b="1" dirty="0"/>
              <a:t>extra instructie</a:t>
            </a:r>
          </a:p>
          <a:p>
            <a:endParaRPr lang="nl-BE" dirty="0"/>
          </a:p>
          <a:p>
            <a:endParaRPr lang="nl-BE" dirty="0"/>
          </a:p>
        </p:txBody>
      </p:sp>
      <p:sp>
        <p:nvSpPr>
          <p:cNvPr id="3" name="Titel 2">
            <a:extLst>
              <a:ext uri="{FF2B5EF4-FFF2-40B4-BE49-F238E27FC236}">
                <a16:creationId xmlns:a16="http://schemas.microsoft.com/office/drawing/2014/main" id="{085E3F12-6A37-4E3F-A4FD-1E31E39D737E}"/>
              </a:ext>
            </a:extLst>
          </p:cNvPr>
          <p:cNvSpPr>
            <a:spLocks noGrp="1"/>
          </p:cNvSpPr>
          <p:nvPr>
            <p:ph type="title"/>
          </p:nvPr>
        </p:nvSpPr>
        <p:spPr/>
        <p:txBody>
          <a:bodyPr/>
          <a:lstStyle/>
          <a:p>
            <a:r>
              <a:rPr lang="nl-BE" b="1" dirty="0"/>
              <a:t>Extra instructie</a:t>
            </a:r>
            <a:endParaRPr lang="nl-BE" dirty="0"/>
          </a:p>
        </p:txBody>
      </p:sp>
      <p:pic>
        <p:nvPicPr>
          <p:cNvPr id="6" name="Tijdelijke aanduiding voor inhoud 5">
            <a:extLst>
              <a:ext uri="{FF2B5EF4-FFF2-40B4-BE49-F238E27FC236}">
                <a16:creationId xmlns:a16="http://schemas.microsoft.com/office/drawing/2014/main" id="{FB256D8C-CA2D-4354-B595-0CFB91D5F6AB}"/>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2100116" y="1097857"/>
            <a:ext cx="7991767" cy="5149335"/>
          </a:xfrm>
          <a:prstGeom prst="rect">
            <a:avLst/>
          </a:prstGeom>
        </p:spPr>
      </p:pic>
    </p:spTree>
    <p:extLst>
      <p:ext uri="{BB962C8B-B14F-4D97-AF65-F5344CB8AC3E}">
        <p14:creationId xmlns:p14="http://schemas.microsoft.com/office/powerpoint/2010/main" val="2221894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7E427EE-A959-4F77-9467-10C2AF65A852}"/>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085E3F12-6A37-4E3F-A4FD-1E31E39D737E}"/>
              </a:ext>
            </a:extLst>
          </p:cNvPr>
          <p:cNvSpPr>
            <a:spLocks noGrp="1"/>
          </p:cNvSpPr>
          <p:nvPr>
            <p:ph type="title"/>
          </p:nvPr>
        </p:nvSpPr>
        <p:spPr/>
        <p:txBody>
          <a:bodyPr/>
          <a:lstStyle/>
          <a:p>
            <a:r>
              <a:rPr lang="nl-BE" dirty="0"/>
              <a:t>Kleinere groepen</a:t>
            </a:r>
          </a:p>
        </p:txBody>
      </p:sp>
      <p:sp>
        <p:nvSpPr>
          <p:cNvPr id="4" name="Tijdelijke aanduiding voor inhoud 3">
            <a:extLst>
              <a:ext uri="{FF2B5EF4-FFF2-40B4-BE49-F238E27FC236}">
                <a16:creationId xmlns:a16="http://schemas.microsoft.com/office/drawing/2014/main" id="{BB07EFDE-0A26-4355-B165-750DBCE7DB39}"/>
              </a:ext>
            </a:extLst>
          </p:cNvPr>
          <p:cNvSpPr>
            <a:spLocks noGrp="1"/>
          </p:cNvSpPr>
          <p:nvPr>
            <p:ph idx="1"/>
          </p:nvPr>
        </p:nvSpPr>
        <p:spPr/>
        <p:txBody>
          <a:bodyPr/>
          <a:lstStyle/>
          <a:p>
            <a:pPr marL="457200" indent="-457200">
              <a:buFont typeface="Courier New" panose="02070309020205020404" pitchFamily="49" charset="0"/>
              <a:buChar char="o"/>
            </a:pPr>
            <a:r>
              <a:rPr lang="nl-BE" sz="2500" dirty="0"/>
              <a:t>verhoogde aandacht en inzet</a:t>
            </a:r>
          </a:p>
          <a:p>
            <a:pPr marL="457200" indent="-457200">
              <a:buFont typeface="Courier New" panose="02070309020205020404" pitchFamily="49" charset="0"/>
              <a:buChar char="o"/>
            </a:pPr>
            <a:endParaRPr lang="nl-BE" sz="2500" dirty="0"/>
          </a:p>
          <a:p>
            <a:pPr marL="457200" indent="-457200">
              <a:buFont typeface="Courier New" panose="02070309020205020404" pitchFamily="49" charset="0"/>
              <a:buChar char="o"/>
            </a:pPr>
            <a:r>
              <a:rPr lang="nl-BE" sz="2500" dirty="0"/>
              <a:t>gericht inspelen op noden</a:t>
            </a:r>
          </a:p>
          <a:p>
            <a:pPr marL="0" indent="0">
              <a:buNone/>
            </a:pPr>
            <a:endParaRPr lang="nl-BE" sz="2500" dirty="0"/>
          </a:p>
        </p:txBody>
      </p:sp>
    </p:spTree>
    <p:extLst>
      <p:ext uri="{BB962C8B-B14F-4D97-AF65-F5344CB8AC3E}">
        <p14:creationId xmlns:p14="http://schemas.microsoft.com/office/powerpoint/2010/main" val="27096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03AF17D9-01B2-4499-BF3F-57C272B4C537}"/>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CB57ED20-FF6C-4967-890E-70D8C4C82D55}"/>
              </a:ext>
            </a:extLst>
          </p:cNvPr>
          <p:cNvSpPr>
            <a:spLocks noGrp="1"/>
          </p:cNvSpPr>
          <p:nvPr>
            <p:ph type="title"/>
          </p:nvPr>
        </p:nvSpPr>
        <p:spPr/>
        <p:txBody>
          <a:bodyPr/>
          <a:lstStyle/>
          <a:p>
            <a:r>
              <a:rPr lang="nl-BE" dirty="0"/>
              <a:t>Hou rekening met verschillen tussen leerlingen</a:t>
            </a:r>
          </a:p>
        </p:txBody>
      </p:sp>
      <p:sp>
        <p:nvSpPr>
          <p:cNvPr id="4" name="Tijdelijke aanduiding voor inhoud 3">
            <a:extLst>
              <a:ext uri="{FF2B5EF4-FFF2-40B4-BE49-F238E27FC236}">
                <a16:creationId xmlns:a16="http://schemas.microsoft.com/office/drawing/2014/main" id="{8AA87E38-3F9F-44B9-A987-1BC9EB6BEBCA}"/>
              </a:ext>
            </a:extLst>
          </p:cNvPr>
          <p:cNvSpPr>
            <a:spLocks noGrp="1"/>
          </p:cNvSpPr>
          <p:nvPr>
            <p:ph idx="1"/>
          </p:nvPr>
        </p:nvSpPr>
        <p:spPr/>
        <p:txBody>
          <a:bodyPr/>
          <a:lstStyle/>
          <a:p>
            <a:pPr marL="0" indent="0">
              <a:buNone/>
            </a:pPr>
            <a:r>
              <a:rPr lang="nl-BE" sz="2500" dirty="0"/>
              <a:t>weinig achtergrondkennis </a:t>
            </a:r>
            <a:r>
              <a:rPr lang="nl-BE" sz="2500" dirty="0">
                <a:sym typeface="Wingdings" panose="05000000000000000000" pitchFamily="2" charset="2"/>
              </a:rPr>
              <a:t> samenhangende teksten</a:t>
            </a:r>
          </a:p>
          <a:p>
            <a:pPr marL="0" indent="0">
              <a:buNone/>
            </a:pPr>
            <a:r>
              <a:rPr lang="nl-BE" sz="2500" dirty="0"/>
              <a:t>veel achtergrondkennis </a:t>
            </a:r>
            <a:r>
              <a:rPr lang="nl-BE" sz="2500" dirty="0">
                <a:sym typeface="Wingdings" panose="05000000000000000000" pitchFamily="2" charset="2"/>
              </a:rPr>
              <a:t> moeilijkere teksten</a:t>
            </a:r>
            <a:endParaRPr lang="nl-BE" sz="2500" dirty="0"/>
          </a:p>
          <a:p>
            <a:endParaRPr lang="nl-BE" sz="2500" dirty="0"/>
          </a:p>
          <a:p>
            <a:pPr marL="0" indent="0">
              <a:buNone/>
            </a:pPr>
            <a:r>
              <a:rPr lang="nl-BE" sz="2500" dirty="0"/>
              <a:t>Differentiëren door twee, drie of vier teksten zoeken die gaan over hetzelfde onderwerp zodat de leerlingen door samen te werken, de vragen die gesteld worden kunnen beantwoorden. </a:t>
            </a:r>
          </a:p>
          <a:p>
            <a:pPr marL="0" indent="0">
              <a:buNone/>
            </a:pPr>
            <a:endParaRPr lang="nl-BE" sz="2500" dirty="0"/>
          </a:p>
        </p:txBody>
      </p:sp>
      <p:pic>
        <p:nvPicPr>
          <p:cNvPr id="6" name="Afbeelding 5">
            <a:extLst>
              <a:ext uri="{FF2B5EF4-FFF2-40B4-BE49-F238E27FC236}">
                <a16:creationId xmlns:a16="http://schemas.microsoft.com/office/drawing/2014/main" id="{C9EF0F85-2E91-42A5-A258-34BDE91B33F0}"/>
              </a:ext>
            </a:extLst>
          </p:cNvPr>
          <p:cNvPicPr>
            <a:picLocks noChangeAspect="1"/>
          </p:cNvPicPr>
          <p:nvPr/>
        </p:nvPicPr>
        <p:blipFill>
          <a:blip r:embed="rId3"/>
          <a:stretch>
            <a:fillRect/>
          </a:stretch>
        </p:blipFill>
        <p:spPr>
          <a:xfrm>
            <a:off x="8097116" y="3981380"/>
            <a:ext cx="3614901" cy="1800000"/>
          </a:xfrm>
          <a:prstGeom prst="rect">
            <a:avLst/>
          </a:prstGeom>
        </p:spPr>
      </p:pic>
    </p:spTree>
    <p:extLst>
      <p:ext uri="{BB962C8B-B14F-4D97-AF65-F5344CB8AC3E}">
        <p14:creationId xmlns:p14="http://schemas.microsoft.com/office/powerpoint/2010/main" val="1927250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02B37CD4-0E13-434E-95FD-87DA6EE09381}"/>
              </a:ext>
            </a:extLst>
          </p:cNvPr>
          <p:cNvSpPr>
            <a:spLocks noGrp="1"/>
          </p:cNvSpPr>
          <p:nvPr>
            <p:ph type="body" sz="quarter" idx="15"/>
          </p:nvPr>
        </p:nvSpPr>
        <p:spPr/>
        <p:txBody>
          <a:bodyPr/>
          <a:lstStyle/>
          <a:p>
            <a:r>
              <a:rPr lang="nl-BE" sz="1000" dirty="0">
                <a:solidFill>
                  <a:schemeClr val="tx1"/>
                </a:solidFill>
              </a:rPr>
              <a:t>van </a:t>
            </a:r>
            <a:r>
              <a:rPr lang="nl-BE" sz="1000" dirty="0" err="1">
                <a:solidFill>
                  <a:schemeClr val="tx1"/>
                </a:solidFill>
              </a:rPr>
              <a:t>Silfhout</a:t>
            </a:r>
            <a:r>
              <a:rPr lang="nl-BE" sz="1000" dirty="0">
                <a:solidFill>
                  <a:schemeClr val="tx1"/>
                </a:solidFill>
              </a:rPr>
              <a:t>, G., Evers-</a:t>
            </a:r>
            <a:r>
              <a:rPr lang="nl-BE" sz="1000" dirty="0" err="1">
                <a:solidFill>
                  <a:schemeClr val="tx1"/>
                </a:solidFill>
              </a:rPr>
              <a:t>Vermeul</a:t>
            </a:r>
            <a:r>
              <a:rPr lang="nl-BE" sz="1000" dirty="0">
                <a:solidFill>
                  <a:schemeClr val="tx1"/>
                </a:solidFill>
              </a:rPr>
              <a:t>, J., &amp; Sanders, T. (2014). Leuke teksten zijn nog geen begrijpelijke teksten: Een oogbewegingsonderzoek naar de effectiviteit van verhalende leerteksten. Tijdschrift taal voor opleiders en onderwijsadviseurs, 5(8), 12-21.</a:t>
            </a:r>
          </a:p>
          <a:p>
            <a:endParaRPr lang="nl-BE" dirty="0"/>
          </a:p>
        </p:txBody>
      </p:sp>
      <p:sp>
        <p:nvSpPr>
          <p:cNvPr id="3" name="Titel 2">
            <a:extLst>
              <a:ext uri="{FF2B5EF4-FFF2-40B4-BE49-F238E27FC236}">
                <a16:creationId xmlns:a16="http://schemas.microsoft.com/office/drawing/2014/main" id="{8D63052E-391C-4BAC-8F49-207BE9BC31A0}"/>
              </a:ext>
            </a:extLst>
          </p:cNvPr>
          <p:cNvSpPr>
            <a:spLocks noGrp="1"/>
          </p:cNvSpPr>
          <p:nvPr>
            <p:ph type="title"/>
          </p:nvPr>
        </p:nvSpPr>
        <p:spPr/>
        <p:txBody>
          <a:bodyPr/>
          <a:lstStyle/>
          <a:p>
            <a:pPr marL="0" indent="0">
              <a:buNone/>
            </a:pPr>
            <a:r>
              <a:rPr lang="nl-BE" b="1" dirty="0"/>
              <a:t>Wat werkt niet? </a:t>
            </a:r>
          </a:p>
        </p:txBody>
      </p:sp>
      <p:sp>
        <p:nvSpPr>
          <p:cNvPr id="4" name="Tijdelijke aanduiding voor inhoud 3">
            <a:extLst>
              <a:ext uri="{FF2B5EF4-FFF2-40B4-BE49-F238E27FC236}">
                <a16:creationId xmlns:a16="http://schemas.microsoft.com/office/drawing/2014/main" id="{689E1350-2825-4838-9D37-9AA75414ED97}"/>
              </a:ext>
            </a:extLst>
          </p:cNvPr>
          <p:cNvSpPr>
            <a:spLocks noGrp="1"/>
          </p:cNvSpPr>
          <p:nvPr>
            <p:ph idx="1"/>
          </p:nvPr>
        </p:nvSpPr>
        <p:spPr/>
        <p:txBody>
          <a:bodyPr/>
          <a:lstStyle/>
          <a:p>
            <a:endParaRPr lang="nl-BE" sz="3500" dirty="0"/>
          </a:p>
          <a:p>
            <a:pPr marL="457200" indent="-457200">
              <a:buFont typeface="Courier New" panose="02070309020205020404" pitchFamily="49" charset="0"/>
              <a:buChar char="o"/>
            </a:pPr>
            <a:r>
              <a:rPr lang="nl-BE" sz="3500" dirty="0"/>
              <a:t>ingekorte zinnen</a:t>
            </a:r>
          </a:p>
          <a:p>
            <a:pPr marL="457200" indent="-457200">
              <a:buFont typeface="Courier New" panose="02070309020205020404" pitchFamily="49" charset="0"/>
              <a:buChar char="o"/>
            </a:pPr>
            <a:endParaRPr lang="nl-BE" sz="3500" dirty="0"/>
          </a:p>
          <a:p>
            <a:pPr marL="457200" indent="-457200">
              <a:buFont typeface="Courier New" panose="02070309020205020404" pitchFamily="49" charset="0"/>
              <a:buChar char="o"/>
            </a:pPr>
            <a:r>
              <a:rPr lang="nl-BE" sz="3500" dirty="0"/>
              <a:t>elke nieuwe zin vooraan</a:t>
            </a:r>
          </a:p>
          <a:p>
            <a:pPr marL="457200" indent="-457200">
              <a:buFont typeface="Courier New" panose="02070309020205020404" pitchFamily="49" charset="0"/>
              <a:buChar char="o"/>
            </a:pPr>
            <a:endParaRPr lang="nl-BE" sz="3500" dirty="0"/>
          </a:p>
          <a:p>
            <a:pPr marL="457200" indent="-457200">
              <a:buFont typeface="Courier New" panose="02070309020205020404" pitchFamily="49" charset="0"/>
              <a:buChar char="o"/>
            </a:pPr>
            <a:r>
              <a:rPr lang="nl-BE" sz="3500" dirty="0"/>
              <a:t>opleuken van teksten</a:t>
            </a:r>
          </a:p>
          <a:p>
            <a:pPr marL="0" indent="0">
              <a:buNone/>
            </a:pPr>
            <a:endParaRPr lang="nl-BE" sz="3500" dirty="0"/>
          </a:p>
        </p:txBody>
      </p:sp>
    </p:spTree>
    <p:extLst>
      <p:ext uri="{BB962C8B-B14F-4D97-AF65-F5344CB8AC3E}">
        <p14:creationId xmlns:p14="http://schemas.microsoft.com/office/powerpoint/2010/main" val="2704248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5CE2097C-331A-4602-A8FA-ECC7FEA575AF}"/>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8D63052E-391C-4BAC-8F49-207BE9BC31A0}"/>
              </a:ext>
            </a:extLst>
          </p:cNvPr>
          <p:cNvSpPr>
            <a:spLocks noGrp="1"/>
          </p:cNvSpPr>
          <p:nvPr>
            <p:ph type="title"/>
          </p:nvPr>
        </p:nvSpPr>
        <p:spPr/>
        <p:txBody>
          <a:bodyPr/>
          <a:lstStyle/>
          <a:p>
            <a:pPr marL="0" indent="0">
              <a:buNone/>
            </a:pPr>
            <a:r>
              <a:rPr lang="nl-BE" dirty="0"/>
              <a:t>I</a:t>
            </a:r>
            <a:r>
              <a:rPr lang="nl-BE" b="1" dirty="0"/>
              <a:t>ngekorte zinnen</a:t>
            </a:r>
          </a:p>
        </p:txBody>
      </p:sp>
      <p:sp>
        <p:nvSpPr>
          <p:cNvPr id="4" name="Tijdelijke aanduiding voor inhoud 3">
            <a:extLst>
              <a:ext uri="{FF2B5EF4-FFF2-40B4-BE49-F238E27FC236}">
                <a16:creationId xmlns:a16="http://schemas.microsoft.com/office/drawing/2014/main" id="{0345EE76-E471-4A9E-B969-4D58D1FCF3BB}"/>
              </a:ext>
            </a:extLst>
          </p:cNvPr>
          <p:cNvSpPr>
            <a:spLocks noGrp="1"/>
          </p:cNvSpPr>
          <p:nvPr>
            <p:ph idx="1"/>
          </p:nvPr>
        </p:nvSpPr>
        <p:spPr/>
        <p:txBody>
          <a:bodyPr/>
          <a:lstStyle/>
          <a:p>
            <a:r>
              <a:rPr lang="nl-BE" sz="3500" i="1" dirty="0">
                <a:effectLst/>
                <a:latin typeface="Calibri" panose="020F0502020204030204" pitchFamily="34" charset="0"/>
                <a:ea typeface="Calibri" panose="020F0502020204030204" pitchFamily="34" charset="0"/>
                <a:cs typeface="Times New Roman" panose="02020603050405020304" pitchFamily="18" charset="0"/>
              </a:rPr>
              <a:t>Het gas was niet detecteerbaar. </a:t>
            </a:r>
          </a:p>
          <a:p>
            <a:r>
              <a:rPr lang="nl-BE" sz="3500" i="1" dirty="0">
                <a:effectLst/>
                <a:latin typeface="Calibri" panose="020F0502020204030204" pitchFamily="34" charset="0"/>
                <a:ea typeface="Calibri" panose="020F0502020204030204" pitchFamily="34" charset="0"/>
                <a:cs typeface="Times New Roman" panose="02020603050405020304" pitchFamily="18" charset="0"/>
              </a:rPr>
              <a:t>Er was ethanol aan toegevoegd.</a:t>
            </a:r>
            <a:endParaRPr lang="nl-BE" sz="3500" dirty="0"/>
          </a:p>
          <a:p>
            <a:pPr marL="0" indent="0">
              <a:buNone/>
            </a:pPr>
            <a:endParaRPr lang="nl-BE" sz="3500" dirty="0"/>
          </a:p>
        </p:txBody>
      </p:sp>
    </p:spTree>
    <p:extLst>
      <p:ext uri="{BB962C8B-B14F-4D97-AF65-F5344CB8AC3E}">
        <p14:creationId xmlns:p14="http://schemas.microsoft.com/office/powerpoint/2010/main" val="1781984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6EDCB05-2AAE-4D0A-BBA8-E455C3732D75}"/>
              </a:ext>
            </a:extLst>
          </p:cNvPr>
          <p:cNvSpPr>
            <a:spLocks noGrp="1"/>
          </p:cNvSpPr>
          <p:nvPr>
            <p:ph type="body" sz="quarter" idx="15"/>
          </p:nvPr>
        </p:nvSpPr>
        <p:spPr/>
        <p:txBody>
          <a:bodyPr/>
          <a:lstStyle/>
          <a:p>
            <a:r>
              <a:rPr lang="nl-BE" sz="1000" dirty="0">
                <a:solidFill>
                  <a:schemeClr val="tx1"/>
                </a:solidFill>
              </a:rPr>
              <a:t>van </a:t>
            </a:r>
            <a:r>
              <a:rPr lang="nl-BE" sz="1000" dirty="0" err="1">
                <a:solidFill>
                  <a:schemeClr val="tx1"/>
                </a:solidFill>
              </a:rPr>
              <a:t>Silfhout</a:t>
            </a:r>
            <a:r>
              <a:rPr lang="nl-BE" sz="1000" dirty="0">
                <a:solidFill>
                  <a:schemeClr val="tx1"/>
                </a:solidFill>
              </a:rPr>
              <a:t>, G., Evers-</a:t>
            </a:r>
            <a:r>
              <a:rPr lang="nl-BE" sz="1000" dirty="0" err="1">
                <a:solidFill>
                  <a:schemeClr val="tx1"/>
                </a:solidFill>
              </a:rPr>
              <a:t>Vermeul</a:t>
            </a:r>
            <a:r>
              <a:rPr lang="nl-BE" sz="1000" dirty="0">
                <a:solidFill>
                  <a:schemeClr val="tx1"/>
                </a:solidFill>
              </a:rPr>
              <a:t>, J., &amp; Sanders, T. (2014). Leuke teksten zijn nog geen begrijpelijke teksten: Een oogbewegingsonderzoek naar de effectiviteit van verhalende leerteksten. Tijdschrift taal voor opleiders en onderwijsadviseurs, 5(8), 12-21.</a:t>
            </a:r>
          </a:p>
          <a:p>
            <a:endParaRPr lang="nl-BE" dirty="0"/>
          </a:p>
        </p:txBody>
      </p:sp>
      <p:sp>
        <p:nvSpPr>
          <p:cNvPr id="3" name="Titel 2">
            <a:extLst>
              <a:ext uri="{FF2B5EF4-FFF2-40B4-BE49-F238E27FC236}">
                <a16:creationId xmlns:a16="http://schemas.microsoft.com/office/drawing/2014/main" id="{8D63052E-391C-4BAC-8F49-207BE9BC31A0}"/>
              </a:ext>
            </a:extLst>
          </p:cNvPr>
          <p:cNvSpPr>
            <a:spLocks noGrp="1"/>
          </p:cNvSpPr>
          <p:nvPr>
            <p:ph type="title"/>
          </p:nvPr>
        </p:nvSpPr>
        <p:spPr/>
        <p:txBody>
          <a:bodyPr/>
          <a:lstStyle/>
          <a:p>
            <a:pPr marL="0" indent="0">
              <a:buNone/>
            </a:pPr>
            <a:r>
              <a:rPr lang="nl-BE" dirty="0"/>
              <a:t>E</a:t>
            </a:r>
            <a:r>
              <a:rPr lang="nl-BE" b="1" dirty="0"/>
              <a:t>lke nieuwe zin vooraan</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inhoud 3">
            <a:extLst>
              <a:ext uri="{FF2B5EF4-FFF2-40B4-BE49-F238E27FC236}">
                <a16:creationId xmlns:a16="http://schemas.microsoft.com/office/drawing/2014/main" id="{ACFE70EF-72C0-4A60-A69F-DC362169E464}"/>
              </a:ext>
            </a:extLst>
          </p:cNvPr>
          <p:cNvSpPr>
            <a:spLocks noGrp="1"/>
          </p:cNvSpPr>
          <p:nvPr>
            <p:ph idx="1"/>
          </p:nvPr>
        </p:nvSpPr>
        <p:spPr/>
        <p:txBody>
          <a:bodyPr lIns="91440" tIns="45720" rIns="91440" bIns="144000" anchor="t"/>
          <a:lstStyle/>
          <a:p>
            <a:endParaRPr lang="nl-BE" sz="2500" dirty="0"/>
          </a:p>
          <a:p>
            <a:pPr marL="0" indent="0">
              <a:buNone/>
            </a:pPr>
            <a:r>
              <a:rPr lang="nl-BE" sz="2500" dirty="0">
                <a:latin typeface="Myriad Pro"/>
              </a:rPr>
              <a:t>Geen effect op leestesten, maar werkt vertragend.</a:t>
            </a:r>
          </a:p>
          <a:p>
            <a:pPr marL="0" indent="0">
              <a:buNone/>
            </a:pPr>
            <a:endParaRPr lang="nl-BE" sz="2500" dirty="0"/>
          </a:p>
        </p:txBody>
      </p:sp>
    </p:spTree>
    <p:extLst>
      <p:ext uri="{BB962C8B-B14F-4D97-AF65-F5344CB8AC3E}">
        <p14:creationId xmlns:p14="http://schemas.microsoft.com/office/powerpoint/2010/main" val="3568104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6C8C878C-47CB-428B-954C-AC29C04B3992}"/>
              </a:ext>
            </a:extLst>
          </p:cNvPr>
          <p:cNvSpPr>
            <a:spLocks noGrp="1"/>
          </p:cNvSpPr>
          <p:nvPr>
            <p:ph type="body" sz="quarter" idx="15"/>
          </p:nvPr>
        </p:nvSpPr>
        <p:spPr/>
        <p:txBody>
          <a:bodyPr/>
          <a:lstStyle/>
          <a:p>
            <a:r>
              <a:rPr lang="nl-BE" sz="1000" dirty="0">
                <a:solidFill>
                  <a:schemeClr val="tx1"/>
                </a:solidFill>
              </a:rPr>
              <a:t>van </a:t>
            </a:r>
            <a:r>
              <a:rPr lang="nl-BE" sz="1000" dirty="0" err="1">
                <a:solidFill>
                  <a:schemeClr val="tx1"/>
                </a:solidFill>
              </a:rPr>
              <a:t>Silfhout</a:t>
            </a:r>
            <a:r>
              <a:rPr lang="nl-BE" sz="1000" dirty="0">
                <a:solidFill>
                  <a:schemeClr val="tx1"/>
                </a:solidFill>
              </a:rPr>
              <a:t>, G., Evers-</a:t>
            </a:r>
            <a:r>
              <a:rPr lang="nl-BE" sz="1000" dirty="0" err="1">
                <a:solidFill>
                  <a:schemeClr val="tx1"/>
                </a:solidFill>
              </a:rPr>
              <a:t>Vermeul</a:t>
            </a:r>
            <a:r>
              <a:rPr lang="nl-BE" sz="1000" dirty="0">
                <a:solidFill>
                  <a:schemeClr val="tx1"/>
                </a:solidFill>
              </a:rPr>
              <a:t>, J., &amp; Sanders, T. (2014). Leuke teksten zijn nog geen begrijpelijke teksten: Een oogbewegingsonderzoek naar de effectiviteit van verhalende leerteksten. Tijdschrift taal voor opleiders en onderwijsadviseurs, 5(8), 12-21.</a:t>
            </a:r>
          </a:p>
          <a:p>
            <a:endParaRPr lang="nl-BE" dirty="0"/>
          </a:p>
        </p:txBody>
      </p:sp>
      <p:sp>
        <p:nvSpPr>
          <p:cNvPr id="3" name="Titel 2">
            <a:extLst>
              <a:ext uri="{FF2B5EF4-FFF2-40B4-BE49-F238E27FC236}">
                <a16:creationId xmlns:a16="http://schemas.microsoft.com/office/drawing/2014/main" id="{8D63052E-391C-4BAC-8F49-207BE9BC31A0}"/>
              </a:ext>
            </a:extLst>
          </p:cNvPr>
          <p:cNvSpPr>
            <a:spLocks noGrp="1"/>
          </p:cNvSpPr>
          <p:nvPr>
            <p:ph type="title"/>
          </p:nvPr>
        </p:nvSpPr>
        <p:spPr/>
        <p:txBody>
          <a:bodyPr/>
          <a:lstStyle/>
          <a:p>
            <a:r>
              <a:rPr lang="nl-BE" dirty="0"/>
              <a:t>Teksten opleuken</a:t>
            </a:r>
          </a:p>
        </p:txBody>
      </p:sp>
      <p:sp>
        <p:nvSpPr>
          <p:cNvPr id="4" name="Tijdelijke aanduiding voor inhoud 3">
            <a:extLst>
              <a:ext uri="{FF2B5EF4-FFF2-40B4-BE49-F238E27FC236}">
                <a16:creationId xmlns:a16="http://schemas.microsoft.com/office/drawing/2014/main" id="{276BDE00-7518-4E11-8FAE-EB683649426E}"/>
              </a:ext>
            </a:extLst>
          </p:cNvPr>
          <p:cNvSpPr>
            <a:spLocks noGrp="1"/>
          </p:cNvSpPr>
          <p:nvPr>
            <p:ph idx="1"/>
          </p:nvPr>
        </p:nvSpPr>
        <p:spPr/>
        <p:txBody>
          <a:bodyPr/>
          <a:lstStyle/>
          <a:p>
            <a:pPr marL="0" indent="0">
              <a:buNone/>
            </a:pPr>
            <a:endParaRPr lang="nl-BE" sz="2500" dirty="0"/>
          </a:p>
          <a:p>
            <a:pPr marL="0" indent="0">
              <a:buNone/>
            </a:pPr>
            <a:r>
              <a:rPr lang="nl-BE" sz="2500" dirty="0"/>
              <a:t>Inhoud aantrekkelijker maken door illustraties, werken met kleurtjes, personages die vertellen.</a:t>
            </a:r>
          </a:p>
          <a:p>
            <a:pPr marL="0" indent="0">
              <a:buNone/>
            </a:pPr>
            <a:endParaRPr lang="nl-BE" sz="2500" dirty="0"/>
          </a:p>
        </p:txBody>
      </p:sp>
    </p:spTree>
    <p:extLst>
      <p:ext uri="{BB962C8B-B14F-4D97-AF65-F5344CB8AC3E}">
        <p14:creationId xmlns:p14="http://schemas.microsoft.com/office/powerpoint/2010/main" val="493686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AA1AD76-E702-4C91-9443-B3B2CD4FA17C}"/>
              </a:ext>
            </a:extLst>
          </p:cNvPr>
          <p:cNvSpPr>
            <a:spLocks noGrp="1"/>
          </p:cNvSpPr>
          <p:nvPr>
            <p:ph type="body" sz="quarter" idx="15"/>
          </p:nvPr>
        </p:nvSpPr>
        <p:spPr/>
        <p:txBody>
          <a:bodyPr>
            <a:normAutofit/>
          </a:bodyPr>
          <a:lstStyle/>
          <a:p>
            <a:pPr marL="0" indent="0">
              <a:buNone/>
            </a:pPr>
            <a:r>
              <a:rPr lang="nl-BE" b="1" dirty="0"/>
              <a:t>teksten opleuken</a:t>
            </a:r>
          </a:p>
          <a:p>
            <a:endParaRPr lang="nl-BE"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8D63052E-391C-4BAC-8F49-207BE9BC31A0}"/>
              </a:ext>
            </a:extLst>
          </p:cNvPr>
          <p:cNvSpPr>
            <a:spLocks noGrp="1"/>
          </p:cNvSpPr>
          <p:nvPr>
            <p:ph type="title"/>
          </p:nvPr>
        </p:nvSpPr>
        <p:spPr/>
        <p:txBody>
          <a:bodyPr/>
          <a:lstStyle/>
          <a:p>
            <a:r>
              <a:rPr lang="nl-BE" dirty="0"/>
              <a:t>Teksten opleuken</a:t>
            </a:r>
          </a:p>
        </p:txBody>
      </p:sp>
      <p:pic>
        <p:nvPicPr>
          <p:cNvPr id="6" name="Afbeelding 5">
            <a:extLst>
              <a:ext uri="{FF2B5EF4-FFF2-40B4-BE49-F238E27FC236}">
                <a16:creationId xmlns:a16="http://schemas.microsoft.com/office/drawing/2014/main" id="{F6D8EBE3-192D-4049-A559-B98DAE0BAF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6256" y="1162586"/>
            <a:ext cx="7379488" cy="5019877"/>
          </a:xfrm>
          <a:prstGeom prst="rect">
            <a:avLst/>
          </a:prstGeom>
          <a:noFill/>
          <a:ln>
            <a:noFill/>
          </a:ln>
        </p:spPr>
      </p:pic>
    </p:spTree>
    <p:extLst>
      <p:ext uri="{BB962C8B-B14F-4D97-AF65-F5344CB8AC3E}">
        <p14:creationId xmlns:p14="http://schemas.microsoft.com/office/powerpoint/2010/main" val="1281624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00374E1-37F9-4804-A17D-4E454272673B}"/>
              </a:ext>
            </a:extLst>
          </p:cNvPr>
          <p:cNvSpPr>
            <a:spLocks noGrp="1"/>
          </p:cNvSpPr>
          <p:nvPr>
            <p:ph type="sldNum" sz="quarter" idx="4294967295"/>
          </p:nvPr>
        </p:nvSpPr>
        <p:spPr>
          <a:xfrm>
            <a:off x="0" y="0"/>
            <a:ext cx="0" cy="0"/>
          </a:xfrm>
        </p:spPr>
        <p:txBody>
          <a:bodyPr/>
          <a:lstStyle/>
          <a:p>
            <a:fld id="{3B80295F-48CD-49FC-897A-CCEC919B8070}" type="slidenum">
              <a:rPr lang="nl-BE" smtClean="0"/>
              <a:pPr/>
              <a:t>5</a:t>
            </a:fld>
            <a:endParaRPr lang="nl-BE" dirty="0"/>
          </a:p>
        </p:txBody>
      </p:sp>
      <p:pic>
        <p:nvPicPr>
          <p:cNvPr id="11" name="Afbeelding 10" descr="Afbeelding met tekst, visitekaartje&#10;&#10;Automatisch gegenereerde beschrijving">
            <a:extLst>
              <a:ext uri="{FF2B5EF4-FFF2-40B4-BE49-F238E27FC236}">
                <a16:creationId xmlns:a16="http://schemas.microsoft.com/office/drawing/2014/main" id="{7A1E571A-EF7F-47EB-B18D-F69E986DE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9718" y="1152000"/>
            <a:ext cx="8412564" cy="4732068"/>
          </a:xfrm>
          <a:prstGeom prst="rect">
            <a:avLst/>
          </a:prstGeom>
        </p:spPr>
      </p:pic>
    </p:spTree>
    <p:extLst>
      <p:ext uri="{BB962C8B-B14F-4D97-AF65-F5344CB8AC3E}">
        <p14:creationId xmlns:p14="http://schemas.microsoft.com/office/powerpoint/2010/main" val="1763247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AA1AD76-E702-4C91-9443-B3B2CD4FA17C}"/>
              </a:ext>
            </a:extLst>
          </p:cNvPr>
          <p:cNvSpPr>
            <a:spLocks noGrp="1"/>
          </p:cNvSpPr>
          <p:nvPr>
            <p:ph type="body" sz="quarter" idx="15"/>
          </p:nvPr>
        </p:nvSpPr>
        <p:spPr/>
        <p:txBody>
          <a:bodyPr>
            <a:normAutofit/>
          </a:bodyPr>
          <a:lstStyle/>
          <a:p>
            <a:pPr marL="0" indent="0">
              <a:buNone/>
            </a:pPr>
            <a:r>
              <a:rPr lang="nl-BE" b="1" dirty="0"/>
              <a:t>teksten opleuken</a:t>
            </a:r>
          </a:p>
          <a:p>
            <a:endParaRPr lang="nl-BE"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8D63052E-391C-4BAC-8F49-207BE9BC31A0}"/>
              </a:ext>
            </a:extLst>
          </p:cNvPr>
          <p:cNvSpPr>
            <a:spLocks noGrp="1"/>
          </p:cNvSpPr>
          <p:nvPr>
            <p:ph type="title"/>
          </p:nvPr>
        </p:nvSpPr>
        <p:spPr/>
        <p:txBody>
          <a:bodyPr/>
          <a:lstStyle/>
          <a:p>
            <a:r>
              <a:rPr lang="nl-BE" dirty="0"/>
              <a:t>Teksten opleuken</a:t>
            </a:r>
          </a:p>
        </p:txBody>
      </p:sp>
      <p:pic>
        <p:nvPicPr>
          <p:cNvPr id="7" name="Picture 2">
            <a:extLst>
              <a:ext uri="{FF2B5EF4-FFF2-40B4-BE49-F238E27FC236}">
                <a16:creationId xmlns:a16="http://schemas.microsoft.com/office/drawing/2014/main" id="{9C8BC8B0-5221-4024-B427-B5D7A0457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163" y="923863"/>
            <a:ext cx="4145674" cy="560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600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6C8C878C-47CB-428B-954C-AC29C04B3992}"/>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8D63052E-391C-4BAC-8F49-207BE9BC31A0}"/>
              </a:ext>
            </a:extLst>
          </p:cNvPr>
          <p:cNvSpPr>
            <a:spLocks noGrp="1"/>
          </p:cNvSpPr>
          <p:nvPr>
            <p:ph type="title"/>
          </p:nvPr>
        </p:nvSpPr>
        <p:spPr/>
        <p:txBody>
          <a:bodyPr/>
          <a:lstStyle/>
          <a:p>
            <a:r>
              <a:rPr lang="nl-BE" dirty="0"/>
              <a:t>Teksten opleuken</a:t>
            </a:r>
          </a:p>
        </p:txBody>
      </p:sp>
      <p:sp>
        <p:nvSpPr>
          <p:cNvPr id="4" name="Tijdelijke aanduiding voor inhoud 3">
            <a:extLst>
              <a:ext uri="{FF2B5EF4-FFF2-40B4-BE49-F238E27FC236}">
                <a16:creationId xmlns:a16="http://schemas.microsoft.com/office/drawing/2014/main" id="{276BDE00-7518-4E11-8FAE-EB683649426E}"/>
              </a:ext>
            </a:extLst>
          </p:cNvPr>
          <p:cNvSpPr>
            <a:spLocks noGrp="1"/>
          </p:cNvSpPr>
          <p:nvPr>
            <p:ph idx="1"/>
          </p:nvPr>
        </p:nvSpPr>
        <p:spPr/>
        <p:txBody>
          <a:bodyPr/>
          <a:lstStyle/>
          <a:p>
            <a:pPr marL="0" indent="0">
              <a:buNone/>
            </a:pPr>
            <a:r>
              <a:rPr lang="nl-BE" sz="2500" dirty="0"/>
              <a:t>Inhoud aantrekkelijker maken door illustraties, werken met kleurtjes, personages die vertellen.</a:t>
            </a:r>
          </a:p>
          <a:p>
            <a:pPr marL="0" indent="0">
              <a:buNone/>
            </a:pPr>
            <a:endParaRPr lang="nl-BE" sz="2500" dirty="0"/>
          </a:p>
        </p:txBody>
      </p:sp>
    </p:spTree>
    <p:extLst>
      <p:ext uri="{BB962C8B-B14F-4D97-AF65-F5344CB8AC3E}">
        <p14:creationId xmlns:p14="http://schemas.microsoft.com/office/powerpoint/2010/main" val="3773367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F7B365F0-3C50-4057-B860-5B293AF4B1F7}"/>
              </a:ext>
            </a:extLst>
          </p:cNvPr>
          <p:cNvSpPr>
            <a:spLocks noGrp="1"/>
          </p:cNvSpPr>
          <p:nvPr>
            <p:ph type="body" sz="quarter" idx="15"/>
          </p:nvPr>
        </p:nvSpPr>
        <p:spPr/>
        <p:txBody>
          <a:bodyPr/>
          <a:lstStyle/>
          <a:p>
            <a:r>
              <a:rPr lang="nl-BE" sz="1000" dirty="0">
                <a:solidFill>
                  <a:schemeClr val="tx1"/>
                </a:solidFill>
              </a:rPr>
              <a:t>van </a:t>
            </a:r>
            <a:r>
              <a:rPr lang="nl-BE" sz="1000" dirty="0" err="1">
                <a:solidFill>
                  <a:schemeClr val="tx1"/>
                </a:solidFill>
              </a:rPr>
              <a:t>Silfhout</a:t>
            </a:r>
            <a:r>
              <a:rPr lang="nl-BE" sz="1000" dirty="0">
                <a:solidFill>
                  <a:schemeClr val="tx1"/>
                </a:solidFill>
              </a:rPr>
              <a:t>, G., Evers-</a:t>
            </a:r>
            <a:r>
              <a:rPr lang="nl-BE" sz="1000" dirty="0" err="1">
                <a:solidFill>
                  <a:schemeClr val="tx1"/>
                </a:solidFill>
              </a:rPr>
              <a:t>Vermeul</a:t>
            </a:r>
            <a:r>
              <a:rPr lang="nl-BE" sz="1000" dirty="0">
                <a:solidFill>
                  <a:schemeClr val="tx1"/>
                </a:solidFill>
              </a:rPr>
              <a:t>, J., &amp; Sanders, T. (2014). Leuke teksten zijn nog geen begrijpelijke teksten: Een oogbewegingsonderzoek naar de effectiviteit van verhalende leerteksten. Tijdschrift taal voor opleiders en onderwijsadviseurs, 5(8), 12-21.</a:t>
            </a:r>
          </a:p>
          <a:p>
            <a:endParaRPr lang="nl-BE" dirty="0"/>
          </a:p>
        </p:txBody>
      </p:sp>
      <p:sp>
        <p:nvSpPr>
          <p:cNvPr id="3" name="Titel 2">
            <a:extLst>
              <a:ext uri="{FF2B5EF4-FFF2-40B4-BE49-F238E27FC236}">
                <a16:creationId xmlns:a16="http://schemas.microsoft.com/office/drawing/2014/main" id="{8D63052E-391C-4BAC-8F49-207BE9BC31A0}"/>
              </a:ext>
            </a:extLst>
          </p:cNvPr>
          <p:cNvSpPr>
            <a:spLocks noGrp="1"/>
          </p:cNvSpPr>
          <p:nvPr>
            <p:ph type="title"/>
          </p:nvPr>
        </p:nvSpPr>
        <p:spPr/>
        <p:txBody>
          <a:bodyPr/>
          <a:lstStyle/>
          <a:p>
            <a:r>
              <a:rPr lang="nl-BE" dirty="0"/>
              <a:t>Teksten opleuken</a:t>
            </a:r>
          </a:p>
        </p:txBody>
      </p:sp>
      <p:sp>
        <p:nvSpPr>
          <p:cNvPr id="4" name="Tijdelijke aanduiding voor inhoud 3">
            <a:extLst>
              <a:ext uri="{FF2B5EF4-FFF2-40B4-BE49-F238E27FC236}">
                <a16:creationId xmlns:a16="http://schemas.microsoft.com/office/drawing/2014/main" id="{4E7F6786-CEAE-44DD-A271-71A27DCFA0AA}"/>
              </a:ext>
            </a:extLst>
          </p:cNvPr>
          <p:cNvSpPr>
            <a:spLocks noGrp="1"/>
          </p:cNvSpPr>
          <p:nvPr>
            <p:ph idx="1"/>
          </p:nvPr>
        </p:nvSpPr>
        <p:spPr/>
        <p:txBody>
          <a:bodyPr/>
          <a:lstStyle/>
          <a:p>
            <a:pPr marL="0" indent="0">
              <a:buNone/>
            </a:pPr>
            <a:r>
              <a:rPr lang="nl-BE" sz="2500" dirty="0"/>
              <a:t>Inhoud aantrekkelijker maken door illustraties, werken met kleurtjes, personages die vertellen.</a:t>
            </a:r>
          </a:p>
          <a:p>
            <a:endParaRPr lang="nl-BE" sz="2500" dirty="0"/>
          </a:p>
          <a:p>
            <a:pPr marL="457200" indent="-457200">
              <a:buFont typeface="Wingdings" panose="05000000000000000000" pitchFamily="2" charset="2"/>
              <a:buChar char="à"/>
            </a:pPr>
            <a:r>
              <a:rPr lang="nl-BE" sz="2500" b="1" dirty="0">
                <a:solidFill>
                  <a:srgbClr val="00B050"/>
                </a:solidFill>
                <a:sym typeface="Wingdings" panose="05000000000000000000" pitchFamily="2" charset="2"/>
              </a:rPr>
              <a:t>50 % van de inhoud, 70 % van aankleding</a:t>
            </a:r>
          </a:p>
          <a:p>
            <a:pPr marL="457200" indent="-457200">
              <a:buFont typeface="Wingdings" panose="05000000000000000000" pitchFamily="2" charset="2"/>
              <a:buChar char="à"/>
            </a:pPr>
            <a:endParaRPr lang="nl-BE" sz="2500" b="1" dirty="0">
              <a:solidFill>
                <a:srgbClr val="00B050"/>
              </a:solidFill>
              <a:sym typeface="Wingdings" panose="05000000000000000000" pitchFamily="2" charset="2"/>
            </a:endParaRPr>
          </a:p>
          <a:p>
            <a:pPr marL="0" indent="0">
              <a:buNone/>
            </a:pPr>
            <a:endParaRPr lang="nl-BE" sz="2500" dirty="0"/>
          </a:p>
        </p:txBody>
      </p:sp>
    </p:spTree>
    <p:extLst>
      <p:ext uri="{BB962C8B-B14F-4D97-AF65-F5344CB8AC3E}">
        <p14:creationId xmlns:p14="http://schemas.microsoft.com/office/powerpoint/2010/main" val="675730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B904ED5-6045-4E19-A05D-3726AB64919C}"/>
              </a:ext>
            </a:extLst>
          </p:cNvPr>
          <p:cNvSpPr>
            <a:spLocks noGrp="1"/>
          </p:cNvSpPr>
          <p:nvPr>
            <p:ph type="pic" sz="quarter" idx="10"/>
          </p:nvPr>
        </p:nvSpPr>
        <p:spPr/>
      </p:sp>
      <p:sp>
        <p:nvSpPr>
          <p:cNvPr id="5" name="Titel 4">
            <a:extLst>
              <a:ext uri="{FF2B5EF4-FFF2-40B4-BE49-F238E27FC236}">
                <a16:creationId xmlns:a16="http://schemas.microsoft.com/office/drawing/2014/main" id="{6F9BE452-1173-424D-9D58-D81D003B2EAE}"/>
              </a:ext>
            </a:extLst>
          </p:cNvPr>
          <p:cNvSpPr>
            <a:spLocks noGrp="1"/>
          </p:cNvSpPr>
          <p:nvPr>
            <p:ph type="title"/>
          </p:nvPr>
        </p:nvSpPr>
        <p:spPr>
          <a:xfrm>
            <a:off x="2290738" y="4167376"/>
            <a:ext cx="3954419" cy="417011"/>
          </a:xfrm>
        </p:spPr>
        <p:txBody>
          <a:bodyPr/>
          <a:lstStyle/>
          <a:p>
            <a:r>
              <a:rPr lang="nl-BE" b="1" dirty="0"/>
              <a:t>stefan.declerck@thomasmore.be</a:t>
            </a:r>
          </a:p>
        </p:txBody>
      </p:sp>
    </p:spTree>
    <p:extLst>
      <p:ext uri="{BB962C8B-B14F-4D97-AF65-F5344CB8AC3E}">
        <p14:creationId xmlns:p14="http://schemas.microsoft.com/office/powerpoint/2010/main" val="2830195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2DC79F3-F999-4693-A515-812D55191D98}"/>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4FCBAD09-6385-48EC-9088-056B2398AEB5}"/>
              </a:ext>
            </a:extLst>
          </p:cNvPr>
          <p:cNvSpPr>
            <a:spLocks noGrp="1"/>
          </p:cNvSpPr>
          <p:nvPr>
            <p:ph type="title"/>
          </p:nvPr>
        </p:nvSpPr>
        <p:spPr/>
        <p:txBody>
          <a:bodyPr/>
          <a:lstStyle/>
          <a:p>
            <a:r>
              <a:rPr lang="nl-BE" dirty="0"/>
              <a:t>Mechelen Leesstad </a:t>
            </a:r>
          </a:p>
        </p:txBody>
      </p:sp>
      <p:sp>
        <p:nvSpPr>
          <p:cNvPr id="4" name="Tijdelijke aanduiding voor inhoud 3">
            <a:extLst>
              <a:ext uri="{FF2B5EF4-FFF2-40B4-BE49-F238E27FC236}">
                <a16:creationId xmlns:a16="http://schemas.microsoft.com/office/drawing/2014/main" id="{A9FD6EDD-65A9-4C43-B0CB-DF89B9933E32}"/>
              </a:ext>
            </a:extLst>
          </p:cNvPr>
          <p:cNvSpPr>
            <a:spLocks noGrp="1"/>
          </p:cNvSpPr>
          <p:nvPr>
            <p:ph idx="1"/>
          </p:nvPr>
        </p:nvSpPr>
        <p:spPr>
          <a:xfrm>
            <a:off x="2410690" y="1426866"/>
            <a:ext cx="9646192" cy="4153133"/>
          </a:xfrm>
        </p:spPr>
        <p:txBody>
          <a:bodyPr/>
          <a:lstStyle/>
          <a:p>
            <a:pPr marL="0" indent="0">
              <a:buNone/>
            </a:pPr>
            <a:r>
              <a:rPr lang="nl-BE" sz="2800" dirty="0">
                <a:latin typeface="Segoe UI" panose="020B0502040204020203" pitchFamily="34" charset="0"/>
                <a:ea typeface="Calibri" panose="020F0502020204030204" pitchFamily="34" charset="0"/>
                <a:cs typeface="Segoe UI" panose="020B0502040204020203" pitchFamily="34" charset="0"/>
              </a:rPr>
              <a:t>i</a:t>
            </a:r>
            <a:r>
              <a:rPr lang="nl-BE" sz="2800" dirty="0">
                <a:effectLst/>
                <a:latin typeface="Segoe UI" panose="020B0502040204020203" pitchFamily="34" charset="0"/>
                <a:ea typeface="Calibri" panose="020F0502020204030204" pitchFamily="34" charset="0"/>
                <a:cs typeface="Segoe UI" panose="020B0502040204020203" pitchFamily="34" charset="0"/>
              </a:rPr>
              <a:t>n de school: </a:t>
            </a:r>
          </a:p>
          <a:p>
            <a:pPr marL="0" indent="0">
              <a:buNone/>
            </a:pPr>
            <a:endParaRPr lang="nl-BE" sz="2800" dirty="0">
              <a:effectLst/>
              <a:latin typeface="Segoe UI" panose="020B0502040204020203" pitchFamily="34" charset="0"/>
              <a:ea typeface="Calibri" panose="020F0502020204030204" pitchFamily="34" charset="0"/>
              <a:cs typeface="Segoe UI" panose="020B0502040204020203" pitchFamily="34" charset="0"/>
            </a:endParaRPr>
          </a:p>
          <a:p>
            <a:pPr marL="0" indent="0">
              <a:buNone/>
            </a:pPr>
            <a:r>
              <a:rPr lang="nl-BE" sz="2800" dirty="0">
                <a:latin typeface="Segoe UI" panose="020B0502040204020203" pitchFamily="34" charset="0"/>
                <a:ea typeface="Calibri" panose="020F0502020204030204" pitchFamily="34" charset="0"/>
                <a:cs typeface="Segoe UI" panose="020B0502040204020203" pitchFamily="34" charset="0"/>
              </a:rPr>
              <a:t>- leesbeleidsplan</a:t>
            </a:r>
          </a:p>
          <a:p>
            <a:pPr marL="0" indent="0">
              <a:buNone/>
            </a:pPr>
            <a:r>
              <a:rPr lang="nl-BE" sz="2800" dirty="0">
                <a:latin typeface="Segoe UI" panose="020B0502040204020203" pitchFamily="34" charset="0"/>
                <a:ea typeface="Calibri" panose="020F0502020204030204" pitchFamily="34" charset="0"/>
                <a:cs typeface="Segoe UI" panose="020B0502040204020203" pitchFamily="34" charset="0"/>
              </a:rPr>
              <a:t>- professionalisering</a:t>
            </a:r>
          </a:p>
          <a:p>
            <a:pPr marL="0" indent="0">
              <a:buNone/>
            </a:pPr>
            <a:r>
              <a:rPr lang="nl-BE" sz="2800" dirty="0">
                <a:latin typeface="Segoe UI" panose="020B0502040204020203" pitchFamily="34" charset="0"/>
                <a:ea typeface="Calibri" panose="020F0502020204030204" pitchFamily="34" charset="0"/>
                <a:cs typeface="Segoe UI" panose="020B0502040204020203" pitchFamily="34" charset="0"/>
              </a:rPr>
              <a:t>- b</a:t>
            </a:r>
            <a:r>
              <a:rPr lang="nl-BE" sz="2800" dirty="0">
                <a:latin typeface="Segoe UI" panose="020B0502040204020203" pitchFamily="34" charset="0"/>
                <a:cs typeface="Segoe UI" panose="020B0502040204020203" pitchFamily="34" charset="0"/>
              </a:rPr>
              <a:t>etrokkenheid (laaggeletterde) ouders</a:t>
            </a:r>
          </a:p>
          <a:p>
            <a:pPr marL="0" indent="0">
              <a:buNone/>
            </a:pPr>
            <a:r>
              <a:rPr lang="nl-BE" sz="2800" dirty="0">
                <a:latin typeface="Segoe UI" panose="020B0502040204020203" pitchFamily="34" charset="0"/>
                <a:cs typeface="Segoe UI" panose="020B0502040204020203" pitchFamily="34" charset="0"/>
              </a:rPr>
              <a:t>- leesdidactiek</a:t>
            </a:r>
          </a:p>
          <a:p>
            <a:pPr marL="0" indent="0">
              <a:buNone/>
            </a:pPr>
            <a:r>
              <a:rPr lang="nl-BE" sz="2800" dirty="0">
                <a:latin typeface="Segoe UI" panose="020B0502040204020203" pitchFamily="34" charset="0"/>
                <a:cs typeface="Segoe UI" panose="020B0502040204020203" pitchFamily="34" charset="0"/>
              </a:rPr>
              <a:t>		</a:t>
            </a:r>
            <a:r>
              <a:rPr lang="nl-BE" sz="2800" dirty="0">
                <a:latin typeface="Segoe UI" panose="020B0502040204020203" pitchFamily="34" charset="0"/>
                <a:cs typeface="Segoe UI" panose="020B0502040204020203" pitchFamily="34" charset="0"/>
                <a:sym typeface="Wingdings" panose="05000000000000000000" pitchFamily="2" charset="2"/>
              </a:rPr>
              <a:t> noodzaak van </a:t>
            </a:r>
            <a:r>
              <a:rPr lang="nl-BE" sz="2800" u="sng" dirty="0">
                <a:latin typeface="Segoe UI" panose="020B0502040204020203" pitchFamily="34" charset="0"/>
                <a:cs typeface="Segoe UI" panose="020B0502040204020203" pitchFamily="34" charset="0"/>
                <a:sym typeface="Wingdings" panose="05000000000000000000" pitchFamily="2" charset="2"/>
              </a:rPr>
              <a:t>achtergrondkennis</a:t>
            </a:r>
            <a:endParaRPr lang="nl-BE" sz="2800" u="sng" dirty="0">
              <a:latin typeface="Segoe UI" panose="020B0502040204020203" pitchFamily="34" charset="0"/>
              <a:cs typeface="Segoe UI" panose="020B0502040204020203" pitchFamily="34" charset="0"/>
            </a:endParaRPr>
          </a:p>
          <a:p>
            <a:pPr marL="0" indent="0">
              <a:buNone/>
            </a:pPr>
            <a:endParaRPr lang="nl-BE" dirty="0"/>
          </a:p>
        </p:txBody>
      </p:sp>
    </p:spTree>
    <p:extLst>
      <p:ext uri="{BB962C8B-B14F-4D97-AF65-F5344CB8AC3E}">
        <p14:creationId xmlns:p14="http://schemas.microsoft.com/office/powerpoint/2010/main" val="1501612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2DC79F3-F999-4693-A515-812D55191D98}"/>
              </a:ext>
            </a:extLst>
          </p:cNvPr>
          <p:cNvSpPr>
            <a:spLocks noGrp="1"/>
          </p:cNvSpPr>
          <p:nvPr>
            <p:ph type="body" sz="quarter" idx="15"/>
          </p:nvPr>
        </p:nvSpPr>
        <p:spPr/>
        <p:txBody>
          <a:bodyPr/>
          <a:lstStyle/>
          <a:p>
            <a:endParaRPr lang="nl-BE"/>
          </a:p>
        </p:txBody>
      </p:sp>
      <p:sp>
        <p:nvSpPr>
          <p:cNvPr id="3" name="Titel 2">
            <a:extLst>
              <a:ext uri="{FF2B5EF4-FFF2-40B4-BE49-F238E27FC236}">
                <a16:creationId xmlns:a16="http://schemas.microsoft.com/office/drawing/2014/main" id="{4FCBAD09-6385-48EC-9088-056B2398AEB5}"/>
              </a:ext>
            </a:extLst>
          </p:cNvPr>
          <p:cNvSpPr>
            <a:spLocks noGrp="1"/>
          </p:cNvSpPr>
          <p:nvPr>
            <p:ph type="title"/>
          </p:nvPr>
        </p:nvSpPr>
        <p:spPr/>
        <p:txBody>
          <a:bodyPr/>
          <a:lstStyle/>
          <a:p>
            <a:r>
              <a:rPr lang="nl-BE" dirty="0"/>
              <a:t>Mechelen Leesstad </a:t>
            </a:r>
          </a:p>
        </p:txBody>
      </p:sp>
      <p:sp>
        <p:nvSpPr>
          <p:cNvPr id="4" name="Tijdelijke aanduiding voor inhoud 3">
            <a:extLst>
              <a:ext uri="{FF2B5EF4-FFF2-40B4-BE49-F238E27FC236}">
                <a16:creationId xmlns:a16="http://schemas.microsoft.com/office/drawing/2014/main" id="{A9FD6EDD-65A9-4C43-B0CB-DF89B9933E32}"/>
              </a:ext>
            </a:extLst>
          </p:cNvPr>
          <p:cNvSpPr>
            <a:spLocks noGrp="1"/>
          </p:cNvSpPr>
          <p:nvPr>
            <p:ph idx="1"/>
          </p:nvPr>
        </p:nvSpPr>
        <p:spPr>
          <a:xfrm>
            <a:off x="2410689" y="1426866"/>
            <a:ext cx="9950115" cy="4153133"/>
          </a:xfrm>
        </p:spPr>
        <p:txBody>
          <a:bodyPr/>
          <a:lstStyle/>
          <a:p>
            <a:pPr marL="0" indent="0">
              <a:buNone/>
            </a:pPr>
            <a:r>
              <a:rPr lang="nl-BE" sz="2800" dirty="0">
                <a:latin typeface="Segoe UI" panose="020B0502040204020203" pitchFamily="34" charset="0"/>
                <a:ea typeface="Calibri" panose="020F0502020204030204" pitchFamily="34" charset="0"/>
                <a:cs typeface="Segoe UI" panose="020B0502040204020203" pitchFamily="34" charset="0"/>
              </a:rPr>
              <a:t>buiten de </a:t>
            </a:r>
            <a:r>
              <a:rPr lang="nl-BE" sz="2800" dirty="0">
                <a:effectLst/>
                <a:latin typeface="Segoe UI" panose="020B0502040204020203" pitchFamily="34" charset="0"/>
                <a:ea typeface="Calibri" panose="020F0502020204030204" pitchFamily="34" charset="0"/>
                <a:cs typeface="Segoe UI" panose="020B0502040204020203" pitchFamily="34" charset="0"/>
              </a:rPr>
              <a:t>school: </a:t>
            </a:r>
          </a:p>
          <a:p>
            <a:pPr marL="0" indent="0">
              <a:buNone/>
            </a:pPr>
            <a:endParaRPr lang="nl-BE" sz="2800" dirty="0">
              <a:effectLst/>
              <a:latin typeface="Segoe UI" panose="020B0502040204020203" pitchFamily="34" charset="0"/>
              <a:ea typeface="Calibri" panose="020F0502020204030204" pitchFamily="34" charset="0"/>
              <a:cs typeface="Segoe UI" panose="020B0502040204020203" pitchFamily="34" charset="0"/>
            </a:endParaRPr>
          </a:p>
          <a:p>
            <a:pPr marL="0" indent="0">
              <a:buNone/>
            </a:pPr>
            <a:r>
              <a:rPr lang="nl-BE" sz="2800" dirty="0">
                <a:latin typeface="Segoe UI" panose="020B0502040204020203" pitchFamily="34" charset="0"/>
                <a:cs typeface="Segoe UI" panose="020B0502040204020203" pitchFamily="34" charset="0"/>
              </a:rPr>
              <a:t>- samenwerking</a:t>
            </a:r>
          </a:p>
          <a:p>
            <a:pPr marL="0" indent="0">
              <a:buNone/>
            </a:pPr>
            <a:r>
              <a:rPr lang="nl-BE" sz="2800" dirty="0">
                <a:latin typeface="Segoe UI" panose="020B0502040204020203" pitchFamily="34" charset="0"/>
                <a:cs typeface="Segoe UI" panose="020B0502040204020203" pitchFamily="34" charset="0"/>
              </a:rPr>
              <a:t>- educatief aanbod versterken</a:t>
            </a:r>
          </a:p>
          <a:p>
            <a:pPr marL="0" indent="0">
              <a:buNone/>
            </a:pPr>
            <a:r>
              <a:rPr lang="nl-BE" sz="2800" dirty="0">
                <a:latin typeface="Segoe UI" panose="020B0502040204020203" pitchFamily="34" charset="0"/>
                <a:cs typeface="Segoe UI" panose="020B0502040204020203" pitchFamily="34" charset="0"/>
              </a:rPr>
              <a:t>- bewustmaking belang van (voor)lezen</a:t>
            </a:r>
          </a:p>
          <a:p>
            <a:pPr marL="0" indent="0">
              <a:buNone/>
            </a:pPr>
            <a:endParaRPr lang="nl-BE" dirty="0"/>
          </a:p>
        </p:txBody>
      </p:sp>
    </p:spTree>
    <p:extLst>
      <p:ext uri="{BB962C8B-B14F-4D97-AF65-F5344CB8AC3E}">
        <p14:creationId xmlns:p14="http://schemas.microsoft.com/office/powerpoint/2010/main" val="1419449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9785623E-8B5E-48FA-B263-03501FEFC752}"/>
              </a:ext>
            </a:extLst>
          </p:cNvPr>
          <p:cNvSpPr>
            <a:spLocks noGrp="1"/>
          </p:cNvSpPr>
          <p:nvPr>
            <p:ph type="body" sz="quarter" idx="15"/>
          </p:nvPr>
        </p:nvSpPr>
        <p:spPr/>
        <p:txBody>
          <a:bodyPr/>
          <a:lstStyle/>
          <a:p>
            <a:endParaRPr lang="nl-BE"/>
          </a:p>
        </p:txBody>
      </p:sp>
      <p:sp>
        <p:nvSpPr>
          <p:cNvPr id="6" name="Titel 5">
            <a:extLst>
              <a:ext uri="{FF2B5EF4-FFF2-40B4-BE49-F238E27FC236}">
                <a16:creationId xmlns:a16="http://schemas.microsoft.com/office/drawing/2014/main" id="{EDFB9DBF-EE09-4134-BDC5-585CCFD4742B}"/>
              </a:ext>
            </a:extLst>
          </p:cNvPr>
          <p:cNvSpPr>
            <a:spLocks noGrp="1"/>
          </p:cNvSpPr>
          <p:nvPr>
            <p:ph type="title"/>
          </p:nvPr>
        </p:nvSpPr>
        <p:spPr/>
        <p:txBody>
          <a:bodyPr/>
          <a:lstStyle/>
          <a:p>
            <a:r>
              <a:rPr lang="nl-BE" dirty="0"/>
              <a:t>Mechelen Leesstad </a:t>
            </a:r>
            <a:endParaRPr lang="nl-BE" dirty="0">
              <a:solidFill>
                <a:srgbClr val="EC4B2F"/>
              </a:solidFill>
              <a:latin typeface="Myriad Pro" panose="020B0503030403020204"/>
              <a:cs typeface="Segoe UI" panose="020B0502040204020203" pitchFamily="34" charset="0"/>
            </a:endParaRPr>
          </a:p>
        </p:txBody>
      </p:sp>
      <p:sp>
        <p:nvSpPr>
          <p:cNvPr id="7" name="Tijdelijke aanduiding voor inhoud 6">
            <a:extLst>
              <a:ext uri="{FF2B5EF4-FFF2-40B4-BE49-F238E27FC236}">
                <a16:creationId xmlns:a16="http://schemas.microsoft.com/office/drawing/2014/main" id="{FAE0747D-2B52-48FE-830A-AF4A6A762BDF}"/>
              </a:ext>
            </a:extLst>
          </p:cNvPr>
          <p:cNvSpPr>
            <a:spLocks noGrp="1"/>
          </p:cNvSpPr>
          <p:nvPr>
            <p:ph idx="1"/>
          </p:nvPr>
        </p:nvSpPr>
        <p:spPr/>
        <p:txBody>
          <a:bodyPr/>
          <a:lstStyle/>
          <a:p>
            <a:pPr marL="355600" lvl="1" indent="0">
              <a:buNone/>
            </a:pPr>
            <a:r>
              <a:rPr lang="nl-BE" sz="2500" dirty="0">
                <a:latin typeface="Myriad Pro" panose="020B0503030403020204"/>
                <a:cs typeface="Segoe UI" panose="020B0502040204020203" pitchFamily="34" charset="0"/>
              </a:rPr>
              <a:t>1</a:t>
            </a:r>
            <a:r>
              <a:rPr lang="nl-BE" sz="2500" baseline="30000" dirty="0">
                <a:latin typeface="Myriad Pro" panose="020B0503030403020204"/>
                <a:cs typeface="Segoe UI" panose="020B0502040204020203" pitchFamily="34" charset="0"/>
              </a:rPr>
              <a:t>e</a:t>
            </a:r>
            <a:r>
              <a:rPr lang="nl-BE" sz="2500" dirty="0">
                <a:latin typeface="Myriad Pro" panose="020B0503030403020204"/>
                <a:cs typeface="Segoe UI" panose="020B0502040204020203" pitchFamily="34" charset="0"/>
              </a:rPr>
              <a:t> graad: 	Provinciaal Groendomein </a:t>
            </a:r>
            <a:r>
              <a:rPr lang="nl-BE" sz="2500" dirty="0" err="1">
                <a:latin typeface="Myriad Pro" panose="020B0503030403020204"/>
                <a:cs typeface="Segoe UI" panose="020B0502040204020203" pitchFamily="34" charset="0"/>
              </a:rPr>
              <a:t>Vrijbroekpark</a:t>
            </a:r>
            <a:endParaRPr lang="nl-BE" sz="2500" dirty="0">
              <a:latin typeface="Myriad Pro" panose="020B0503030403020204"/>
              <a:cs typeface="Segoe UI" panose="020B0502040204020203" pitchFamily="34" charset="0"/>
            </a:endParaRPr>
          </a:p>
          <a:p>
            <a:pPr marL="355600" lvl="1" indent="0">
              <a:buNone/>
            </a:pPr>
            <a:r>
              <a:rPr lang="nl-BE" sz="2500" dirty="0">
                <a:latin typeface="Myriad Pro" panose="020B0503030403020204"/>
                <a:cs typeface="Segoe UI" panose="020B0502040204020203" pitchFamily="34" charset="0"/>
              </a:rPr>
              <a:t>		DE MAAN</a:t>
            </a:r>
          </a:p>
          <a:p>
            <a:pPr marL="355600" lvl="1" indent="0">
              <a:buNone/>
            </a:pPr>
            <a:r>
              <a:rPr lang="nl-BE" sz="2500" dirty="0">
                <a:latin typeface="Myriad Pro" panose="020B0503030403020204"/>
                <a:cs typeface="Segoe UI" panose="020B0502040204020203" pitchFamily="34" charset="0"/>
              </a:rPr>
              <a:t>		Domein Tivoli</a:t>
            </a:r>
          </a:p>
          <a:p>
            <a:pPr marL="355600" lvl="1" indent="0">
              <a:buNone/>
            </a:pPr>
            <a:r>
              <a:rPr lang="nl-BE" sz="2500" dirty="0">
                <a:latin typeface="Myriad Pro" panose="020B0503030403020204"/>
                <a:cs typeface="Segoe UI" panose="020B0502040204020203" pitchFamily="34" charset="0"/>
              </a:rPr>
              <a:t>2</a:t>
            </a:r>
            <a:r>
              <a:rPr lang="nl-BE" sz="2500" baseline="30000" dirty="0">
                <a:latin typeface="Myriad Pro" panose="020B0503030403020204"/>
                <a:cs typeface="Segoe UI" panose="020B0502040204020203" pitchFamily="34" charset="0"/>
              </a:rPr>
              <a:t>e</a:t>
            </a:r>
            <a:r>
              <a:rPr lang="nl-BE" sz="2500" dirty="0">
                <a:latin typeface="Myriad Pro" panose="020B0503030403020204"/>
                <a:cs typeface="Segoe UI" panose="020B0502040204020203" pitchFamily="34" charset="0"/>
              </a:rPr>
              <a:t> graad: 	Speelgoedmuseum</a:t>
            </a:r>
          </a:p>
          <a:p>
            <a:pPr marL="355600" lvl="1" indent="0">
              <a:buNone/>
            </a:pPr>
            <a:r>
              <a:rPr lang="nl-BE" sz="2500" dirty="0">
                <a:latin typeface="Myriad Pro" panose="020B0503030403020204"/>
                <a:cs typeface="Segoe UI" panose="020B0502040204020203" pitchFamily="34" charset="0"/>
              </a:rPr>
              <a:t>		Circusatelier </a:t>
            </a:r>
            <a:r>
              <a:rPr lang="nl-BE" sz="2500" dirty="0" err="1">
                <a:latin typeface="Myriad Pro" panose="020B0503030403020204"/>
                <a:cs typeface="Segoe UI" panose="020B0502040204020203" pitchFamily="34" charset="0"/>
              </a:rPr>
              <a:t>Circolito</a:t>
            </a:r>
            <a:endParaRPr lang="nl-BE" sz="2500" dirty="0">
              <a:latin typeface="Myriad Pro" panose="020B0503030403020204"/>
              <a:cs typeface="Segoe UI" panose="020B0502040204020203" pitchFamily="34" charset="0"/>
            </a:endParaRPr>
          </a:p>
          <a:p>
            <a:pPr marL="355600" lvl="1" indent="0">
              <a:buNone/>
            </a:pPr>
            <a:r>
              <a:rPr lang="nl-BE" sz="2500" dirty="0">
                <a:latin typeface="Myriad Pro" panose="020B0503030403020204"/>
                <a:cs typeface="Segoe UI" panose="020B0502040204020203" pitchFamily="34" charset="0"/>
              </a:rPr>
              <a:t>		</a:t>
            </a:r>
            <a:r>
              <a:rPr lang="nl-BE" sz="2500" dirty="0" err="1">
                <a:latin typeface="Myriad Pro" panose="020B0503030403020204"/>
                <a:cs typeface="Segoe UI" panose="020B0502040204020203" pitchFamily="34" charset="0"/>
              </a:rPr>
              <a:t>Sportimonium</a:t>
            </a:r>
            <a:endParaRPr lang="nl-BE" sz="2500" dirty="0">
              <a:latin typeface="Myriad Pro" panose="020B0503030403020204"/>
              <a:cs typeface="Segoe UI" panose="020B0502040204020203" pitchFamily="34" charset="0"/>
            </a:endParaRPr>
          </a:p>
          <a:p>
            <a:pPr marL="355600" lvl="1" indent="0">
              <a:buNone/>
            </a:pPr>
            <a:r>
              <a:rPr lang="nl-BE" sz="2500" dirty="0">
                <a:latin typeface="Myriad Pro" panose="020B0503030403020204"/>
                <a:cs typeface="Segoe UI" panose="020B0502040204020203" pitchFamily="34" charset="0"/>
              </a:rPr>
              <a:t>3</a:t>
            </a:r>
            <a:r>
              <a:rPr lang="nl-BE" sz="2500" baseline="30000" dirty="0">
                <a:latin typeface="Myriad Pro" panose="020B0503030403020204"/>
                <a:cs typeface="Segoe UI" panose="020B0502040204020203" pitchFamily="34" charset="0"/>
              </a:rPr>
              <a:t>e</a:t>
            </a:r>
            <a:r>
              <a:rPr lang="nl-BE" sz="2500" dirty="0">
                <a:latin typeface="Myriad Pro" panose="020B0503030403020204"/>
                <a:cs typeface="Segoe UI" panose="020B0502040204020203" pitchFamily="34" charset="0"/>
              </a:rPr>
              <a:t> graad: 	Hof van </a:t>
            </a:r>
            <a:r>
              <a:rPr lang="nl-BE" sz="2500" dirty="0" err="1">
                <a:latin typeface="Myriad Pro" panose="020B0503030403020204"/>
                <a:cs typeface="Segoe UI" panose="020B0502040204020203" pitchFamily="34" charset="0"/>
              </a:rPr>
              <a:t>Busleyden</a:t>
            </a:r>
            <a:endParaRPr lang="nl-BE" sz="2500" dirty="0">
              <a:latin typeface="Myriad Pro" panose="020B0503030403020204"/>
              <a:cs typeface="Segoe UI" panose="020B0502040204020203" pitchFamily="34" charset="0"/>
            </a:endParaRPr>
          </a:p>
          <a:p>
            <a:pPr marL="355600" lvl="1" indent="0">
              <a:buNone/>
            </a:pPr>
            <a:r>
              <a:rPr lang="nl-BE" sz="2500" dirty="0">
                <a:latin typeface="Myriad Pro" panose="020B0503030403020204"/>
                <a:cs typeface="Segoe UI" panose="020B0502040204020203" pitchFamily="34" charset="0"/>
              </a:rPr>
              <a:t>		Kazerne </a:t>
            </a:r>
            <a:r>
              <a:rPr lang="nl-BE" sz="2500" dirty="0" err="1">
                <a:latin typeface="Myriad Pro" panose="020B0503030403020204"/>
                <a:cs typeface="Segoe UI" panose="020B0502040204020203" pitchFamily="34" charset="0"/>
              </a:rPr>
              <a:t>Dossin</a:t>
            </a:r>
            <a:endParaRPr lang="nl-BE" sz="2500" dirty="0">
              <a:latin typeface="Myriad Pro" panose="020B0503030403020204"/>
              <a:cs typeface="Segoe UI" panose="020B0502040204020203" pitchFamily="34" charset="0"/>
            </a:endParaRPr>
          </a:p>
          <a:p>
            <a:pPr marL="0" indent="0">
              <a:buNone/>
            </a:pPr>
            <a:r>
              <a:rPr lang="nl-BE" sz="2500" dirty="0">
                <a:latin typeface="Myriad Pro" panose="020B0503030403020204"/>
                <a:cs typeface="Segoe UI" panose="020B0502040204020203" pitchFamily="34" charset="0"/>
              </a:rPr>
              <a:t>		Natuurpunt – Mechels Broek</a:t>
            </a:r>
          </a:p>
        </p:txBody>
      </p:sp>
    </p:spTree>
    <p:extLst>
      <p:ext uri="{BB962C8B-B14F-4D97-AF65-F5344CB8AC3E}">
        <p14:creationId xmlns:p14="http://schemas.microsoft.com/office/powerpoint/2010/main" val="3201184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3C82B79-FC2D-4A57-B621-61523B9846B7}"/>
              </a:ext>
            </a:extLst>
          </p:cNvPr>
          <p:cNvSpPr>
            <a:spLocks noGrp="1"/>
          </p:cNvSpPr>
          <p:nvPr>
            <p:ph type="body" sz="quarter" idx="15"/>
          </p:nvPr>
        </p:nvSpPr>
        <p:spPr/>
        <p:txBody>
          <a:bodyPr/>
          <a:lstStyle/>
          <a:p>
            <a:r>
              <a:rPr lang="en-US" b="0" i="0" dirty="0">
                <a:solidFill>
                  <a:srgbClr val="666666"/>
                </a:solidFill>
                <a:effectLst/>
                <a:latin typeface="Roboto" panose="02000000000000000000" pitchFamily="2" charset="0"/>
              </a:rPr>
              <a:t>Stevens, E. A., &amp; Vaughn, S. (2019). Interventions to promote reading for understanding: Current evidence and future directions. In J. </a:t>
            </a:r>
            <a:r>
              <a:rPr lang="en-US" b="0" i="0" dirty="0" err="1">
                <a:solidFill>
                  <a:srgbClr val="666666"/>
                </a:solidFill>
                <a:effectLst/>
                <a:latin typeface="Roboto" panose="02000000000000000000" pitchFamily="2" charset="0"/>
              </a:rPr>
              <a:t>Dunlosky</a:t>
            </a:r>
            <a:r>
              <a:rPr lang="en-US" b="0" i="0" dirty="0">
                <a:solidFill>
                  <a:srgbClr val="666666"/>
                </a:solidFill>
                <a:effectLst/>
                <a:latin typeface="Roboto" panose="02000000000000000000" pitchFamily="2" charset="0"/>
              </a:rPr>
              <a:t> &amp; K. A. Rawson (Eds.). </a:t>
            </a:r>
            <a:r>
              <a:rPr lang="en-US" b="0" i="1" dirty="0">
                <a:solidFill>
                  <a:srgbClr val="666666"/>
                </a:solidFill>
                <a:effectLst/>
                <a:latin typeface="Roboto" panose="02000000000000000000" pitchFamily="2" charset="0"/>
              </a:rPr>
              <a:t>The Cambridge handbook of cognition and education</a:t>
            </a:r>
            <a:r>
              <a:rPr lang="en-US" b="0" i="0" dirty="0">
                <a:solidFill>
                  <a:srgbClr val="666666"/>
                </a:solidFill>
                <a:effectLst/>
                <a:latin typeface="Roboto" panose="02000000000000000000" pitchFamily="2" charset="0"/>
              </a:rPr>
              <a:t> (pp. 381 – 408). Cambridge University Press. </a:t>
            </a:r>
            <a:r>
              <a:rPr lang="en-US" b="0" i="0" dirty="0">
                <a:solidFill>
                  <a:srgbClr val="666666"/>
                </a:solidFill>
                <a:effectLst/>
                <a:latin typeface="Roboto" panose="02000000000000000000" pitchFamily="2" charset="0"/>
                <a:hlinkClick r:id="rId2"/>
              </a:rPr>
              <a:t>https://doi.org/10.1017/9781108235631.016</a:t>
            </a:r>
            <a:r>
              <a:rPr lang="en-US" b="0" i="0" dirty="0">
                <a:solidFill>
                  <a:srgbClr val="666666"/>
                </a:solidFill>
                <a:effectLst/>
                <a:latin typeface="Roboto" panose="02000000000000000000" pitchFamily="2" charset="0"/>
              </a:rPr>
              <a:t> </a:t>
            </a:r>
            <a:endParaRPr lang="nl-BE" dirty="0"/>
          </a:p>
        </p:txBody>
      </p:sp>
      <p:sp>
        <p:nvSpPr>
          <p:cNvPr id="3" name="Titel 2">
            <a:extLst>
              <a:ext uri="{FF2B5EF4-FFF2-40B4-BE49-F238E27FC236}">
                <a16:creationId xmlns:a16="http://schemas.microsoft.com/office/drawing/2014/main" id="{CC0BDAEB-18CC-41FA-A4C5-E77FAC6A6BB0}"/>
              </a:ext>
            </a:extLst>
          </p:cNvPr>
          <p:cNvSpPr>
            <a:spLocks noGrp="1"/>
          </p:cNvSpPr>
          <p:nvPr>
            <p:ph type="title"/>
          </p:nvPr>
        </p:nvSpPr>
        <p:spPr/>
        <p:txBody>
          <a:bodyPr/>
          <a:lstStyle/>
          <a:p>
            <a:r>
              <a:rPr lang="nl-BE" dirty="0"/>
              <a:t>Mechelen Leesstad</a:t>
            </a:r>
          </a:p>
        </p:txBody>
      </p:sp>
      <p:sp>
        <p:nvSpPr>
          <p:cNvPr id="4" name="Tijdelijke aanduiding voor inhoud 3">
            <a:extLst>
              <a:ext uri="{FF2B5EF4-FFF2-40B4-BE49-F238E27FC236}">
                <a16:creationId xmlns:a16="http://schemas.microsoft.com/office/drawing/2014/main" id="{EB0F2A03-AF53-4E16-8DEC-27FB822EC41E}"/>
              </a:ext>
            </a:extLst>
          </p:cNvPr>
          <p:cNvSpPr>
            <a:spLocks noGrp="1"/>
          </p:cNvSpPr>
          <p:nvPr>
            <p:ph idx="1"/>
          </p:nvPr>
        </p:nvSpPr>
        <p:spPr/>
        <p:txBody>
          <a:bodyPr/>
          <a:lstStyle/>
          <a:p>
            <a:pPr marL="0" indent="0">
              <a:buNone/>
            </a:pPr>
            <a:r>
              <a:rPr lang="nl-BE" sz="3500" dirty="0"/>
              <a:t>Wat kan je doen </a:t>
            </a:r>
            <a:r>
              <a:rPr lang="nl-BE" sz="3500" b="1" dirty="0"/>
              <a:t>voor</a:t>
            </a:r>
            <a:r>
              <a:rPr lang="nl-BE" sz="3500" dirty="0"/>
              <a:t>, </a:t>
            </a:r>
            <a:r>
              <a:rPr lang="nl-BE" sz="3500" b="1" dirty="0"/>
              <a:t>tijdens</a:t>
            </a:r>
            <a:r>
              <a:rPr lang="nl-BE" sz="3500" dirty="0"/>
              <a:t> en </a:t>
            </a:r>
            <a:r>
              <a:rPr lang="nl-BE" sz="3500" b="1" dirty="0"/>
              <a:t>na</a:t>
            </a:r>
            <a:r>
              <a:rPr lang="nl-BE" sz="3500" dirty="0"/>
              <a:t> het lezen van een tekst?</a:t>
            </a:r>
          </a:p>
          <a:p>
            <a:endParaRPr lang="nl-BE" sz="3500" dirty="0"/>
          </a:p>
          <a:p>
            <a:endParaRPr lang="nl-BE" sz="3500" b="1" dirty="0"/>
          </a:p>
          <a:p>
            <a:endParaRPr lang="nl-BE" sz="3500" b="1" dirty="0"/>
          </a:p>
          <a:p>
            <a:r>
              <a:rPr lang="nl-BE" sz="3500" b="1" dirty="0"/>
              <a:t>Stevens &amp; Vaughn (2019)</a:t>
            </a:r>
          </a:p>
          <a:p>
            <a:pPr marL="0" indent="0">
              <a:buNone/>
            </a:pPr>
            <a:endParaRPr lang="nl-BE" sz="3500" dirty="0"/>
          </a:p>
        </p:txBody>
      </p:sp>
    </p:spTree>
    <p:extLst>
      <p:ext uri="{BB962C8B-B14F-4D97-AF65-F5344CB8AC3E}">
        <p14:creationId xmlns:p14="http://schemas.microsoft.com/office/powerpoint/2010/main" val="12575721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2cf565d-3292-44fd-b3b3-5f1e6ec2acd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948B8F3D27844FBC81ACF9B1F477BA" ma:contentTypeVersion="13" ma:contentTypeDescription="Een nieuw document maken." ma:contentTypeScope="" ma:versionID="fe79a27c3c8045add1d50fa46fe26d47">
  <xsd:schema xmlns:xsd="http://www.w3.org/2001/XMLSchema" xmlns:xs="http://www.w3.org/2001/XMLSchema" xmlns:p="http://schemas.microsoft.com/office/2006/metadata/properties" xmlns:ns2="a3cc6a4a-22bd-46d4-a824-879baf6dddda" xmlns:ns3="c5f8ddf8-21c6-4f5a-b78c-94c06a353b8f" targetNamespace="http://schemas.microsoft.com/office/2006/metadata/properties" ma:root="true" ma:fieldsID="750191eb43d6ef73fd70f70c4cf9ddaf" ns2:_="" ns3:_="">
    <xsd:import namespace="a3cc6a4a-22bd-46d4-a824-879baf6dddda"/>
    <xsd:import namespace="c5f8ddf8-21c6-4f5a-b78c-94c06a353b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c6a4a-22bd-46d4-a824-879baf6ddd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f8ddf8-21c6-4f5a-b78c-94c06a353b8f"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60A3E5-6D86-4CB4-B983-0F794D564B64}">
  <ds:schemaRefs>
    <ds:schemaRef ds:uri="http://schemas.microsoft.com/sharepoint/v3/contenttype/forms"/>
  </ds:schemaRefs>
</ds:datastoreItem>
</file>

<file path=customXml/itemProps2.xml><?xml version="1.0" encoding="utf-8"?>
<ds:datastoreItem xmlns:ds="http://schemas.openxmlformats.org/officeDocument/2006/customXml" ds:itemID="{A9198D59-416E-4CC4-A9E5-03F17EFEFB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cc6a4a-22bd-46d4-a824-879baf6dddda"/>
    <ds:schemaRef ds:uri="c5f8ddf8-21c6-4f5a-b78c-94c06a353b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AB7FAE-D7C4-4183-8766-7B1C971DEE4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386</TotalTime>
  <Words>3518</Words>
  <Application>Microsoft Macintosh PowerPoint</Application>
  <PresentationFormat>Breedbeeld</PresentationFormat>
  <Paragraphs>351</Paragraphs>
  <Slides>53</Slides>
  <Notes>47</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53</vt:i4>
      </vt:variant>
    </vt:vector>
  </HeadingPairs>
  <TitlesOfParts>
    <vt:vector size="64" baseType="lpstr">
      <vt:lpstr>Arial</vt:lpstr>
      <vt:lpstr>Calibri</vt:lpstr>
      <vt:lpstr>Courier New</vt:lpstr>
      <vt:lpstr>Libre Franklin</vt:lpstr>
      <vt:lpstr>Myriad Pro</vt:lpstr>
      <vt:lpstr>Myriad Pro Light</vt:lpstr>
      <vt:lpstr>Myriad Roman</vt:lpstr>
      <vt:lpstr>Roboto</vt:lpstr>
      <vt:lpstr>Segoe UI</vt:lpstr>
      <vt:lpstr>Wingdings</vt:lpstr>
      <vt:lpstr>Office Theme</vt:lpstr>
      <vt:lpstr>PowerPoint-presentatie</vt:lpstr>
      <vt:lpstr>PowerPoint-presentatie</vt:lpstr>
      <vt:lpstr>PowerPoint-presentatie</vt:lpstr>
      <vt:lpstr>PowerPoint-presentatie</vt:lpstr>
      <vt:lpstr>PowerPoint-presentatie</vt:lpstr>
      <vt:lpstr>Mechelen Leesstad </vt:lpstr>
      <vt:lpstr>Mechelen Leesstad </vt:lpstr>
      <vt:lpstr>Mechelen Leesstad </vt:lpstr>
      <vt:lpstr>Mechelen Leesstad</vt:lpstr>
      <vt:lpstr>Wat doe je voor het lezen van de tekst?</vt:lpstr>
      <vt:lpstr>Achtergrondkennis opbouwen</vt:lpstr>
      <vt:lpstr>Voorkennis activeren</vt:lpstr>
      <vt:lpstr>Voorkennis activeren</vt:lpstr>
      <vt:lpstr>Voorkennis activeren</vt:lpstr>
      <vt:lpstr>Voorkennis activeren</vt:lpstr>
      <vt:lpstr>Voorkennis activeren</vt:lpstr>
      <vt:lpstr>Voorkennis activeren</vt:lpstr>
      <vt:lpstr>Woordenschatinstructie</vt:lpstr>
      <vt:lpstr>Woordenschatinstructie</vt:lpstr>
      <vt:lpstr>Woordenschatinstructie</vt:lpstr>
      <vt:lpstr>Woordenschatinstructie</vt:lpstr>
      <vt:lpstr>Woordenschatinstructie</vt:lpstr>
      <vt:lpstr>Woordenschatinstructie</vt:lpstr>
      <vt:lpstr>Woordenschatinstructie</vt:lpstr>
      <vt:lpstr>Woordenschatinstructie</vt:lpstr>
      <vt:lpstr>Woordenschatinstructie</vt:lpstr>
      <vt:lpstr>Woordenschatinstructie</vt:lpstr>
      <vt:lpstr>Wat doe je voor het lezen van de tekst?</vt:lpstr>
      <vt:lpstr>Vragen stellen en beantwoorden</vt:lpstr>
      <vt:lpstr>Monitoren van leesbegrip</vt:lpstr>
      <vt:lpstr>Monitoren van leesbegrip</vt:lpstr>
      <vt:lpstr>Monitoren van leesbegrip</vt:lpstr>
      <vt:lpstr>Monitoren van leesbegrip</vt:lpstr>
      <vt:lpstr>Kerngedachten en samenvatting</vt:lpstr>
      <vt:lpstr>Kerngedachten en samenvatting</vt:lpstr>
      <vt:lpstr>Wat doe je na het lezen van de tekst?</vt:lpstr>
      <vt:lpstr>Vragen stellen</vt:lpstr>
      <vt:lpstr>Vragen stellen  interactie</vt:lpstr>
      <vt:lpstr>Vragen stellen  interactie</vt:lpstr>
      <vt:lpstr>Samenvatten</vt:lpstr>
      <vt:lpstr>Wat als het minder goed gaat?</vt:lpstr>
      <vt:lpstr>Extra instructie</vt:lpstr>
      <vt:lpstr>Kleinere groepen</vt:lpstr>
      <vt:lpstr>Hou rekening met verschillen tussen leerlingen</vt:lpstr>
      <vt:lpstr>Wat werkt niet? </vt:lpstr>
      <vt:lpstr>Ingekorte zinnen</vt:lpstr>
      <vt:lpstr>Elke nieuwe zin vooraan</vt:lpstr>
      <vt:lpstr>Teksten opleuken</vt:lpstr>
      <vt:lpstr>Teksten opleuken</vt:lpstr>
      <vt:lpstr>Teksten opleuken</vt:lpstr>
      <vt:lpstr>Teksten opleuken</vt:lpstr>
      <vt:lpstr>Teksten opleuken</vt:lpstr>
      <vt:lpstr>stefan.declerck@thomasmore.be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Astrid Vanderborght | Astrid BV</dc:creator>
  <cp:lastModifiedBy>Manouk Mattheus</cp:lastModifiedBy>
  <cp:revision>4</cp:revision>
  <dcterms:created xsi:type="dcterms:W3CDTF">2021-02-23T15:17:03Z</dcterms:created>
  <dcterms:modified xsi:type="dcterms:W3CDTF">2021-10-19T09:51:53Z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0x010100E6948B8F3D27844FBC81ACF9B1F477BA</vt:lpwstr>
  </property>
</Properties>
</file>