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6" r:id="rId5"/>
    <p:sldMasterId id="2147483698" r:id="rId6"/>
    <p:sldMasterId id="2147483710" r:id="rId7"/>
    <p:sldMasterId id="2147483751" r:id="rId8"/>
    <p:sldMasterId id="2147483775" r:id="rId9"/>
    <p:sldMasterId id="2147483793" r:id="rId10"/>
    <p:sldMasterId id="2147483825" r:id="rId11"/>
  </p:sldMasterIdLst>
  <p:notesMasterIdLst>
    <p:notesMasterId r:id="rId39"/>
  </p:notesMasterIdLst>
  <p:handoutMasterIdLst>
    <p:handoutMasterId r:id="rId40"/>
  </p:handoutMasterIdLst>
  <p:sldIdLst>
    <p:sldId id="538" r:id="rId12"/>
    <p:sldId id="403" r:id="rId13"/>
    <p:sldId id="404" r:id="rId14"/>
    <p:sldId id="563" r:id="rId15"/>
    <p:sldId id="545" r:id="rId16"/>
    <p:sldId id="469" r:id="rId17"/>
    <p:sldId id="793" r:id="rId18"/>
    <p:sldId id="322" r:id="rId19"/>
    <p:sldId id="520" r:id="rId20"/>
    <p:sldId id="359" r:id="rId21"/>
    <p:sldId id="501" r:id="rId22"/>
    <p:sldId id="487" r:id="rId23"/>
    <p:sldId id="1135" r:id="rId24"/>
    <p:sldId id="535" r:id="rId25"/>
    <p:sldId id="1228" r:id="rId26"/>
    <p:sldId id="1247" r:id="rId27"/>
    <p:sldId id="798" r:id="rId28"/>
    <p:sldId id="582" r:id="rId29"/>
    <p:sldId id="579" r:id="rId30"/>
    <p:sldId id="810" r:id="rId31"/>
    <p:sldId id="580" r:id="rId32"/>
    <p:sldId id="807" r:id="rId33"/>
    <p:sldId id="581" r:id="rId34"/>
    <p:sldId id="516" r:id="rId35"/>
    <p:sldId id="459" r:id="rId36"/>
    <p:sldId id="534" r:id="rId37"/>
    <p:sldId id="415" r:id="rId38"/>
  </p:sldIdLst>
  <p:sldSz cx="9144000" cy="6858000" type="screen4x3"/>
  <p:notesSz cx="6735763" cy="98663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ke van Logchem" initials="Mv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FFFF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DF0E6-456D-45BC-B9E1-A1147FF362A2}" v="177" dt="2020-01-10T15:56:15.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0108" autoAdjust="0"/>
  </p:normalViewPr>
  <p:slideViewPr>
    <p:cSldViewPr>
      <p:cViewPr varScale="1">
        <p:scale>
          <a:sx n="53" d="100"/>
          <a:sy n="53" d="100"/>
        </p:scale>
        <p:origin x="1680" y="24"/>
      </p:cViewPr>
      <p:guideLst/>
    </p:cSldViewPr>
  </p:slideViewPr>
  <p:notesTextViewPr>
    <p:cViewPr>
      <p:scale>
        <a:sx n="1" d="1"/>
        <a:sy n="1" d="1"/>
      </p:scale>
      <p:origin x="0" y="0"/>
    </p:cViewPr>
  </p:notesTextViewPr>
  <p:sorterViewPr>
    <p:cViewPr varScale="1">
      <p:scale>
        <a:sx n="100" d="100"/>
        <a:sy n="100" d="100"/>
      </p:scale>
      <p:origin x="0" y="-116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18830" cy="493316"/>
          </a:xfrm>
          <a:prstGeom prst="rect">
            <a:avLst/>
          </a:prstGeom>
        </p:spPr>
        <p:txBody>
          <a:bodyPr vert="horz" lIns="90882" tIns="45441" rIns="90882" bIns="45441" rtlCol="0"/>
          <a:lstStyle>
            <a:lvl1pPr algn="l">
              <a:defRPr sz="1200"/>
            </a:lvl1pPr>
          </a:lstStyle>
          <a:p>
            <a:endParaRPr lang="nl-NL"/>
          </a:p>
        </p:txBody>
      </p:sp>
      <p:sp>
        <p:nvSpPr>
          <p:cNvPr id="3" name="Tijdelijke aanduiding voor datum 2"/>
          <p:cNvSpPr>
            <a:spLocks noGrp="1"/>
          </p:cNvSpPr>
          <p:nvPr>
            <p:ph type="dt" sz="quarter" idx="1"/>
          </p:nvPr>
        </p:nvSpPr>
        <p:spPr>
          <a:xfrm>
            <a:off x="3815374" y="0"/>
            <a:ext cx="2918830" cy="493316"/>
          </a:xfrm>
          <a:prstGeom prst="rect">
            <a:avLst/>
          </a:prstGeom>
        </p:spPr>
        <p:txBody>
          <a:bodyPr vert="horz" lIns="90882" tIns="45441" rIns="90882" bIns="45441" rtlCol="0"/>
          <a:lstStyle>
            <a:lvl1pPr algn="r">
              <a:defRPr sz="1200"/>
            </a:lvl1pPr>
          </a:lstStyle>
          <a:p>
            <a:fld id="{506D0163-6A6D-4F05-A466-AC321B7EAFC0}" type="datetimeFigureOut">
              <a:rPr lang="nl-NL" smtClean="0"/>
              <a:t>13-1-2020</a:t>
            </a:fld>
            <a:endParaRPr lang="nl-NL"/>
          </a:p>
        </p:txBody>
      </p:sp>
      <p:sp>
        <p:nvSpPr>
          <p:cNvPr id="4" name="Tijdelijke aanduiding voor voettekst 3"/>
          <p:cNvSpPr>
            <a:spLocks noGrp="1"/>
          </p:cNvSpPr>
          <p:nvPr>
            <p:ph type="ftr" sz="quarter" idx="2"/>
          </p:nvPr>
        </p:nvSpPr>
        <p:spPr>
          <a:xfrm>
            <a:off x="1" y="9371285"/>
            <a:ext cx="2918830" cy="493316"/>
          </a:xfrm>
          <a:prstGeom prst="rect">
            <a:avLst/>
          </a:prstGeom>
        </p:spPr>
        <p:txBody>
          <a:bodyPr vert="horz" lIns="90882" tIns="45441" rIns="90882" bIns="45441"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5374" y="9371285"/>
            <a:ext cx="2918830" cy="493316"/>
          </a:xfrm>
          <a:prstGeom prst="rect">
            <a:avLst/>
          </a:prstGeom>
        </p:spPr>
        <p:txBody>
          <a:bodyPr vert="horz" lIns="90882" tIns="45441" rIns="90882" bIns="45441" rtlCol="0" anchor="b"/>
          <a:lstStyle>
            <a:lvl1pPr algn="r">
              <a:defRPr sz="1200"/>
            </a:lvl1pPr>
          </a:lstStyle>
          <a:p>
            <a:fld id="{D371855A-F20A-41A7-9AA5-79A0ACABFF42}" type="slidenum">
              <a:rPr lang="nl-NL" smtClean="0"/>
              <a:t>‹nr.›</a:t>
            </a:fld>
            <a:endParaRPr lang="nl-NL"/>
          </a:p>
        </p:txBody>
      </p:sp>
    </p:spTree>
    <p:extLst>
      <p:ext uri="{BB962C8B-B14F-4D97-AF65-F5344CB8AC3E}">
        <p14:creationId xmlns:p14="http://schemas.microsoft.com/office/powerpoint/2010/main" val="4072002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1" y="0"/>
            <a:ext cx="2918830" cy="493316"/>
          </a:xfrm>
          <a:prstGeom prst="rect">
            <a:avLst/>
          </a:prstGeom>
        </p:spPr>
        <p:txBody>
          <a:bodyPr vert="horz" lIns="90882" tIns="45441" rIns="90882" bIns="45441" rtlCol="0"/>
          <a:lstStyle>
            <a:lvl1pPr algn="l">
              <a:defRPr sz="1200"/>
            </a:lvl1pPr>
          </a:lstStyle>
          <a:p>
            <a:endParaRPr lang="nl-NL"/>
          </a:p>
        </p:txBody>
      </p:sp>
      <p:sp>
        <p:nvSpPr>
          <p:cNvPr id="3" name="Tijdelijke aanduiding voor datum 2"/>
          <p:cNvSpPr>
            <a:spLocks noGrp="1"/>
          </p:cNvSpPr>
          <p:nvPr>
            <p:ph type="dt" idx="1"/>
          </p:nvPr>
        </p:nvSpPr>
        <p:spPr>
          <a:xfrm>
            <a:off x="3815374" y="0"/>
            <a:ext cx="2918830" cy="493316"/>
          </a:xfrm>
          <a:prstGeom prst="rect">
            <a:avLst/>
          </a:prstGeom>
        </p:spPr>
        <p:txBody>
          <a:bodyPr vert="horz" lIns="90882" tIns="45441" rIns="90882" bIns="45441" rtlCol="0"/>
          <a:lstStyle>
            <a:lvl1pPr algn="r">
              <a:defRPr sz="1200"/>
            </a:lvl1pPr>
          </a:lstStyle>
          <a:p>
            <a:fld id="{4919C0E7-AA80-464F-BD49-6BD956ED2CFD}" type="datetimeFigureOut">
              <a:rPr lang="nl-NL" smtClean="0"/>
              <a:t>13-1-2020</a:t>
            </a:fld>
            <a:endParaRPr lang="nl-NL"/>
          </a:p>
        </p:txBody>
      </p:sp>
      <p:sp>
        <p:nvSpPr>
          <p:cNvPr id="4" name="Tijdelijke aanduiding voor dia-afbeelding 3"/>
          <p:cNvSpPr>
            <a:spLocks noGrp="1" noRot="1" noChangeAspect="1"/>
          </p:cNvSpPr>
          <p:nvPr>
            <p:ph type="sldImg" idx="2"/>
          </p:nvPr>
        </p:nvSpPr>
        <p:spPr>
          <a:xfrm>
            <a:off x="901700" y="739775"/>
            <a:ext cx="4932363" cy="3698875"/>
          </a:xfrm>
          <a:prstGeom prst="rect">
            <a:avLst/>
          </a:prstGeom>
          <a:noFill/>
          <a:ln w="12700">
            <a:solidFill>
              <a:prstClr val="black"/>
            </a:solidFill>
          </a:ln>
        </p:spPr>
        <p:txBody>
          <a:bodyPr vert="horz" lIns="90882" tIns="45441" rIns="90882" bIns="45441" rtlCol="0" anchor="ctr"/>
          <a:lstStyle/>
          <a:p>
            <a:endParaRPr lang="nl-NL"/>
          </a:p>
        </p:txBody>
      </p:sp>
      <p:sp>
        <p:nvSpPr>
          <p:cNvPr id="5" name="Tijdelijke aanduiding voor notities 4"/>
          <p:cNvSpPr>
            <a:spLocks noGrp="1"/>
          </p:cNvSpPr>
          <p:nvPr>
            <p:ph type="body" sz="quarter" idx="3"/>
          </p:nvPr>
        </p:nvSpPr>
        <p:spPr>
          <a:xfrm>
            <a:off x="673577" y="4686499"/>
            <a:ext cx="5388610" cy="4439841"/>
          </a:xfrm>
          <a:prstGeom prst="rect">
            <a:avLst/>
          </a:prstGeom>
        </p:spPr>
        <p:txBody>
          <a:bodyPr vert="horz" lIns="90882" tIns="45441" rIns="90882" bIns="45441"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1" y="9371285"/>
            <a:ext cx="2918830" cy="493316"/>
          </a:xfrm>
          <a:prstGeom prst="rect">
            <a:avLst/>
          </a:prstGeom>
        </p:spPr>
        <p:txBody>
          <a:bodyPr vert="horz" lIns="90882" tIns="45441" rIns="90882" bIns="45441"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15374" y="9371285"/>
            <a:ext cx="2918830" cy="493316"/>
          </a:xfrm>
          <a:prstGeom prst="rect">
            <a:avLst/>
          </a:prstGeom>
        </p:spPr>
        <p:txBody>
          <a:bodyPr vert="horz" lIns="90882" tIns="45441" rIns="90882" bIns="45441" rtlCol="0" anchor="b"/>
          <a:lstStyle>
            <a:lvl1pPr algn="r">
              <a:defRPr sz="1200"/>
            </a:lvl1pPr>
          </a:lstStyle>
          <a:p>
            <a:fld id="{08770935-2F70-4A04-8D27-D511A6A05A8A}" type="slidenum">
              <a:rPr lang="nl-NL" smtClean="0"/>
              <a:t>‹nr.›</a:t>
            </a:fld>
            <a:endParaRPr lang="nl-NL"/>
          </a:p>
        </p:txBody>
      </p:sp>
    </p:spTree>
    <p:extLst>
      <p:ext uri="{BB962C8B-B14F-4D97-AF65-F5344CB8AC3E}">
        <p14:creationId xmlns:p14="http://schemas.microsoft.com/office/powerpoint/2010/main" val="280745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Hand-out (selectie dia’s)</a:t>
            </a:r>
          </a:p>
          <a:p>
            <a:r>
              <a:rPr lang="nl-NL" dirty="0"/>
              <a:t>Aantekeningenblad </a:t>
            </a:r>
            <a:br>
              <a:rPr lang="nl-NL" dirty="0"/>
            </a:br>
            <a:r>
              <a:rPr lang="nl-NL" dirty="0"/>
              <a:t>Tekst ‘jam’ en ‘yoghurt’</a:t>
            </a:r>
          </a:p>
          <a:p>
            <a:r>
              <a:rPr lang="nl-NL" dirty="0"/>
              <a:t>Artikel ‘</a:t>
            </a:r>
            <a:r>
              <a:rPr lang="nl-NL"/>
              <a:t>Close Reading’ </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770935-2F70-4A04-8D27-D511A6A05A8A}"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1176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Starten met van den broek:</a:t>
            </a:r>
          </a:p>
          <a:p>
            <a:pPr marL="342900" indent="-342900">
              <a:buFont typeface="Arial" panose="020B0604020202020204" pitchFamily="34" charset="0"/>
              <a:buChar char="•"/>
            </a:pPr>
            <a:r>
              <a:rPr lang="nl-NL" sz="1200" dirty="0">
                <a:solidFill>
                  <a:srgbClr val="004990"/>
                </a:solidFill>
              </a:rPr>
              <a:t>Relaties leggen tussen delen van de tekst (terug- en vooruit lezen)</a:t>
            </a:r>
          </a:p>
          <a:p>
            <a:pPr marL="342900" indent="-342900">
              <a:buFont typeface="Arial" panose="020B0604020202020204" pitchFamily="34" charset="0"/>
              <a:buChar char="•"/>
            </a:pPr>
            <a:r>
              <a:rPr lang="nl-NL" sz="1200" dirty="0">
                <a:solidFill>
                  <a:srgbClr val="004990"/>
                </a:solidFill>
              </a:rPr>
              <a:t>Een relatie leggen tussen de tekst en je achtergrondkennis.</a:t>
            </a:r>
          </a:p>
          <a:p>
            <a:pPr marL="0" indent="0">
              <a:buNone/>
            </a:pPr>
            <a:endParaRPr lang="nl-NL" sz="1200" dirty="0"/>
          </a:p>
          <a:p>
            <a:pPr marL="0" indent="0">
              <a:buNone/>
            </a:pPr>
            <a:r>
              <a:rPr lang="nl-NL" sz="1200" b="1" dirty="0">
                <a:solidFill>
                  <a:srgbClr val="004990"/>
                </a:solidFill>
              </a:rPr>
              <a:t>Wat gebeurt er bij begrijpend lezen in het hoofd van de lezer?</a:t>
            </a:r>
          </a:p>
          <a:p>
            <a:pPr marL="0" indent="0">
              <a:buNone/>
            </a:pPr>
            <a:r>
              <a:rPr lang="nl-NL" sz="1200" dirty="0">
                <a:solidFill>
                  <a:srgbClr val="004990"/>
                </a:solidFill>
              </a:rPr>
              <a:t>Verbanden leggen levert </a:t>
            </a:r>
            <a:r>
              <a:rPr lang="nl-NL" sz="1200" dirty="0">
                <a:solidFill>
                  <a:srgbClr val="FF0000"/>
                </a:solidFill>
              </a:rPr>
              <a:t>‘een plaatje’ </a:t>
            </a:r>
            <a:r>
              <a:rPr lang="nl-NL" sz="1200" dirty="0">
                <a:solidFill>
                  <a:srgbClr val="004990"/>
                </a:solidFill>
              </a:rPr>
              <a:t>over de inhoud van de tekst op </a:t>
            </a:r>
            <a:br>
              <a:rPr lang="nl-NL" sz="1200" dirty="0">
                <a:solidFill>
                  <a:srgbClr val="004990"/>
                </a:solidFill>
              </a:rPr>
            </a:br>
            <a:r>
              <a:rPr lang="nl-NL" sz="1000" b="1" dirty="0">
                <a:solidFill>
                  <a:srgbClr val="004990"/>
                </a:solidFill>
              </a:rPr>
              <a:t>(Paul van den Broek 2015).</a:t>
            </a:r>
          </a:p>
          <a:p>
            <a:endParaRPr lang="nl-NL" dirty="0"/>
          </a:p>
          <a:p>
            <a:r>
              <a:rPr lang="nl-NL" dirty="0"/>
              <a:t>Eindigen </a:t>
            </a:r>
            <a:r>
              <a:rPr lang="nl-NL" dirty="0" err="1"/>
              <a:t>Snow</a:t>
            </a:r>
            <a:r>
              <a:rPr lang="nl-NL" dirty="0"/>
              <a:t>:</a:t>
            </a:r>
          </a:p>
          <a:p>
            <a:pPr marL="1085850" indent="-284163">
              <a:buFont typeface="Arial" panose="020B0604020202020204" pitchFamily="34" charset="0"/>
              <a:buChar char="•"/>
              <a:tabLst>
                <a:tab pos="1076325" algn="l"/>
              </a:tabLst>
            </a:pPr>
            <a:r>
              <a:rPr lang="nl-NL" altLang="nl-NL" dirty="0">
                <a:latin typeface="+mn-lt"/>
              </a:rPr>
              <a:t>Begrijpend lezen is de basis voor het leren.</a:t>
            </a:r>
          </a:p>
          <a:p>
            <a:pPr marL="1085850" lvl="1" indent="-284163">
              <a:buFont typeface="Arial" panose="020B0604020202020204" pitchFamily="34" charset="0"/>
              <a:buChar char="•"/>
            </a:pPr>
            <a:r>
              <a:rPr lang="nl-NL" altLang="nl-NL" dirty="0">
                <a:latin typeface="+mn-lt"/>
              </a:rPr>
              <a:t>De samenleving stelt hoge eisen aan leesvaardigheid.</a:t>
            </a:r>
          </a:p>
          <a:p>
            <a:pPr marL="1085850" lvl="1" indent="-284163">
              <a:buFont typeface="Arial" panose="020B0604020202020204" pitchFamily="34" charset="0"/>
              <a:buChar char="•"/>
            </a:pPr>
            <a:r>
              <a:rPr lang="nl-NL" altLang="nl-NL" dirty="0">
                <a:latin typeface="+mn-lt"/>
              </a:rPr>
              <a:t>Zowel voor de schoolontwikkeling als sociale ontwikkeling </a:t>
            </a:r>
            <a:br>
              <a:rPr lang="nl-NL" altLang="nl-NL" dirty="0">
                <a:latin typeface="+mn-lt"/>
              </a:rPr>
            </a:br>
            <a:r>
              <a:rPr lang="nl-NL" altLang="nl-NL" dirty="0">
                <a:latin typeface="+mn-lt"/>
              </a:rPr>
              <a:t>van belang.</a:t>
            </a:r>
          </a:p>
          <a:p>
            <a:endParaRPr lang="nl-NL" dirty="0"/>
          </a:p>
          <a:p>
            <a:endParaRPr lang="nl-NL" dirty="0"/>
          </a:p>
        </p:txBody>
      </p:sp>
      <p:sp>
        <p:nvSpPr>
          <p:cNvPr id="4" name="Tijdelijke aanduiding voor dianummer 3"/>
          <p:cNvSpPr>
            <a:spLocks noGrp="1"/>
          </p:cNvSpPr>
          <p:nvPr>
            <p:ph type="sldNum" sz="quarter" idx="5"/>
          </p:nvPr>
        </p:nvSpPr>
        <p:spPr/>
        <p:txBody>
          <a:bodyPr/>
          <a:lstStyle/>
          <a:p>
            <a:pPr defTabSz="926104" fontAlgn="auto">
              <a:spcBef>
                <a:spcPts val="0"/>
              </a:spcBef>
              <a:spcAft>
                <a:spcPts val="0"/>
              </a:spcAft>
              <a:defRPr/>
            </a:pPr>
            <a:fld id="{08770935-2F70-4A04-8D27-D511A6A05A8A}" type="slidenum">
              <a:rPr lang="nl-NL">
                <a:solidFill>
                  <a:prstClr val="black"/>
                </a:solidFill>
                <a:latin typeface="Calibri"/>
              </a:rPr>
              <a:pPr defTabSz="926104" fontAlgn="auto">
                <a:spcBef>
                  <a:spcPts val="0"/>
                </a:spcBef>
                <a:spcAft>
                  <a:spcPts val="0"/>
                </a:spcAft>
                <a:defRPr/>
              </a:pPr>
              <a:t>4</a:t>
            </a:fld>
            <a:endParaRPr lang="nl-NL">
              <a:solidFill>
                <a:prstClr val="black"/>
              </a:solidFill>
              <a:latin typeface="Calibri"/>
            </a:endParaRPr>
          </a:p>
        </p:txBody>
      </p:sp>
    </p:spTree>
    <p:extLst>
      <p:ext uri="{BB962C8B-B14F-4D97-AF65-F5344CB8AC3E}">
        <p14:creationId xmlns:p14="http://schemas.microsoft.com/office/powerpoint/2010/main" val="940907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l-NL" altLang="nl-NL" dirty="0"/>
              <a:t>Het gaat nadrukkelijk om ‘beïnvloeden’, niet om ‘voorwaardelijk zijn voor’. Leerlingen die op een bepaald vlak tekortschieten, kunnen dit deels compenseren via de andere vlakken (bijvoorbeeld dyslectici die sterk leunen op hun kennis van de wereld of specifieke leesstrategieën).</a:t>
            </a:r>
          </a:p>
          <a:p>
            <a:r>
              <a:rPr lang="nl-NL" altLang="nl-NL" dirty="0"/>
              <a:t>Andersom: je kunt vanuit meerdere invalshoeken werken aan verbetering van begrijpend leesvaardigheid.</a:t>
            </a:r>
          </a:p>
          <a:p>
            <a:endParaRPr lang="nl-NL" altLang="nl-NL" dirty="0"/>
          </a:p>
          <a:p>
            <a:r>
              <a:rPr lang="nl-NL" altLang="nl-NL" dirty="0"/>
              <a:t>[Ook belangrijk: goed technisch kunnen lezen is niet dé sleutel tot goed begrijpend lezen.]</a:t>
            </a:r>
          </a:p>
        </p:txBody>
      </p:sp>
    </p:spTree>
    <p:extLst>
      <p:ext uri="{BB962C8B-B14F-4D97-AF65-F5344CB8AC3E}">
        <p14:creationId xmlns:p14="http://schemas.microsoft.com/office/powerpoint/2010/main" val="736727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 volgt een andere volgorde: herhaald lezen eerst?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770935-2F70-4A04-8D27-D511A6A05A8A}" type="slidenum">
              <a:rPr kumimoji="0" lang="nl-NL"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836990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8B4A7F8A-F6E9-CE45-9B3A-19A77F0A38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Rectangle 3">
            <a:extLst>
              <a:ext uri="{FF2B5EF4-FFF2-40B4-BE49-F238E27FC236}">
                <a16:creationId xmlns:a16="http://schemas.microsoft.com/office/drawing/2014/main" id="{933DDF9B-7D4F-A746-85D0-59BF7250CD1A}"/>
              </a:ext>
            </a:extLst>
          </p:cNvPr>
          <p:cNvSpPr>
            <a:spLocks noGrp="1" noChangeArrowheads="1"/>
          </p:cNvSpPr>
          <p:nvPr>
            <p:ph type="body" idx="1"/>
          </p:nvPr>
        </p:nvSpPr>
        <p:spPr bwMode="auto">
          <a:xfrm>
            <a:off x="908046" y="4722654"/>
            <a:ext cx="4995872" cy="44748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nl-NL" altLang="nl-NL">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Leerkrachten moeten hun groep in gedachten nemen. Wat zullen hun </a:t>
            </a:r>
            <a:r>
              <a:rPr lang="nl-NL" dirty="0" err="1"/>
              <a:t>lln</a:t>
            </a:r>
            <a:r>
              <a:rPr lang="nl-NL" dirty="0"/>
              <a:t> moeilijk vinden aan deze tekst? Daar zullen je tekstgerichte vragen en instructie over</a:t>
            </a:r>
            <a:r>
              <a:rPr lang="nl-NL" baseline="0" dirty="0"/>
              <a:t> gaan. Kijk ook waar de tekst zich voor leent&gt; Opbouw? Moeilijk taalgebruik? Signaalwoorden? Karakters in een tekst? </a:t>
            </a:r>
          </a:p>
          <a:p>
            <a:r>
              <a:rPr lang="nl-NL" baseline="0" dirty="0"/>
              <a:t>Eigenlijk zou je het schema van de tekstselectie moeten/kunnen gebruiken om te komen tot een </a:t>
            </a:r>
            <a:r>
              <a:rPr lang="nl-NL" baseline="0" dirty="0" err="1"/>
              <a:t>bepalign</a:t>
            </a:r>
            <a:r>
              <a:rPr lang="nl-NL" baseline="0" dirty="0"/>
              <a:t> wat moeilijk is in de tekst. Idee om verder uit te werken?</a:t>
            </a:r>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770935-2F70-4A04-8D27-D511A6A05A8A}" type="slidenum">
              <a:rPr kumimoji="0" lang="nl-N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607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8770935-2F70-4A04-8D27-D511A6A05A8A}" type="slidenum">
              <a:rPr lang="nl-NL" smtClean="0"/>
              <a:t>19</a:t>
            </a:fld>
            <a:endParaRPr lang="nl-NL"/>
          </a:p>
        </p:txBody>
      </p:sp>
    </p:spTree>
    <p:extLst>
      <p:ext uri="{BB962C8B-B14F-4D97-AF65-F5344CB8AC3E}">
        <p14:creationId xmlns:p14="http://schemas.microsoft.com/office/powerpoint/2010/main" val="893514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In de eerst sessie bij de eerste keer lezen, dit stukje tekst afdekken. Eerst leerlingen de ‘misdaden’ in de tekst laten zoeken en in eigen woorden laten omschrijven / opsommen, daarna laten controleren met dit stukje tekst. </a:t>
            </a:r>
          </a:p>
          <a:p>
            <a:endParaRPr lang="nl-NL" dirty="0"/>
          </a:p>
        </p:txBody>
      </p:sp>
      <p:sp>
        <p:nvSpPr>
          <p:cNvPr id="4" name="Tijdelijke aanduiding voor dianummer 3"/>
          <p:cNvSpPr>
            <a:spLocks noGrp="1"/>
          </p:cNvSpPr>
          <p:nvPr>
            <p:ph type="sldNum" sz="quarter" idx="5"/>
          </p:nvPr>
        </p:nvSpPr>
        <p:spPr/>
        <p:txBody>
          <a:bodyPr/>
          <a:lstStyle/>
          <a:p>
            <a:fld id="{08770935-2F70-4A04-8D27-D511A6A05A8A}" type="slidenum">
              <a:rPr lang="nl-NL" smtClean="0"/>
              <a:t>20</a:t>
            </a:fld>
            <a:endParaRPr lang="nl-NL"/>
          </a:p>
        </p:txBody>
      </p:sp>
    </p:spTree>
    <p:extLst>
      <p:ext uri="{BB962C8B-B14F-4D97-AF65-F5344CB8AC3E}">
        <p14:creationId xmlns:p14="http://schemas.microsoft.com/office/powerpoint/2010/main" val="423415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8770935-2F70-4A04-8D27-D511A6A05A8A}" type="slidenum">
              <a:rPr lang="nl-NL" smtClean="0"/>
              <a:t>27</a:t>
            </a:fld>
            <a:endParaRPr lang="nl-NL"/>
          </a:p>
        </p:txBody>
      </p:sp>
    </p:spTree>
    <p:extLst>
      <p:ext uri="{BB962C8B-B14F-4D97-AF65-F5344CB8AC3E}">
        <p14:creationId xmlns:p14="http://schemas.microsoft.com/office/powerpoint/2010/main" val="772852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leiding">
    <p:bg>
      <p:bgPr>
        <a:blipFill>
          <a:blip r:embed="rId2"/>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a:xfrm>
            <a:off x="467541" y="1988838"/>
            <a:ext cx="6923855" cy="1143000"/>
          </a:xfrm>
        </p:spPr>
        <p:txBody>
          <a:bodyPr anchorCtr="0"/>
          <a:lstStyle>
            <a:lvl1pPr algn="l">
              <a:defRPr b="1">
                <a:solidFill>
                  <a:srgbClr val="004990"/>
                </a:solidFill>
              </a:defRPr>
            </a:lvl1pPr>
          </a:lstStyle>
          <a:p>
            <a:pPr lvl="0"/>
            <a:r>
              <a:rPr lang="nl-NL"/>
              <a:t>Klik om de stijl te bewerken</a:t>
            </a:r>
          </a:p>
        </p:txBody>
      </p:sp>
    </p:spTree>
    <p:extLst>
      <p:ext uri="{BB962C8B-B14F-4D97-AF65-F5344CB8AC3E}">
        <p14:creationId xmlns:p14="http://schemas.microsoft.com/office/powerpoint/2010/main" val="29538633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148227-171B-4858-946A-6FF5AC10213A}" type="datetime1">
              <a:rPr lang="en-US"/>
              <a:pPr>
                <a:defRPr/>
              </a:pPr>
              <a:t>1/13/2020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6796A8FA-52C7-477F-B72D-BF472444D832}" type="slidenum">
              <a:rPr lang="en-US" altLang="nl-NL"/>
              <a:pPr>
                <a:defRPr/>
              </a:pPr>
              <a:t>‹nr.›</a:t>
            </a:fld>
            <a:endParaRPr lang="en-US" altLang="nl-NL"/>
          </a:p>
        </p:txBody>
      </p:sp>
    </p:spTree>
    <p:extLst>
      <p:ext uri="{BB962C8B-B14F-4D97-AF65-F5344CB8AC3E}">
        <p14:creationId xmlns:p14="http://schemas.microsoft.com/office/powerpoint/2010/main" val="204988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69B3F-B27A-4641-B4DA-63EA8A377249}" type="datetime1">
              <a:rPr lang="en-US"/>
              <a:pPr>
                <a:defRPr/>
              </a:pPr>
              <a:t>1/13/2020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30781639-908F-416A-A9D9-E6DCD90290E9}" type="slidenum">
              <a:rPr lang="en-US" altLang="nl-NL"/>
              <a:pPr>
                <a:defRPr/>
              </a:pPr>
              <a:t>‹nr.›</a:t>
            </a:fld>
            <a:endParaRPr lang="en-US" altLang="nl-NL"/>
          </a:p>
        </p:txBody>
      </p:sp>
    </p:spTree>
    <p:extLst>
      <p:ext uri="{BB962C8B-B14F-4D97-AF65-F5344CB8AC3E}">
        <p14:creationId xmlns:p14="http://schemas.microsoft.com/office/powerpoint/2010/main" val="414867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C8649A1F-DFE8-4AA6-87A9-474A9FF54198}"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78539FD9-17AD-4513-9D0F-B2BD5B317C50}" type="slidenum">
              <a:rPr lang="en-US" altLang="nl-NL"/>
              <a:pPr>
                <a:defRPr/>
              </a:pPr>
              <a:t>‹nr.›</a:t>
            </a:fld>
            <a:endParaRPr lang="en-US" altLang="nl-NL"/>
          </a:p>
        </p:txBody>
      </p:sp>
    </p:spTree>
    <p:extLst>
      <p:ext uri="{BB962C8B-B14F-4D97-AF65-F5344CB8AC3E}">
        <p14:creationId xmlns:p14="http://schemas.microsoft.com/office/powerpoint/2010/main" val="1628680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FA317026-B8F4-40E5-AA97-308C4099E14B}"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99958C92-30BA-43B2-BA2D-955E2D9AC5BA}" type="slidenum">
              <a:rPr lang="en-US" altLang="nl-NL"/>
              <a:pPr>
                <a:defRPr/>
              </a:pPr>
              <a:t>‹nr.›</a:t>
            </a:fld>
            <a:endParaRPr lang="en-US" altLang="nl-NL"/>
          </a:p>
        </p:txBody>
      </p:sp>
    </p:spTree>
    <p:extLst>
      <p:ext uri="{BB962C8B-B14F-4D97-AF65-F5344CB8AC3E}">
        <p14:creationId xmlns:p14="http://schemas.microsoft.com/office/powerpoint/2010/main" val="379733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3809DA04-985F-42DA-B20F-859A1BD265C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25724E2-5506-45B8-8975-A1622B6E5C1F}" type="slidenum">
              <a:rPr lang="en-US" altLang="nl-NL"/>
              <a:pPr>
                <a:defRPr/>
              </a:pPr>
              <a:t>‹nr.›</a:t>
            </a:fld>
            <a:endParaRPr lang="en-US" altLang="nl-NL"/>
          </a:p>
        </p:txBody>
      </p:sp>
    </p:spTree>
    <p:extLst>
      <p:ext uri="{BB962C8B-B14F-4D97-AF65-F5344CB8AC3E}">
        <p14:creationId xmlns:p14="http://schemas.microsoft.com/office/powerpoint/2010/main" val="2361609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3DF5976E-3707-4DB7-BE15-D702FB961C1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7BB21F6-DE20-4E86-B642-3D0E03223D88}" type="slidenum">
              <a:rPr lang="en-US" altLang="nl-NL"/>
              <a:pPr>
                <a:defRPr/>
              </a:pPr>
              <a:t>‹nr.›</a:t>
            </a:fld>
            <a:endParaRPr lang="en-US" altLang="nl-NL"/>
          </a:p>
        </p:txBody>
      </p:sp>
    </p:spTree>
    <p:extLst>
      <p:ext uri="{BB962C8B-B14F-4D97-AF65-F5344CB8AC3E}">
        <p14:creationId xmlns:p14="http://schemas.microsoft.com/office/powerpoint/2010/main" val="549229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49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en-US" dirty="0"/>
          </a:p>
        </p:txBody>
      </p:sp>
      <p:sp>
        <p:nvSpPr>
          <p:cNvPr id="4" name="Date Placeholder 3"/>
          <p:cNvSpPr>
            <a:spLocks noGrp="1"/>
          </p:cNvSpPr>
          <p:nvPr>
            <p:ph type="dt" sz="half" idx="10"/>
          </p:nvPr>
        </p:nvSpPr>
        <p:spPr/>
        <p:txBody>
          <a:bodyPr/>
          <a:lstStyle>
            <a:lvl1pPr>
              <a:defRPr/>
            </a:lvl1pPr>
          </a:lstStyle>
          <a:p>
            <a:pPr>
              <a:defRPr/>
            </a:pPr>
            <a:fld id="{1B729D75-49C0-42DF-97E5-8A43A2506F48}"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B8DA540-83A4-4FF7-B380-7E9C1E32C492}" type="slidenum">
              <a:rPr lang="en-US"/>
              <a:pPr>
                <a:defRPr/>
              </a:pPr>
              <a:t>‹nr.›</a:t>
            </a:fld>
            <a:endParaRPr lang="en-US"/>
          </a:p>
        </p:txBody>
      </p:sp>
    </p:spTree>
    <p:extLst>
      <p:ext uri="{BB962C8B-B14F-4D97-AF65-F5344CB8AC3E}">
        <p14:creationId xmlns:p14="http://schemas.microsoft.com/office/powerpoint/2010/main" val="5454461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9BF80830-4722-421F-99B1-A130F233358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DC3E22E7-361B-419C-AD80-8338D5FBB81D}" type="slidenum">
              <a:rPr lang="en-US"/>
              <a:pPr>
                <a:defRPr/>
              </a:pPr>
              <a:t>‹nr.›</a:t>
            </a:fld>
            <a:endParaRPr lang="en-US"/>
          </a:p>
        </p:txBody>
      </p:sp>
    </p:spTree>
    <p:extLst>
      <p:ext uri="{BB962C8B-B14F-4D97-AF65-F5344CB8AC3E}">
        <p14:creationId xmlns:p14="http://schemas.microsoft.com/office/powerpoint/2010/main" val="169128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lvl1pPr>
              <a:defRPr/>
            </a:lvl1pPr>
          </a:lstStyle>
          <a:p>
            <a:pPr>
              <a:defRPr/>
            </a:pPr>
            <a:fld id="{D4213DFE-71E9-4B16-93DD-F2C33054CBAF}"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B394384-CA1E-4A97-9764-EB89E49F733F}" type="slidenum">
              <a:rPr lang="en-US"/>
              <a:pPr>
                <a:defRPr/>
              </a:pPr>
              <a:t>‹nr.›</a:t>
            </a:fld>
            <a:endParaRPr lang="en-US"/>
          </a:p>
        </p:txBody>
      </p:sp>
    </p:spTree>
    <p:extLst>
      <p:ext uri="{BB962C8B-B14F-4D97-AF65-F5344CB8AC3E}">
        <p14:creationId xmlns:p14="http://schemas.microsoft.com/office/powerpoint/2010/main" val="32078494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sz="half" idx="1"/>
          </p:nvPr>
        </p:nvSpPr>
        <p:spPr>
          <a:xfrm>
            <a:off x="457200" y="2819400"/>
            <a:ext cx="40386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a:lstStyle>
            <a:lvl1pPr>
              <a:defRPr/>
            </a:lvl1pPr>
          </a:lstStyle>
          <a:p>
            <a:pPr>
              <a:defRPr/>
            </a:pPr>
            <a:fld id="{46C83600-86C5-4BE2-B89D-29CD588DEC7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4BA19C00-D3F1-4DAB-8E55-A59DC75CA83F}" type="slidenum">
              <a:rPr lang="en-US"/>
              <a:pPr>
                <a:defRPr/>
              </a:pPr>
              <a:t>‹nr.›</a:t>
            </a:fld>
            <a:endParaRPr lang="en-US"/>
          </a:p>
        </p:txBody>
      </p:sp>
    </p:spTree>
    <p:extLst>
      <p:ext uri="{BB962C8B-B14F-4D97-AF65-F5344CB8AC3E}">
        <p14:creationId xmlns:p14="http://schemas.microsoft.com/office/powerpoint/2010/main" val="171184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ussenpagina">
    <p:bg>
      <p:bgPr>
        <a:blipFill>
          <a:blip r:embed="rId2"/>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p:nvPr>
        </p:nvSpPr>
        <p:spPr>
          <a:xfrm>
            <a:off x="611559" y="620685"/>
            <a:ext cx="6768754" cy="1470026"/>
          </a:xfrm>
        </p:spPr>
        <p:txBody>
          <a:bodyPr/>
          <a:lstStyle>
            <a:lvl1pPr>
              <a:defRPr b="1">
                <a:solidFill>
                  <a:srgbClr val="004990"/>
                </a:solidFill>
              </a:defRPr>
            </a:lvl1pPr>
          </a:lstStyle>
          <a:p>
            <a:pPr lvl="0"/>
            <a:r>
              <a:rPr lang="nl-NL"/>
              <a:t>Klik om de stijl te bewerken</a:t>
            </a:r>
          </a:p>
        </p:txBody>
      </p:sp>
      <p:sp>
        <p:nvSpPr>
          <p:cNvPr id="3" name="Ondertitel 2"/>
          <p:cNvSpPr txBox="1">
            <a:spLocks noGrp="1"/>
          </p:cNvSpPr>
          <p:nvPr>
            <p:ph type="subTitle" idx="1"/>
          </p:nvPr>
        </p:nvSpPr>
        <p:spPr>
          <a:xfrm>
            <a:off x="611559" y="2420892"/>
            <a:ext cx="6768754" cy="3816422"/>
          </a:xfrm>
        </p:spPr>
        <p:txBody>
          <a:bodyPr/>
          <a:lstStyle>
            <a:lvl1pPr marL="0" indent="0">
              <a:buNone/>
              <a:defRPr>
                <a:solidFill>
                  <a:srgbClr val="898989"/>
                </a:solidFill>
              </a:defRPr>
            </a:lvl1pPr>
          </a:lstStyle>
          <a:p>
            <a:pPr lvl="0"/>
            <a:r>
              <a:rPr lang="nl-NL"/>
              <a:t>Klik om de ondertitelstijl van het model te bewerken</a:t>
            </a:r>
          </a:p>
        </p:txBody>
      </p:sp>
    </p:spTree>
    <p:extLst>
      <p:ext uri="{BB962C8B-B14F-4D97-AF65-F5344CB8AC3E}">
        <p14:creationId xmlns:p14="http://schemas.microsoft.com/office/powerpoint/2010/main" val="2653583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lvl1pPr>
              <a:defRPr/>
            </a:lvl1pPr>
          </a:lstStyle>
          <a:p>
            <a:r>
              <a:rPr lang="nl-NL"/>
              <a:t>Click to edit Master title style</a:t>
            </a:r>
            <a:endParaRPr lang="en-US" dirty="0"/>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5" name="Date Placeholder 3"/>
          <p:cNvSpPr>
            <a:spLocks noGrp="1"/>
          </p:cNvSpPr>
          <p:nvPr>
            <p:ph type="dt" sz="half" idx="10"/>
          </p:nvPr>
        </p:nvSpPr>
        <p:spPr/>
        <p:txBody>
          <a:bodyPr/>
          <a:lstStyle>
            <a:lvl1pPr>
              <a:defRPr/>
            </a:lvl1pPr>
          </a:lstStyle>
          <a:p>
            <a:pPr>
              <a:defRPr/>
            </a:pPr>
            <a:fld id="{76D30E7C-FFC2-44DF-ADF1-1668D953EC72}"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2ADB91E1-15ED-4272-B611-6F67D462A698}" type="slidenum">
              <a:rPr lang="en-US"/>
              <a:pPr>
                <a:defRPr/>
              </a:pPr>
              <a:t>‹nr.›</a:t>
            </a:fld>
            <a:endParaRPr lang="en-US"/>
          </a:p>
        </p:txBody>
      </p:sp>
    </p:spTree>
    <p:extLst>
      <p:ext uri="{BB962C8B-B14F-4D97-AF65-F5344CB8AC3E}">
        <p14:creationId xmlns:p14="http://schemas.microsoft.com/office/powerpoint/2010/main" val="6058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5C94AC-CF78-4D80-8648-30F5FCA8F599}" type="datetime1">
              <a:rPr lang="en-US"/>
              <a:pPr>
                <a:defRPr/>
              </a:pPr>
              <a:t>1/13/2020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219B9145-617B-40EF-812E-A734198A1910}" type="slidenum">
              <a:rPr lang="en-US"/>
              <a:pPr>
                <a:defRPr/>
              </a:pPr>
              <a:t>‹nr.›</a:t>
            </a:fld>
            <a:endParaRPr lang="en-US"/>
          </a:p>
        </p:txBody>
      </p:sp>
    </p:spTree>
    <p:extLst>
      <p:ext uri="{BB962C8B-B14F-4D97-AF65-F5344CB8AC3E}">
        <p14:creationId xmlns:p14="http://schemas.microsoft.com/office/powerpoint/2010/main" val="648703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AEA92CD-3A63-499D-8259-79F29DAF2083}" type="datetime1">
              <a:rPr lang="en-US"/>
              <a:pPr>
                <a:defRPr/>
              </a:pPr>
              <a:t>1/13/2020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64E92B1B-194F-42C8-8CB4-71840404F8A5}" type="slidenum">
              <a:rPr lang="en-US"/>
              <a:pPr>
                <a:defRPr/>
              </a:pPr>
              <a:t>‹nr.›</a:t>
            </a:fld>
            <a:endParaRPr lang="en-US"/>
          </a:p>
        </p:txBody>
      </p:sp>
    </p:spTree>
    <p:extLst>
      <p:ext uri="{BB962C8B-B14F-4D97-AF65-F5344CB8AC3E}">
        <p14:creationId xmlns:p14="http://schemas.microsoft.com/office/powerpoint/2010/main" val="2722837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A11A5849-6D4C-4868-9C7A-5EB6B5AC1C88}"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9DFD051A-B618-4BDA-9204-CF0643AFD81D}" type="slidenum">
              <a:rPr lang="en-US"/>
              <a:pPr>
                <a:defRPr/>
              </a:pPr>
              <a:t>‹nr.›</a:t>
            </a:fld>
            <a:endParaRPr lang="en-US"/>
          </a:p>
        </p:txBody>
      </p:sp>
    </p:spTree>
    <p:extLst>
      <p:ext uri="{BB962C8B-B14F-4D97-AF65-F5344CB8AC3E}">
        <p14:creationId xmlns:p14="http://schemas.microsoft.com/office/powerpoint/2010/main" val="31592446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AE61F425-5AC3-422C-899B-306BC5AC0B31}"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644852FC-22B0-4ED6-A341-233D4A510121}" type="slidenum">
              <a:rPr lang="en-US"/>
              <a:pPr>
                <a:defRPr/>
              </a:pPr>
              <a:t>‹nr.›</a:t>
            </a:fld>
            <a:endParaRPr lang="en-US"/>
          </a:p>
        </p:txBody>
      </p:sp>
    </p:spTree>
    <p:extLst>
      <p:ext uri="{BB962C8B-B14F-4D97-AF65-F5344CB8AC3E}">
        <p14:creationId xmlns:p14="http://schemas.microsoft.com/office/powerpoint/2010/main" val="2452952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72574710-BC9B-44F4-9880-8E4C0C242275}"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CA9C6934-96AA-4E20-B2DB-B65DF8F73D7E}" type="slidenum">
              <a:rPr lang="en-US"/>
              <a:pPr>
                <a:defRPr/>
              </a:pPr>
              <a:t>‹nr.›</a:t>
            </a:fld>
            <a:endParaRPr lang="en-US"/>
          </a:p>
        </p:txBody>
      </p:sp>
    </p:spTree>
    <p:extLst>
      <p:ext uri="{BB962C8B-B14F-4D97-AF65-F5344CB8AC3E}">
        <p14:creationId xmlns:p14="http://schemas.microsoft.com/office/powerpoint/2010/main" val="935989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B520DD79-D873-4142-83ED-14D47504451A}"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CC023974-C979-401E-A117-A1886EED3C70}" type="slidenum">
              <a:rPr lang="en-US"/>
              <a:pPr>
                <a:defRPr/>
              </a:pPr>
              <a:t>‹nr.›</a:t>
            </a:fld>
            <a:endParaRPr lang="en-US"/>
          </a:p>
        </p:txBody>
      </p:sp>
    </p:spTree>
    <p:extLst>
      <p:ext uri="{BB962C8B-B14F-4D97-AF65-F5344CB8AC3E}">
        <p14:creationId xmlns:p14="http://schemas.microsoft.com/office/powerpoint/2010/main" val="7498143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nleiding">
    <p:bg>
      <p:bgPr>
        <a:blipFill>
          <a:blip r:embed="rId2"/>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a:xfrm>
            <a:off x="467541" y="1988838"/>
            <a:ext cx="6923855" cy="1143000"/>
          </a:xfrm>
        </p:spPr>
        <p:txBody>
          <a:bodyPr anchorCtr="0"/>
          <a:lstStyle>
            <a:lvl1pPr algn="l">
              <a:defRPr b="1">
                <a:solidFill>
                  <a:srgbClr val="004990"/>
                </a:solidFill>
              </a:defRPr>
            </a:lvl1pPr>
          </a:lstStyle>
          <a:p>
            <a:pPr lvl="0"/>
            <a:r>
              <a:rPr lang="nl-NL"/>
              <a:t>Klik om de stijl te bewerken</a:t>
            </a:r>
          </a:p>
        </p:txBody>
      </p:sp>
    </p:spTree>
    <p:extLst>
      <p:ext uri="{BB962C8B-B14F-4D97-AF65-F5344CB8AC3E}">
        <p14:creationId xmlns:p14="http://schemas.microsoft.com/office/powerpoint/2010/main" val="3892796396"/>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ussenpagina">
    <p:bg>
      <p:bgPr>
        <a:blipFill>
          <a:blip r:embed="rId2"/>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p:nvPr>
        </p:nvSpPr>
        <p:spPr>
          <a:xfrm>
            <a:off x="611559" y="620685"/>
            <a:ext cx="6768754" cy="1470026"/>
          </a:xfrm>
        </p:spPr>
        <p:txBody>
          <a:bodyPr/>
          <a:lstStyle>
            <a:lvl1pPr>
              <a:defRPr b="1">
                <a:solidFill>
                  <a:srgbClr val="004990"/>
                </a:solidFill>
              </a:defRPr>
            </a:lvl1pPr>
          </a:lstStyle>
          <a:p>
            <a:pPr lvl="0"/>
            <a:r>
              <a:rPr lang="nl-NL"/>
              <a:t>Klik om de stijl te bewerken</a:t>
            </a:r>
          </a:p>
        </p:txBody>
      </p:sp>
      <p:sp>
        <p:nvSpPr>
          <p:cNvPr id="3" name="Ondertitel 2"/>
          <p:cNvSpPr txBox="1">
            <a:spLocks noGrp="1"/>
          </p:cNvSpPr>
          <p:nvPr>
            <p:ph type="subTitle" idx="1"/>
          </p:nvPr>
        </p:nvSpPr>
        <p:spPr>
          <a:xfrm>
            <a:off x="611559" y="2420892"/>
            <a:ext cx="6768754" cy="3816422"/>
          </a:xfrm>
        </p:spPr>
        <p:txBody>
          <a:bodyPr/>
          <a:lstStyle>
            <a:lvl1pPr marL="0" indent="0">
              <a:buNone/>
              <a:defRPr>
                <a:solidFill>
                  <a:srgbClr val="898989"/>
                </a:solidFill>
              </a:defRPr>
            </a:lvl1pPr>
          </a:lstStyle>
          <a:p>
            <a:pPr lvl="0"/>
            <a:r>
              <a:rPr lang="nl-NL"/>
              <a:t>Klik om de ondertitelstijl van het model te bewerken</a:t>
            </a:r>
          </a:p>
        </p:txBody>
      </p:sp>
    </p:spTree>
    <p:extLst>
      <p:ext uri="{BB962C8B-B14F-4D97-AF65-F5344CB8AC3E}">
        <p14:creationId xmlns:p14="http://schemas.microsoft.com/office/powerpoint/2010/main" val="38129650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sluiting">
    <p:bg>
      <p:bgPr>
        <a:blipFill>
          <a:blip r:embed="rId2"/>
          <a:stretch>
            <a:fillRect/>
          </a:stretch>
        </a:blipFill>
        <a:effectLst/>
      </p:bgPr>
    </p:bg>
    <p:spTree>
      <p:nvGrpSpPr>
        <p:cNvPr id="1" name=""/>
        <p:cNvGrpSpPr/>
        <p:nvPr/>
      </p:nvGrpSpPr>
      <p:grpSpPr>
        <a:xfrm>
          <a:off x="0" y="0"/>
          <a:ext cx="0" cy="0"/>
          <a:chOff x="0" y="0"/>
          <a:chExt cx="0" cy="0"/>
        </a:xfrm>
      </p:grpSpPr>
      <p:sp>
        <p:nvSpPr>
          <p:cNvPr id="2" name="Tekstvak 6"/>
          <p:cNvSpPr txBox="1"/>
          <p:nvPr/>
        </p:nvSpPr>
        <p:spPr>
          <a:xfrm>
            <a:off x="467544" y="4873833"/>
            <a:ext cx="5760640" cy="127727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1" i="0" u="none" strike="noStrike" kern="1200" cap="none" spc="0" baseline="0" dirty="0" err="1">
                <a:solidFill>
                  <a:srgbClr val="C43C40"/>
                </a:solidFill>
                <a:uFillTx/>
                <a:latin typeface="Calibri"/>
              </a:rPr>
              <a:t>E</a:t>
            </a:r>
            <a:r>
              <a:rPr lang="nl-NL" sz="1100" b="1" i="0" u="none" strike="noStrike" kern="1200" cap="none" spc="0" baseline="0" dirty="0" err="1">
                <a:solidFill>
                  <a:srgbClr val="004990"/>
                </a:solidFill>
                <a:uFillTx/>
                <a:latin typeface="Calibri"/>
              </a:rPr>
              <a:t>xpert</a:t>
            </a:r>
            <a:r>
              <a:rPr lang="nl-NL" sz="1100" b="1" i="0" u="none" strike="noStrike" kern="1200" cap="none" spc="0" baseline="0" dirty="0" err="1">
                <a:solidFill>
                  <a:srgbClr val="C43C40"/>
                </a:solidFill>
                <a:uFillTx/>
                <a:latin typeface="Calibri"/>
              </a:rPr>
              <a:t>is</a:t>
            </a:r>
            <a:r>
              <a:rPr lang="nl-NL" sz="1100" b="1" i="0" u="none" strike="noStrike" kern="1200" cap="none" spc="0" baseline="0" dirty="0">
                <a:solidFill>
                  <a:srgbClr val="004990"/>
                </a:solidFill>
                <a:uFillTx/>
                <a:latin typeface="Calibri"/>
              </a:rPr>
              <a:t> </a:t>
            </a:r>
            <a:r>
              <a:rPr lang="nl-NL" sz="1100" b="1" i="0" u="none" strike="noStrike" kern="1200" cap="none" spc="0" baseline="0" dirty="0">
                <a:solidFill>
                  <a:srgbClr val="C43C40"/>
                </a:solidFill>
                <a:uFillTx/>
                <a:latin typeface="Calibri"/>
              </a:rPr>
              <a:t>O</a:t>
            </a:r>
            <a:r>
              <a:rPr lang="nl-NL" sz="1100" b="1" i="0" u="none" strike="noStrike" kern="1200" cap="none" spc="0" baseline="0" dirty="0">
                <a:solidFill>
                  <a:srgbClr val="004990"/>
                </a:solidFill>
                <a:uFillTx/>
                <a:latin typeface="Calibri"/>
              </a:rPr>
              <a:t>nderwijsadviseurs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Postbus 762 | 7550 AT HENGELO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Prins Bernhardplantsoen 204 | 7551 HT  HENGELO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T: 074 – 8 516 516</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Utrechtseweg 31b | 3811 NA  AMERSFOORT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T: 033 – 4 612 680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www.expertis.nl | @</a:t>
            </a:r>
            <a:r>
              <a:rPr lang="nl-NL" sz="1100" b="0" i="0" u="none" strike="noStrike" kern="1200" cap="none" spc="0" baseline="0" dirty="0" err="1">
                <a:solidFill>
                  <a:srgbClr val="004990"/>
                </a:solidFill>
                <a:uFillTx/>
                <a:latin typeface="Calibri"/>
              </a:rPr>
              <a:t>expertisadvies</a:t>
            </a:r>
            <a:endParaRPr lang="nl-NL" sz="1100" b="0" i="0" u="none" strike="noStrike" kern="1200" cap="none" spc="0" baseline="0" dirty="0">
              <a:solidFill>
                <a:srgbClr val="004990"/>
              </a:solidFill>
              <a:uFillTx/>
              <a:latin typeface="Calibri"/>
            </a:endParaRPr>
          </a:p>
        </p:txBody>
      </p:sp>
      <p:sp>
        <p:nvSpPr>
          <p:cNvPr id="3" name="Titel 1"/>
          <p:cNvSpPr txBox="1">
            <a:spLocks noGrp="1"/>
          </p:cNvSpPr>
          <p:nvPr>
            <p:ph type="title"/>
          </p:nvPr>
        </p:nvSpPr>
        <p:spPr>
          <a:xfrm>
            <a:off x="467541" y="1988838"/>
            <a:ext cx="6923855" cy="1143000"/>
          </a:xfrm>
        </p:spPr>
        <p:txBody>
          <a:bodyPr anchorCtr="0"/>
          <a:lstStyle>
            <a:lvl1pPr algn="l">
              <a:defRPr b="1">
                <a:solidFill>
                  <a:srgbClr val="004990"/>
                </a:solidFill>
              </a:defRPr>
            </a:lvl1pPr>
          </a:lstStyle>
          <a:p>
            <a:pPr lvl="0"/>
            <a:r>
              <a:rPr lang="nl-NL"/>
              <a:t>Klik om de stijl te bewerken</a:t>
            </a:r>
          </a:p>
        </p:txBody>
      </p:sp>
      <p:sp>
        <p:nvSpPr>
          <p:cNvPr id="4" name="Text Placeholder 13"/>
          <p:cNvSpPr txBox="1">
            <a:spLocks noGrp="1"/>
          </p:cNvSpPr>
          <p:nvPr>
            <p:ph type="body" idx="4294967295" hasCustomPrompt="1"/>
          </p:nvPr>
        </p:nvSpPr>
        <p:spPr>
          <a:xfrm>
            <a:off x="457200" y="3581403"/>
            <a:ext cx="1904996" cy="228600"/>
          </a:xfrm>
        </p:spPr>
        <p:txBody>
          <a:bodyPr/>
          <a:lstStyle>
            <a:lvl1pPr>
              <a:spcBef>
                <a:spcPts val="300"/>
              </a:spcBef>
              <a:buNone/>
              <a:defRPr lang="en-US" sz="1100">
                <a:solidFill>
                  <a:srgbClr val="004990"/>
                </a:solidFill>
              </a:defRPr>
            </a:lvl1pPr>
          </a:lstStyle>
          <a:p>
            <a:pPr lvl="0"/>
            <a:r>
              <a:rPr lang="en-US" dirty="0" err="1"/>
              <a:t>Naam</a:t>
            </a:r>
            <a:endParaRPr lang="en-US" dirty="0"/>
          </a:p>
        </p:txBody>
      </p:sp>
      <p:sp>
        <p:nvSpPr>
          <p:cNvPr id="5" name="Text Placeholder 13"/>
          <p:cNvSpPr txBox="1">
            <a:spLocks noGrp="1"/>
          </p:cNvSpPr>
          <p:nvPr>
            <p:ph type="body" idx="4294967295" hasCustomPrompt="1"/>
          </p:nvPr>
        </p:nvSpPr>
        <p:spPr>
          <a:xfrm>
            <a:off x="457200" y="3810003"/>
            <a:ext cx="1904996" cy="228600"/>
          </a:xfrm>
        </p:spPr>
        <p:txBody>
          <a:bodyPr/>
          <a:lstStyle>
            <a:lvl1pPr>
              <a:spcBef>
                <a:spcPts val="300"/>
              </a:spcBef>
              <a:buNone/>
              <a:defRPr lang="en-US" sz="1100">
                <a:solidFill>
                  <a:srgbClr val="004990"/>
                </a:solidFill>
              </a:defRPr>
            </a:lvl1pPr>
          </a:lstStyle>
          <a:p>
            <a:pPr lvl="0"/>
            <a:r>
              <a:rPr lang="en-US" dirty="0" err="1"/>
              <a:t>Functie</a:t>
            </a:r>
            <a:endParaRPr lang="en-US" dirty="0"/>
          </a:p>
        </p:txBody>
      </p:sp>
      <p:sp>
        <p:nvSpPr>
          <p:cNvPr id="8" name="Text Placeholder 13"/>
          <p:cNvSpPr txBox="1">
            <a:spLocks noGrp="1"/>
          </p:cNvSpPr>
          <p:nvPr>
            <p:ph type="body" idx="4294967295" hasCustomPrompt="1"/>
          </p:nvPr>
        </p:nvSpPr>
        <p:spPr>
          <a:xfrm>
            <a:off x="467544" y="4293096"/>
            <a:ext cx="1904996" cy="228600"/>
          </a:xfrm>
        </p:spPr>
        <p:txBody>
          <a:bodyPr/>
          <a:lstStyle>
            <a:lvl1pPr>
              <a:spcBef>
                <a:spcPts val="300"/>
              </a:spcBef>
              <a:buNone/>
              <a:defRPr lang="en-US" sz="1100">
                <a:solidFill>
                  <a:srgbClr val="004990"/>
                </a:solidFill>
              </a:defRPr>
            </a:lvl1pPr>
          </a:lstStyle>
          <a:p>
            <a:pPr lvl="0"/>
            <a:r>
              <a:rPr lang="en-US" dirty="0"/>
              <a:t>M: 06 - </a:t>
            </a:r>
          </a:p>
        </p:txBody>
      </p:sp>
      <p:sp>
        <p:nvSpPr>
          <p:cNvPr id="9" name="Text Placeholder 13"/>
          <p:cNvSpPr txBox="1">
            <a:spLocks noGrp="1"/>
          </p:cNvSpPr>
          <p:nvPr>
            <p:ph type="body" idx="4294967295" hasCustomPrompt="1"/>
          </p:nvPr>
        </p:nvSpPr>
        <p:spPr>
          <a:xfrm>
            <a:off x="467544" y="4521696"/>
            <a:ext cx="1904996" cy="228600"/>
          </a:xfrm>
        </p:spPr>
        <p:txBody>
          <a:bodyPr/>
          <a:lstStyle>
            <a:lvl1pPr>
              <a:spcBef>
                <a:spcPts val="300"/>
              </a:spcBef>
              <a:buNone/>
              <a:defRPr lang="en-US" sz="1100">
                <a:solidFill>
                  <a:srgbClr val="004990"/>
                </a:solidFill>
              </a:defRPr>
            </a:lvl1pPr>
          </a:lstStyle>
          <a:p>
            <a:pPr lvl="0"/>
            <a:r>
              <a:rPr lang="en-US" dirty="0"/>
              <a:t>E: naam@expertis.nl</a:t>
            </a:r>
          </a:p>
        </p:txBody>
      </p:sp>
    </p:spTree>
    <p:extLst>
      <p:ext uri="{BB962C8B-B14F-4D97-AF65-F5344CB8AC3E}">
        <p14:creationId xmlns:p14="http://schemas.microsoft.com/office/powerpoint/2010/main" val="240368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fsluiting">
    <p:bg>
      <p:bgPr>
        <a:blipFill>
          <a:blip r:embed="rId2"/>
          <a:stretch>
            <a:fillRect/>
          </a:stretch>
        </a:blipFill>
        <a:effectLst/>
      </p:bgPr>
    </p:bg>
    <p:spTree>
      <p:nvGrpSpPr>
        <p:cNvPr id="1" name=""/>
        <p:cNvGrpSpPr/>
        <p:nvPr/>
      </p:nvGrpSpPr>
      <p:grpSpPr>
        <a:xfrm>
          <a:off x="0" y="0"/>
          <a:ext cx="0" cy="0"/>
          <a:chOff x="0" y="0"/>
          <a:chExt cx="0" cy="0"/>
        </a:xfrm>
      </p:grpSpPr>
      <p:sp>
        <p:nvSpPr>
          <p:cNvPr id="2" name="Tekstvak 6"/>
          <p:cNvSpPr txBox="1"/>
          <p:nvPr/>
        </p:nvSpPr>
        <p:spPr>
          <a:xfrm>
            <a:off x="467544" y="4873833"/>
            <a:ext cx="4762871" cy="110799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1" i="0" u="none" strike="noStrike" kern="1200" cap="none" spc="0" baseline="0" dirty="0" err="1">
                <a:solidFill>
                  <a:srgbClr val="C43C40"/>
                </a:solidFill>
                <a:uFillTx/>
                <a:latin typeface="Calibri"/>
              </a:rPr>
              <a:t>E</a:t>
            </a:r>
            <a:r>
              <a:rPr lang="nl-NL" sz="1100" b="1" i="0" u="none" strike="noStrike" kern="1200" cap="none" spc="0" baseline="0" dirty="0" err="1">
                <a:solidFill>
                  <a:srgbClr val="004990"/>
                </a:solidFill>
                <a:uFillTx/>
                <a:latin typeface="Calibri"/>
              </a:rPr>
              <a:t>xpert</a:t>
            </a:r>
            <a:r>
              <a:rPr lang="nl-NL" sz="1100" b="1" i="0" u="none" strike="noStrike" kern="1200" cap="none" spc="0" baseline="0" dirty="0" err="1">
                <a:solidFill>
                  <a:srgbClr val="C43C40"/>
                </a:solidFill>
                <a:uFillTx/>
                <a:latin typeface="Calibri"/>
              </a:rPr>
              <a:t>is</a:t>
            </a:r>
            <a:r>
              <a:rPr lang="nl-NL" sz="1100" b="1" i="0" u="none" strike="noStrike" kern="1200" cap="none" spc="0" baseline="0" dirty="0">
                <a:solidFill>
                  <a:srgbClr val="004990"/>
                </a:solidFill>
                <a:uFillTx/>
                <a:latin typeface="Calibri"/>
              </a:rPr>
              <a:t> </a:t>
            </a:r>
            <a:r>
              <a:rPr lang="nl-NL" sz="1100" b="1" i="0" u="none" strike="noStrike" kern="1200" cap="none" spc="0" baseline="0" dirty="0">
                <a:solidFill>
                  <a:srgbClr val="C43C40"/>
                </a:solidFill>
                <a:uFillTx/>
                <a:latin typeface="Calibri"/>
              </a:rPr>
              <a:t>O</a:t>
            </a:r>
            <a:r>
              <a:rPr lang="nl-NL" sz="1100" b="1" i="0" u="none" strike="noStrike" kern="1200" cap="none" spc="0" baseline="0" dirty="0">
                <a:solidFill>
                  <a:srgbClr val="004990"/>
                </a:solidFill>
                <a:uFillTx/>
                <a:latin typeface="Calibri"/>
              </a:rPr>
              <a:t>nderwijsadviseurs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Postbus 762 | 7550 AT HENGELO | M.A. de Ruyterstraat 3 | 7556 CW  Hengelo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T: 074 – 8 516 516 | F: 074 – 8 516 555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Utrechtseweg 31b | 3811 NA  AMERSFOORT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T: 033 – 4 612 680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www.expertis.nl | @</a:t>
            </a:r>
            <a:r>
              <a:rPr lang="nl-NL" sz="1100" b="0" i="0" u="none" strike="noStrike" kern="1200" cap="none" spc="0" baseline="0" dirty="0" err="1">
                <a:solidFill>
                  <a:srgbClr val="004990"/>
                </a:solidFill>
                <a:uFillTx/>
                <a:latin typeface="Calibri"/>
              </a:rPr>
              <a:t>expertisadvies</a:t>
            </a:r>
            <a:endParaRPr lang="nl-NL" sz="1100" b="0" i="0" u="none" strike="noStrike" kern="1200" cap="none" spc="0" baseline="0" dirty="0">
              <a:solidFill>
                <a:srgbClr val="004990"/>
              </a:solidFill>
              <a:uFillTx/>
              <a:latin typeface="Calibri"/>
            </a:endParaRPr>
          </a:p>
        </p:txBody>
      </p:sp>
      <p:sp>
        <p:nvSpPr>
          <p:cNvPr id="3" name="Titel 1"/>
          <p:cNvSpPr txBox="1">
            <a:spLocks noGrp="1"/>
          </p:cNvSpPr>
          <p:nvPr>
            <p:ph type="title"/>
          </p:nvPr>
        </p:nvSpPr>
        <p:spPr>
          <a:xfrm>
            <a:off x="467541" y="1988838"/>
            <a:ext cx="6923855" cy="1143000"/>
          </a:xfrm>
        </p:spPr>
        <p:txBody>
          <a:bodyPr anchorCtr="0"/>
          <a:lstStyle>
            <a:lvl1pPr algn="l">
              <a:defRPr b="1">
                <a:solidFill>
                  <a:srgbClr val="004990"/>
                </a:solidFill>
              </a:defRPr>
            </a:lvl1pPr>
          </a:lstStyle>
          <a:p>
            <a:pPr lvl="0"/>
            <a:r>
              <a:rPr lang="nl-NL"/>
              <a:t>Klik om de stijl te bewerken</a:t>
            </a:r>
          </a:p>
        </p:txBody>
      </p:sp>
      <p:sp>
        <p:nvSpPr>
          <p:cNvPr id="4" name="Text Placeholder 13"/>
          <p:cNvSpPr txBox="1">
            <a:spLocks noGrp="1"/>
          </p:cNvSpPr>
          <p:nvPr>
            <p:ph type="body" idx="4294967295" hasCustomPrompt="1"/>
          </p:nvPr>
        </p:nvSpPr>
        <p:spPr>
          <a:xfrm>
            <a:off x="457200" y="3581403"/>
            <a:ext cx="1904996" cy="228600"/>
          </a:xfrm>
        </p:spPr>
        <p:txBody>
          <a:bodyPr/>
          <a:lstStyle>
            <a:lvl1pPr>
              <a:spcBef>
                <a:spcPts val="300"/>
              </a:spcBef>
              <a:buNone/>
              <a:defRPr lang="en-US" sz="1100">
                <a:solidFill>
                  <a:srgbClr val="004990"/>
                </a:solidFill>
              </a:defRPr>
            </a:lvl1pPr>
          </a:lstStyle>
          <a:p>
            <a:pPr lvl="0"/>
            <a:r>
              <a:rPr lang="en-US" dirty="0" err="1"/>
              <a:t>Naam</a:t>
            </a:r>
            <a:endParaRPr lang="en-US" dirty="0"/>
          </a:p>
        </p:txBody>
      </p:sp>
      <p:sp>
        <p:nvSpPr>
          <p:cNvPr id="5" name="Text Placeholder 13"/>
          <p:cNvSpPr txBox="1">
            <a:spLocks noGrp="1"/>
          </p:cNvSpPr>
          <p:nvPr>
            <p:ph type="body" idx="4294967295" hasCustomPrompt="1"/>
          </p:nvPr>
        </p:nvSpPr>
        <p:spPr>
          <a:xfrm>
            <a:off x="457200" y="3810003"/>
            <a:ext cx="1904996" cy="228600"/>
          </a:xfrm>
        </p:spPr>
        <p:txBody>
          <a:bodyPr/>
          <a:lstStyle>
            <a:lvl1pPr>
              <a:spcBef>
                <a:spcPts val="300"/>
              </a:spcBef>
              <a:buNone/>
              <a:defRPr lang="en-US" sz="1100">
                <a:solidFill>
                  <a:srgbClr val="004990"/>
                </a:solidFill>
              </a:defRPr>
            </a:lvl1pPr>
          </a:lstStyle>
          <a:p>
            <a:pPr lvl="0"/>
            <a:r>
              <a:rPr lang="en-US" dirty="0" err="1"/>
              <a:t>Functie</a:t>
            </a:r>
            <a:endParaRPr lang="en-US" dirty="0"/>
          </a:p>
        </p:txBody>
      </p:sp>
      <p:sp>
        <p:nvSpPr>
          <p:cNvPr id="8" name="Text Placeholder 13"/>
          <p:cNvSpPr txBox="1">
            <a:spLocks noGrp="1"/>
          </p:cNvSpPr>
          <p:nvPr>
            <p:ph type="body" idx="4294967295" hasCustomPrompt="1"/>
          </p:nvPr>
        </p:nvSpPr>
        <p:spPr>
          <a:xfrm>
            <a:off x="467544" y="4293096"/>
            <a:ext cx="1904996" cy="228600"/>
          </a:xfrm>
        </p:spPr>
        <p:txBody>
          <a:bodyPr/>
          <a:lstStyle>
            <a:lvl1pPr>
              <a:spcBef>
                <a:spcPts val="300"/>
              </a:spcBef>
              <a:buNone/>
              <a:defRPr lang="en-US" sz="1100">
                <a:solidFill>
                  <a:srgbClr val="004990"/>
                </a:solidFill>
              </a:defRPr>
            </a:lvl1pPr>
          </a:lstStyle>
          <a:p>
            <a:pPr lvl="0"/>
            <a:r>
              <a:rPr lang="en-US" dirty="0"/>
              <a:t>M: 06 - </a:t>
            </a:r>
          </a:p>
        </p:txBody>
      </p:sp>
      <p:sp>
        <p:nvSpPr>
          <p:cNvPr id="9" name="Text Placeholder 13"/>
          <p:cNvSpPr txBox="1">
            <a:spLocks noGrp="1"/>
          </p:cNvSpPr>
          <p:nvPr>
            <p:ph type="body" idx="4294967295" hasCustomPrompt="1"/>
          </p:nvPr>
        </p:nvSpPr>
        <p:spPr>
          <a:xfrm>
            <a:off x="467544" y="4521696"/>
            <a:ext cx="1904996" cy="228600"/>
          </a:xfrm>
        </p:spPr>
        <p:txBody>
          <a:bodyPr/>
          <a:lstStyle>
            <a:lvl1pPr>
              <a:spcBef>
                <a:spcPts val="300"/>
              </a:spcBef>
              <a:buNone/>
              <a:defRPr lang="en-US" sz="1100">
                <a:solidFill>
                  <a:srgbClr val="004990"/>
                </a:solidFill>
              </a:defRPr>
            </a:lvl1pPr>
          </a:lstStyle>
          <a:p>
            <a:pPr lvl="0"/>
            <a:r>
              <a:rPr lang="en-US" dirty="0"/>
              <a:t>E: naam@expertis.nl</a:t>
            </a:r>
          </a:p>
        </p:txBody>
      </p:sp>
    </p:spTree>
    <p:extLst>
      <p:ext uri="{BB962C8B-B14F-4D97-AF65-F5344CB8AC3E}">
        <p14:creationId xmlns:p14="http://schemas.microsoft.com/office/powerpoint/2010/main" val="33862960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49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en-US" dirty="0"/>
          </a:p>
        </p:txBody>
      </p:sp>
      <p:sp>
        <p:nvSpPr>
          <p:cNvPr id="4" name="Date Placeholder 3"/>
          <p:cNvSpPr>
            <a:spLocks noGrp="1"/>
          </p:cNvSpPr>
          <p:nvPr>
            <p:ph type="dt" sz="half" idx="10"/>
          </p:nvPr>
        </p:nvSpPr>
        <p:spPr/>
        <p:txBody>
          <a:bodyPr/>
          <a:lstStyle>
            <a:lvl1pPr>
              <a:defRPr/>
            </a:lvl1pPr>
          </a:lstStyle>
          <a:p>
            <a:pPr>
              <a:defRPr/>
            </a:pPr>
            <a:fld id="{1AAD22BC-DEEA-4742-9A45-244F42E45CD6}" type="datetime1">
              <a:rPr lang="en-US" altLang="nl-NL"/>
              <a:pPr>
                <a:defRPr/>
              </a:pPr>
              <a:t>1/13/2020</a:t>
            </a:fld>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6A1E0E0-D2FC-4033-8242-09F0027EB469}" type="slidenum">
              <a:rPr lang="en-US" altLang="nl-NL"/>
              <a:pPr>
                <a:defRPr/>
              </a:pPr>
              <a:t>‹nr.›</a:t>
            </a:fld>
            <a:endParaRPr lang="en-US" altLang="nl-NL"/>
          </a:p>
        </p:txBody>
      </p:sp>
    </p:spTree>
    <p:extLst>
      <p:ext uri="{BB962C8B-B14F-4D97-AF65-F5344CB8AC3E}">
        <p14:creationId xmlns:p14="http://schemas.microsoft.com/office/powerpoint/2010/main" val="2984658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6946C6BB-98EB-4FD4-8256-BE1F1E375084}" type="datetime1">
              <a:rPr lang="en-US" altLang="nl-NL"/>
              <a:pPr>
                <a:defRPr/>
              </a:pPr>
              <a:t>1/13/2020</a:t>
            </a:fld>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10FBFCF0-3408-428B-B144-92B80F06EB18}" type="slidenum">
              <a:rPr lang="en-US" altLang="nl-NL"/>
              <a:pPr>
                <a:defRPr/>
              </a:pPr>
              <a:t>‹nr.›</a:t>
            </a:fld>
            <a:endParaRPr lang="en-US" altLang="nl-NL"/>
          </a:p>
        </p:txBody>
      </p:sp>
    </p:spTree>
    <p:extLst>
      <p:ext uri="{BB962C8B-B14F-4D97-AF65-F5344CB8AC3E}">
        <p14:creationId xmlns:p14="http://schemas.microsoft.com/office/powerpoint/2010/main" val="12860704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lvl1pPr>
              <a:defRPr/>
            </a:lvl1pPr>
          </a:lstStyle>
          <a:p>
            <a:pPr>
              <a:defRPr/>
            </a:pPr>
            <a:fld id="{28B48EAB-9D48-401C-A165-8997876777BD}" type="datetime1">
              <a:rPr lang="en-US" altLang="nl-NL"/>
              <a:pPr>
                <a:defRPr/>
              </a:pPr>
              <a:t>1/13/2020</a:t>
            </a:fld>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41164282-6029-4E6A-924C-C061A5701373}" type="slidenum">
              <a:rPr lang="en-US" altLang="nl-NL"/>
              <a:pPr>
                <a:defRPr/>
              </a:pPr>
              <a:t>‹nr.›</a:t>
            </a:fld>
            <a:endParaRPr lang="en-US" altLang="nl-NL"/>
          </a:p>
        </p:txBody>
      </p:sp>
    </p:spTree>
    <p:extLst>
      <p:ext uri="{BB962C8B-B14F-4D97-AF65-F5344CB8AC3E}">
        <p14:creationId xmlns:p14="http://schemas.microsoft.com/office/powerpoint/2010/main" val="15972439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sz="half" idx="1"/>
          </p:nvPr>
        </p:nvSpPr>
        <p:spPr>
          <a:xfrm>
            <a:off x="457200" y="2819400"/>
            <a:ext cx="40386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a:lstStyle>
            <a:lvl1pPr>
              <a:defRPr/>
            </a:lvl1pPr>
          </a:lstStyle>
          <a:p>
            <a:pPr>
              <a:defRPr/>
            </a:pPr>
            <a:fld id="{AD67BF51-E803-4F22-B13B-38A9F39E1CF8}" type="datetime1">
              <a:rPr lang="en-US" altLang="nl-NL"/>
              <a:pPr>
                <a:defRPr/>
              </a:pPr>
              <a:t>1/13/2020</a:t>
            </a:fld>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7C0BE75C-34F8-44BA-A421-541F1813C5F9}" type="slidenum">
              <a:rPr lang="en-US" altLang="nl-NL"/>
              <a:pPr>
                <a:defRPr/>
              </a:pPr>
              <a:t>‹nr.›</a:t>
            </a:fld>
            <a:endParaRPr lang="en-US" altLang="nl-NL"/>
          </a:p>
        </p:txBody>
      </p:sp>
    </p:spTree>
    <p:extLst>
      <p:ext uri="{BB962C8B-B14F-4D97-AF65-F5344CB8AC3E}">
        <p14:creationId xmlns:p14="http://schemas.microsoft.com/office/powerpoint/2010/main" val="2961608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lvl1pPr>
              <a:defRPr/>
            </a:lvl1pPr>
          </a:lstStyle>
          <a:p>
            <a:r>
              <a:rPr lang="nl-NL"/>
              <a:t>Click to edit Master title style</a:t>
            </a:r>
            <a:endParaRPr lang="en-US" dirty="0"/>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5" name="Date Placeholder 3"/>
          <p:cNvSpPr>
            <a:spLocks noGrp="1"/>
          </p:cNvSpPr>
          <p:nvPr>
            <p:ph type="dt" sz="half" idx="10"/>
          </p:nvPr>
        </p:nvSpPr>
        <p:spPr/>
        <p:txBody>
          <a:bodyPr/>
          <a:lstStyle>
            <a:lvl1pPr>
              <a:defRPr/>
            </a:lvl1pPr>
          </a:lstStyle>
          <a:p>
            <a:pPr>
              <a:defRPr/>
            </a:pPr>
            <a:fld id="{27C6942C-C2DF-4401-ADA1-B298308EA235}" type="datetime1">
              <a:rPr lang="en-US" altLang="nl-NL"/>
              <a:pPr>
                <a:defRPr/>
              </a:pPr>
              <a:t>1/13/2020</a:t>
            </a:fld>
            <a:endParaRPr lang="en-US" alt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DD2AA7C9-E396-4A04-B54F-9EC9CEE481FB}" type="slidenum">
              <a:rPr lang="en-US" altLang="nl-NL"/>
              <a:pPr>
                <a:defRPr/>
              </a:pPr>
              <a:t>‹nr.›</a:t>
            </a:fld>
            <a:endParaRPr lang="en-US" altLang="nl-NL"/>
          </a:p>
        </p:txBody>
      </p:sp>
    </p:spTree>
    <p:extLst>
      <p:ext uri="{BB962C8B-B14F-4D97-AF65-F5344CB8AC3E}">
        <p14:creationId xmlns:p14="http://schemas.microsoft.com/office/powerpoint/2010/main" val="2403660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E7AB958-D9FB-4598-BD67-B6D3C0A1342F}" type="datetime1">
              <a:rPr lang="en-US" altLang="nl-NL"/>
              <a:pPr>
                <a:defRPr/>
              </a:pPr>
              <a:t>1/13/2020</a:t>
            </a:fld>
            <a:endParaRPr lang="en-US" altLang="nl-NL"/>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3F08D5CE-2C98-4628-943F-A0EFFD84A628}" type="slidenum">
              <a:rPr lang="en-US" altLang="nl-NL"/>
              <a:pPr>
                <a:defRPr/>
              </a:pPr>
              <a:t>‹nr.›</a:t>
            </a:fld>
            <a:endParaRPr lang="en-US" altLang="nl-NL"/>
          </a:p>
        </p:txBody>
      </p:sp>
    </p:spTree>
    <p:extLst>
      <p:ext uri="{BB962C8B-B14F-4D97-AF65-F5344CB8AC3E}">
        <p14:creationId xmlns:p14="http://schemas.microsoft.com/office/powerpoint/2010/main" val="1561300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7DB1F1-8B0E-40D8-AA21-31AFA8E3056C}" type="datetime1">
              <a:rPr lang="en-US" altLang="nl-NL"/>
              <a:pPr>
                <a:defRPr/>
              </a:pPr>
              <a:t>1/13/2020</a:t>
            </a:fld>
            <a:endParaRPr lang="en-US" altLang="nl-NL"/>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4643422B-4362-4378-88BD-EEDEA6052FD8}" type="slidenum">
              <a:rPr lang="en-US" altLang="nl-NL"/>
              <a:pPr>
                <a:defRPr/>
              </a:pPr>
              <a:t>‹nr.›</a:t>
            </a:fld>
            <a:endParaRPr lang="en-US" altLang="nl-NL"/>
          </a:p>
        </p:txBody>
      </p:sp>
    </p:spTree>
    <p:extLst>
      <p:ext uri="{BB962C8B-B14F-4D97-AF65-F5344CB8AC3E}">
        <p14:creationId xmlns:p14="http://schemas.microsoft.com/office/powerpoint/2010/main" val="36777746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50649E55-A340-48E0-AADA-358D9E2649A9}" type="datetime1">
              <a:rPr lang="en-US" altLang="nl-NL"/>
              <a:pPr>
                <a:defRPr/>
              </a:pPr>
              <a:t>1/13/2020</a:t>
            </a:fld>
            <a:endParaRPr lang="en-US" alt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16810551-16CF-4A5A-8D73-8D14053989D1}" type="slidenum">
              <a:rPr lang="en-US" altLang="nl-NL"/>
              <a:pPr>
                <a:defRPr/>
              </a:pPr>
              <a:t>‹nr.›</a:t>
            </a:fld>
            <a:endParaRPr lang="en-US" altLang="nl-NL"/>
          </a:p>
        </p:txBody>
      </p:sp>
    </p:spTree>
    <p:extLst>
      <p:ext uri="{BB962C8B-B14F-4D97-AF65-F5344CB8AC3E}">
        <p14:creationId xmlns:p14="http://schemas.microsoft.com/office/powerpoint/2010/main" val="3202942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ED4CADAD-026D-473B-B3F2-6DB90C3D1F2C}" type="datetime1">
              <a:rPr lang="en-US" altLang="nl-NL"/>
              <a:pPr>
                <a:defRPr/>
              </a:pPr>
              <a:t>1/13/2020</a:t>
            </a:fld>
            <a:endParaRPr lang="en-US" altLang="nl-NL"/>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3085DC7C-BB2D-4CA5-8021-CD7DE79BE412}" type="slidenum">
              <a:rPr lang="en-US" altLang="nl-NL"/>
              <a:pPr>
                <a:defRPr/>
              </a:pPr>
              <a:t>‹nr.›</a:t>
            </a:fld>
            <a:endParaRPr lang="en-US" altLang="nl-NL"/>
          </a:p>
        </p:txBody>
      </p:sp>
    </p:spTree>
    <p:extLst>
      <p:ext uri="{BB962C8B-B14F-4D97-AF65-F5344CB8AC3E}">
        <p14:creationId xmlns:p14="http://schemas.microsoft.com/office/powerpoint/2010/main" val="8970199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BFAF9484-F2B2-4AE4-A606-6024C9518C31}" type="datetime1">
              <a:rPr lang="en-US" altLang="nl-NL"/>
              <a:pPr>
                <a:defRPr/>
              </a:pPr>
              <a:t>1/13/2020</a:t>
            </a:fld>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BF738ABB-6F92-4C8D-99A1-53461F4FC8E3}" type="slidenum">
              <a:rPr lang="en-US" altLang="nl-NL"/>
              <a:pPr>
                <a:defRPr/>
              </a:pPr>
              <a:t>‹nr.›</a:t>
            </a:fld>
            <a:endParaRPr lang="en-US" altLang="nl-NL"/>
          </a:p>
        </p:txBody>
      </p:sp>
    </p:spTree>
    <p:extLst>
      <p:ext uri="{BB962C8B-B14F-4D97-AF65-F5344CB8AC3E}">
        <p14:creationId xmlns:p14="http://schemas.microsoft.com/office/powerpoint/2010/main" val="309355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698AF90D-E391-4821-B42A-90526BC38F9E}" type="slidenum">
              <a:rPr lang="nl-NL" altLang="nl-NL"/>
              <a:pPr>
                <a:defRPr/>
              </a:pPr>
              <a:t>‹nr.›</a:t>
            </a:fld>
            <a:endParaRPr lang="nl-NL" altLang="nl-NL"/>
          </a:p>
        </p:txBody>
      </p:sp>
    </p:spTree>
    <p:extLst>
      <p:ext uri="{BB962C8B-B14F-4D97-AF65-F5344CB8AC3E}">
        <p14:creationId xmlns:p14="http://schemas.microsoft.com/office/powerpoint/2010/main" val="31607795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8ABC9614-6FBD-4EE1-9958-E239CB439D6C}" type="datetime1">
              <a:rPr lang="en-US" altLang="nl-NL"/>
              <a:pPr>
                <a:defRPr/>
              </a:pPr>
              <a:t>1/13/2020</a:t>
            </a:fld>
            <a:endParaRPr lang="en-US" altLang="nl-NL"/>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17E6CCC6-541F-46F0-9CBD-F87F9CB0EABD}" type="slidenum">
              <a:rPr lang="en-US" altLang="nl-NL"/>
              <a:pPr>
                <a:defRPr/>
              </a:pPr>
              <a:t>‹nr.›</a:t>
            </a:fld>
            <a:endParaRPr lang="en-US" altLang="nl-NL"/>
          </a:p>
        </p:txBody>
      </p:sp>
    </p:spTree>
    <p:extLst>
      <p:ext uri="{BB962C8B-B14F-4D97-AF65-F5344CB8AC3E}">
        <p14:creationId xmlns:p14="http://schemas.microsoft.com/office/powerpoint/2010/main" val="12233535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Inleiding">
    <p:bg>
      <p:bgPr>
        <a:blipFill>
          <a:blip r:embed="rId2"/>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a:xfrm>
            <a:off x="467541" y="1988838"/>
            <a:ext cx="6923855" cy="1143000"/>
          </a:xfrm>
        </p:spPr>
        <p:txBody>
          <a:bodyPr anchorCtr="0"/>
          <a:lstStyle>
            <a:lvl1pPr algn="l">
              <a:defRPr b="1">
                <a:solidFill>
                  <a:srgbClr val="004990"/>
                </a:solidFill>
              </a:defRPr>
            </a:lvl1pPr>
          </a:lstStyle>
          <a:p>
            <a:pPr lvl="0"/>
            <a:r>
              <a:rPr lang="nl-NL"/>
              <a:t>Klik om de stijl te bewerken</a:t>
            </a:r>
          </a:p>
        </p:txBody>
      </p:sp>
    </p:spTree>
    <p:extLst>
      <p:ext uri="{BB962C8B-B14F-4D97-AF65-F5344CB8AC3E}">
        <p14:creationId xmlns:p14="http://schemas.microsoft.com/office/powerpoint/2010/main" val="6313804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ussenpagina">
    <p:bg>
      <p:bgPr>
        <a:blipFill>
          <a:blip r:embed="rId2"/>
          <a:stretch>
            <a:fillRect/>
          </a:stretch>
        </a:blipFill>
        <a:effectLst/>
      </p:bgPr>
    </p:bg>
    <p:spTree>
      <p:nvGrpSpPr>
        <p:cNvPr id="1" name=""/>
        <p:cNvGrpSpPr/>
        <p:nvPr/>
      </p:nvGrpSpPr>
      <p:grpSpPr>
        <a:xfrm>
          <a:off x="0" y="0"/>
          <a:ext cx="0" cy="0"/>
          <a:chOff x="0" y="0"/>
          <a:chExt cx="0" cy="0"/>
        </a:xfrm>
      </p:grpSpPr>
      <p:sp>
        <p:nvSpPr>
          <p:cNvPr id="2" name="Titel 1"/>
          <p:cNvSpPr txBox="1">
            <a:spLocks noGrp="1"/>
          </p:cNvSpPr>
          <p:nvPr>
            <p:ph type="ctrTitle"/>
          </p:nvPr>
        </p:nvSpPr>
        <p:spPr>
          <a:xfrm>
            <a:off x="611559" y="620685"/>
            <a:ext cx="6768754" cy="1470026"/>
          </a:xfrm>
        </p:spPr>
        <p:txBody>
          <a:bodyPr/>
          <a:lstStyle>
            <a:lvl1pPr>
              <a:defRPr b="1">
                <a:solidFill>
                  <a:srgbClr val="004990"/>
                </a:solidFill>
              </a:defRPr>
            </a:lvl1pPr>
          </a:lstStyle>
          <a:p>
            <a:pPr lvl="0"/>
            <a:r>
              <a:rPr lang="nl-NL"/>
              <a:t>Klik om de stijl te bewerken</a:t>
            </a:r>
          </a:p>
        </p:txBody>
      </p:sp>
      <p:sp>
        <p:nvSpPr>
          <p:cNvPr id="3" name="Ondertitel 2"/>
          <p:cNvSpPr txBox="1">
            <a:spLocks noGrp="1"/>
          </p:cNvSpPr>
          <p:nvPr>
            <p:ph type="subTitle" idx="1"/>
          </p:nvPr>
        </p:nvSpPr>
        <p:spPr>
          <a:xfrm>
            <a:off x="611559" y="2420892"/>
            <a:ext cx="6768754" cy="3816422"/>
          </a:xfrm>
        </p:spPr>
        <p:txBody>
          <a:bodyPr/>
          <a:lstStyle>
            <a:lvl1pPr marL="0" indent="0">
              <a:buNone/>
              <a:defRPr>
                <a:solidFill>
                  <a:srgbClr val="898989"/>
                </a:solidFill>
              </a:defRPr>
            </a:lvl1pPr>
          </a:lstStyle>
          <a:p>
            <a:pPr lvl="0"/>
            <a:r>
              <a:rPr lang="nl-NL"/>
              <a:t>Klik om de ondertitelstijl van het model te bewerken</a:t>
            </a:r>
          </a:p>
        </p:txBody>
      </p:sp>
    </p:spTree>
    <p:extLst>
      <p:ext uri="{BB962C8B-B14F-4D97-AF65-F5344CB8AC3E}">
        <p14:creationId xmlns:p14="http://schemas.microsoft.com/office/powerpoint/2010/main" val="1598427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fsluiting">
    <p:bg>
      <p:bgPr>
        <a:blipFill>
          <a:blip r:embed="rId2"/>
          <a:stretch>
            <a:fillRect/>
          </a:stretch>
        </a:blipFill>
        <a:effectLst/>
      </p:bgPr>
    </p:bg>
    <p:spTree>
      <p:nvGrpSpPr>
        <p:cNvPr id="1" name=""/>
        <p:cNvGrpSpPr/>
        <p:nvPr/>
      </p:nvGrpSpPr>
      <p:grpSpPr>
        <a:xfrm>
          <a:off x="0" y="0"/>
          <a:ext cx="0" cy="0"/>
          <a:chOff x="0" y="0"/>
          <a:chExt cx="0" cy="0"/>
        </a:xfrm>
      </p:grpSpPr>
      <p:sp>
        <p:nvSpPr>
          <p:cNvPr id="2" name="Tekstvak 6"/>
          <p:cNvSpPr txBox="1"/>
          <p:nvPr/>
        </p:nvSpPr>
        <p:spPr>
          <a:xfrm>
            <a:off x="467544" y="4873833"/>
            <a:ext cx="4762871" cy="1107996"/>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1" i="0" u="none" strike="noStrike" kern="1200" cap="none" spc="0" baseline="0" dirty="0" err="1">
                <a:solidFill>
                  <a:srgbClr val="C43C40"/>
                </a:solidFill>
                <a:uFillTx/>
                <a:latin typeface="Calibri"/>
              </a:rPr>
              <a:t>E</a:t>
            </a:r>
            <a:r>
              <a:rPr lang="nl-NL" sz="1100" b="1" i="0" u="none" strike="noStrike" kern="1200" cap="none" spc="0" baseline="0" dirty="0" err="1">
                <a:solidFill>
                  <a:srgbClr val="004990"/>
                </a:solidFill>
                <a:uFillTx/>
                <a:latin typeface="Calibri"/>
              </a:rPr>
              <a:t>xpert</a:t>
            </a:r>
            <a:r>
              <a:rPr lang="nl-NL" sz="1100" b="1" i="0" u="none" strike="noStrike" kern="1200" cap="none" spc="0" baseline="0" dirty="0" err="1">
                <a:solidFill>
                  <a:srgbClr val="C43C40"/>
                </a:solidFill>
                <a:uFillTx/>
                <a:latin typeface="Calibri"/>
              </a:rPr>
              <a:t>is</a:t>
            </a:r>
            <a:r>
              <a:rPr lang="nl-NL" sz="1100" b="1" i="0" u="none" strike="noStrike" kern="1200" cap="none" spc="0" baseline="0" dirty="0">
                <a:solidFill>
                  <a:srgbClr val="004990"/>
                </a:solidFill>
                <a:uFillTx/>
                <a:latin typeface="Calibri"/>
              </a:rPr>
              <a:t> </a:t>
            </a:r>
            <a:r>
              <a:rPr lang="nl-NL" sz="1100" b="1" i="0" u="none" strike="noStrike" kern="1200" cap="none" spc="0" baseline="0" dirty="0">
                <a:solidFill>
                  <a:srgbClr val="C43C40"/>
                </a:solidFill>
                <a:uFillTx/>
                <a:latin typeface="Calibri"/>
              </a:rPr>
              <a:t>O</a:t>
            </a:r>
            <a:r>
              <a:rPr lang="nl-NL" sz="1100" b="1" i="0" u="none" strike="noStrike" kern="1200" cap="none" spc="0" baseline="0" dirty="0">
                <a:solidFill>
                  <a:srgbClr val="004990"/>
                </a:solidFill>
                <a:uFillTx/>
                <a:latin typeface="Calibri"/>
              </a:rPr>
              <a:t>nderwijsadviseurs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Postbus 762 | 7550 AT HENGELO | M.A. de Ruyterstraat 3 | 7556 CW  Hengelo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T: 074 – 8 516 516 | F: 074 – 8 516 555</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Utrechtseweg 31b | 3811 NA  AMERSFOORT</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T: 033 – 4 612 680</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100" b="0" i="0" u="none" strike="noStrike" kern="1200" cap="none" spc="0" baseline="0" dirty="0">
                <a:solidFill>
                  <a:srgbClr val="004990"/>
                </a:solidFill>
                <a:uFillTx/>
                <a:latin typeface="Calibri"/>
              </a:rPr>
              <a:t>www.expertis.nl | @</a:t>
            </a:r>
            <a:r>
              <a:rPr lang="nl-NL" sz="1100" b="0" i="0" u="none" strike="noStrike" kern="1200" cap="none" spc="0" baseline="0" dirty="0" err="1">
                <a:solidFill>
                  <a:srgbClr val="004990"/>
                </a:solidFill>
                <a:uFillTx/>
                <a:latin typeface="Calibri"/>
              </a:rPr>
              <a:t>expertisadvies</a:t>
            </a:r>
            <a:endParaRPr lang="nl-NL" sz="1100" b="0" i="0" u="none" strike="noStrike" kern="1200" cap="none" spc="0" baseline="0" dirty="0">
              <a:solidFill>
                <a:srgbClr val="004990"/>
              </a:solidFill>
              <a:uFillTx/>
              <a:latin typeface="Calibri"/>
            </a:endParaRPr>
          </a:p>
        </p:txBody>
      </p:sp>
      <p:sp>
        <p:nvSpPr>
          <p:cNvPr id="3" name="Titel 1"/>
          <p:cNvSpPr txBox="1">
            <a:spLocks noGrp="1"/>
          </p:cNvSpPr>
          <p:nvPr>
            <p:ph type="title"/>
          </p:nvPr>
        </p:nvSpPr>
        <p:spPr>
          <a:xfrm>
            <a:off x="467541" y="1988838"/>
            <a:ext cx="6923855" cy="1143000"/>
          </a:xfrm>
        </p:spPr>
        <p:txBody>
          <a:bodyPr anchorCtr="0"/>
          <a:lstStyle>
            <a:lvl1pPr algn="l">
              <a:defRPr b="1">
                <a:solidFill>
                  <a:srgbClr val="004990"/>
                </a:solidFill>
              </a:defRPr>
            </a:lvl1pPr>
          </a:lstStyle>
          <a:p>
            <a:pPr lvl="0"/>
            <a:r>
              <a:rPr lang="nl-NL"/>
              <a:t>Klik om de stijl te bewerken</a:t>
            </a:r>
          </a:p>
        </p:txBody>
      </p:sp>
      <p:sp>
        <p:nvSpPr>
          <p:cNvPr id="4" name="Text Placeholder 13"/>
          <p:cNvSpPr txBox="1">
            <a:spLocks noGrp="1"/>
          </p:cNvSpPr>
          <p:nvPr>
            <p:ph type="body" idx="4294967295" hasCustomPrompt="1"/>
          </p:nvPr>
        </p:nvSpPr>
        <p:spPr>
          <a:xfrm>
            <a:off x="457200" y="3581403"/>
            <a:ext cx="1904996" cy="228600"/>
          </a:xfrm>
        </p:spPr>
        <p:txBody>
          <a:bodyPr/>
          <a:lstStyle>
            <a:lvl1pPr>
              <a:spcBef>
                <a:spcPts val="300"/>
              </a:spcBef>
              <a:buNone/>
              <a:defRPr lang="en-US" sz="1100">
                <a:solidFill>
                  <a:srgbClr val="004990"/>
                </a:solidFill>
              </a:defRPr>
            </a:lvl1pPr>
          </a:lstStyle>
          <a:p>
            <a:pPr lvl="0"/>
            <a:r>
              <a:rPr lang="en-US" dirty="0" err="1"/>
              <a:t>Naam</a:t>
            </a:r>
            <a:endParaRPr lang="en-US" dirty="0"/>
          </a:p>
        </p:txBody>
      </p:sp>
      <p:sp>
        <p:nvSpPr>
          <p:cNvPr id="5" name="Text Placeholder 13"/>
          <p:cNvSpPr txBox="1">
            <a:spLocks noGrp="1"/>
          </p:cNvSpPr>
          <p:nvPr>
            <p:ph type="body" idx="4294967295" hasCustomPrompt="1"/>
          </p:nvPr>
        </p:nvSpPr>
        <p:spPr>
          <a:xfrm>
            <a:off x="457200" y="3810003"/>
            <a:ext cx="1904996" cy="228600"/>
          </a:xfrm>
        </p:spPr>
        <p:txBody>
          <a:bodyPr/>
          <a:lstStyle>
            <a:lvl1pPr>
              <a:spcBef>
                <a:spcPts val="300"/>
              </a:spcBef>
              <a:buNone/>
              <a:defRPr lang="en-US" sz="1100">
                <a:solidFill>
                  <a:srgbClr val="004990"/>
                </a:solidFill>
              </a:defRPr>
            </a:lvl1pPr>
          </a:lstStyle>
          <a:p>
            <a:pPr lvl="0"/>
            <a:r>
              <a:rPr lang="en-US" dirty="0" err="1"/>
              <a:t>Functie</a:t>
            </a:r>
            <a:endParaRPr lang="en-US" dirty="0"/>
          </a:p>
        </p:txBody>
      </p:sp>
      <p:sp>
        <p:nvSpPr>
          <p:cNvPr id="8" name="Text Placeholder 13"/>
          <p:cNvSpPr txBox="1">
            <a:spLocks noGrp="1"/>
          </p:cNvSpPr>
          <p:nvPr>
            <p:ph type="body" idx="4294967295" hasCustomPrompt="1"/>
          </p:nvPr>
        </p:nvSpPr>
        <p:spPr>
          <a:xfrm>
            <a:off x="467544" y="4293096"/>
            <a:ext cx="1904996" cy="228600"/>
          </a:xfrm>
        </p:spPr>
        <p:txBody>
          <a:bodyPr/>
          <a:lstStyle>
            <a:lvl1pPr>
              <a:spcBef>
                <a:spcPts val="300"/>
              </a:spcBef>
              <a:buNone/>
              <a:defRPr lang="en-US" sz="1100">
                <a:solidFill>
                  <a:srgbClr val="004990"/>
                </a:solidFill>
              </a:defRPr>
            </a:lvl1pPr>
          </a:lstStyle>
          <a:p>
            <a:pPr lvl="0"/>
            <a:r>
              <a:rPr lang="en-US" dirty="0"/>
              <a:t>M: 06 - </a:t>
            </a:r>
          </a:p>
        </p:txBody>
      </p:sp>
      <p:sp>
        <p:nvSpPr>
          <p:cNvPr id="9" name="Text Placeholder 13"/>
          <p:cNvSpPr txBox="1">
            <a:spLocks noGrp="1"/>
          </p:cNvSpPr>
          <p:nvPr>
            <p:ph type="body" idx="4294967295" hasCustomPrompt="1"/>
          </p:nvPr>
        </p:nvSpPr>
        <p:spPr>
          <a:xfrm>
            <a:off x="467544" y="4521696"/>
            <a:ext cx="1904996" cy="228600"/>
          </a:xfrm>
        </p:spPr>
        <p:txBody>
          <a:bodyPr/>
          <a:lstStyle>
            <a:lvl1pPr>
              <a:spcBef>
                <a:spcPts val="300"/>
              </a:spcBef>
              <a:buNone/>
              <a:defRPr lang="en-US" sz="1100">
                <a:solidFill>
                  <a:srgbClr val="004990"/>
                </a:solidFill>
              </a:defRPr>
            </a:lvl1pPr>
          </a:lstStyle>
          <a:p>
            <a:pPr lvl="0"/>
            <a:r>
              <a:rPr lang="en-US" dirty="0"/>
              <a:t>E: naam@expertis.nl</a:t>
            </a:r>
          </a:p>
        </p:txBody>
      </p:sp>
    </p:spTree>
    <p:extLst>
      <p:ext uri="{BB962C8B-B14F-4D97-AF65-F5344CB8AC3E}">
        <p14:creationId xmlns:p14="http://schemas.microsoft.com/office/powerpoint/2010/main" val="9681606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698AF90D-E391-4821-B42A-90526BC38F9E}" type="slidenum">
              <a:rPr lang="nl-NL" altLang="nl-NL"/>
              <a:pPr>
                <a:defRPr/>
              </a:pPr>
              <a:t>‹nr.›</a:t>
            </a:fld>
            <a:endParaRPr lang="nl-NL" altLang="nl-NL"/>
          </a:p>
        </p:txBody>
      </p:sp>
    </p:spTree>
    <p:extLst>
      <p:ext uri="{BB962C8B-B14F-4D97-AF65-F5344CB8AC3E}">
        <p14:creationId xmlns:p14="http://schemas.microsoft.com/office/powerpoint/2010/main" val="3678241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EF8C5BD6-452C-4B7B-BC34-269DF622F1E4}" type="datetime1">
              <a:rPr kumimoji="0" lang="en-US"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1/13/2020</a:t>
            </a:fld>
            <a:endParaRPr kumimoji="0" lang="en-US" sz="1800" b="0" i="0" u="none" strike="noStrike" kern="0" cap="none" spc="0" normalizeH="0" baseline="0" noProof="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ysClr val="windowText" lastClr="000000"/>
              </a:solidFill>
              <a:effectLst/>
              <a:uLnTx/>
              <a:uFillTx/>
            </a:endParaRPr>
          </a:p>
        </p:txBody>
      </p:sp>
      <p:sp>
        <p:nvSpPr>
          <p:cNvPr id="6" name="Slide Number Placeholder 5"/>
          <p:cNvSpPr>
            <a:spLocks noGrp="1"/>
          </p:cNvSpPr>
          <p:nvPr>
            <p:ph type="sldNum" sz="quarter" idx="12"/>
          </p:nvPr>
        </p:nvSpPr>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6BF2503C-09C4-4C60-BADC-0CA1C1D0DD5C}" type="slidenum">
              <a:rPr kumimoji="0" lang="en-US" altLang="nl-NL"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‹nr.›</a:t>
            </a:fld>
            <a:endParaRPr kumimoji="0" lang="en-US" altLang="nl-NL"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006193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49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en-US" dirty="0"/>
          </a:p>
        </p:txBody>
      </p:sp>
      <p:sp>
        <p:nvSpPr>
          <p:cNvPr id="4" name="Date Placeholder 3"/>
          <p:cNvSpPr>
            <a:spLocks noGrp="1"/>
          </p:cNvSpPr>
          <p:nvPr>
            <p:ph type="dt" sz="half" idx="10"/>
          </p:nvPr>
        </p:nvSpPr>
        <p:spPr/>
        <p:txBody>
          <a:bodyPr/>
          <a:lstStyle>
            <a:lvl1pPr>
              <a:defRPr/>
            </a:lvl1pPr>
          </a:lstStyle>
          <a:p>
            <a:pPr>
              <a:defRPr/>
            </a:pPr>
            <a:fld id="{24EA9207-F459-4790-BA99-289A719D8D71}"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877A347-5D24-43DB-B839-40882731F9C3}" type="slidenum">
              <a:rPr lang="en-US" altLang="nl-NL"/>
              <a:pPr>
                <a:defRPr/>
              </a:pPr>
              <a:t>‹nr.›</a:t>
            </a:fld>
            <a:endParaRPr lang="en-US" altLang="nl-NL"/>
          </a:p>
        </p:txBody>
      </p:sp>
    </p:spTree>
    <p:extLst>
      <p:ext uri="{BB962C8B-B14F-4D97-AF65-F5344CB8AC3E}">
        <p14:creationId xmlns:p14="http://schemas.microsoft.com/office/powerpoint/2010/main" val="11107915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CD0DC764-FC4A-4885-BCD3-22D1D00B0912}"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CBE52EA-4494-48B2-9DF4-7A3F20F5A3B2}" type="slidenum">
              <a:rPr lang="en-US" altLang="nl-NL"/>
              <a:pPr>
                <a:defRPr/>
              </a:pPr>
              <a:t>‹nr.›</a:t>
            </a:fld>
            <a:endParaRPr lang="en-US" altLang="nl-NL"/>
          </a:p>
        </p:txBody>
      </p:sp>
    </p:spTree>
    <p:extLst>
      <p:ext uri="{BB962C8B-B14F-4D97-AF65-F5344CB8AC3E}">
        <p14:creationId xmlns:p14="http://schemas.microsoft.com/office/powerpoint/2010/main" val="3218535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lvl1pPr>
              <a:defRPr/>
            </a:lvl1pPr>
          </a:lstStyle>
          <a:p>
            <a:pPr>
              <a:defRPr/>
            </a:pPr>
            <a:fld id="{5370AE1D-D558-4EB5-90F5-2D97268D522A}"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5A9A869C-B994-404D-9D3E-B8D11306A0D5}" type="slidenum">
              <a:rPr lang="en-US" altLang="nl-NL"/>
              <a:pPr>
                <a:defRPr/>
              </a:pPr>
              <a:t>‹nr.›</a:t>
            </a:fld>
            <a:endParaRPr lang="en-US" altLang="nl-NL"/>
          </a:p>
        </p:txBody>
      </p:sp>
    </p:spTree>
    <p:extLst>
      <p:ext uri="{BB962C8B-B14F-4D97-AF65-F5344CB8AC3E}">
        <p14:creationId xmlns:p14="http://schemas.microsoft.com/office/powerpoint/2010/main" val="4078522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sz="half" idx="1"/>
          </p:nvPr>
        </p:nvSpPr>
        <p:spPr>
          <a:xfrm>
            <a:off x="457200" y="2819400"/>
            <a:ext cx="40386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a:lstStyle>
            <a:lvl1pPr>
              <a:defRPr/>
            </a:lvl1pPr>
          </a:lstStyle>
          <a:p>
            <a:pPr>
              <a:defRPr/>
            </a:pPr>
            <a:fld id="{28501AAD-B7B6-4C0F-A0F0-55118B2794F4}"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CDB3FEF2-EF0E-4295-A989-24A8484E72E8}" type="slidenum">
              <a:rPr lang="en-US" altLang="nl-NL"/>
              <a:pPr>
                <a:defRPr/>
              </a:pPr>
              <a:t>‹nr.›</a:t>
            </a:fld>
            <a:endParaRPr lang="en-US" altLang="nl-NL"/>
          </a:p>
        </p:txBody>
      </p:sp>
    </p:spTree>
    <p:extLst>
      <p:ext uri="{BB962C8B-B14F-4D97-AF65-F5344CB8AC3E}">
        <p14:creationId xmlns:p14="http://schemas.microsoft.com/office/powerpoint/2010/main" val="3190879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49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en-US" dirty="0"/>
          </a:p>
        </p:txBody>
      </p:sp>
      <p:sp>
        <p:nvSpPr>
          <p:cNvPr id="4" name="Date Placeholder 3"/>
          <p:cNvSpPr>
            <a:spLocks noGrp="1"/>
          </p:cNvSpPr>
          <p:nvPr>
            <p:ph type="dt" sz="half" idx="10"/>
          </p:nvPr>
        </p:nvSpPr>
        <p:spPr/>
        <p:txBody>
          <a:bodyPr/>
          <a:lstStyle>
            <a:lvl1pPr>
              <a:defRPr/>
            </a:lvl1pPr>
          </a:lstStyle>
          <a:p>
            <a:pPr>
              <a:defRPr/>
            </a:pPr>
            <a:fld id="{24EA9207-F459-4790-BA99-289A719D8D71}"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877A347-5D24-43DB-B839-40882731F9C3}" type="slidenum">
              <a:rPr lang="en-US" altLang="nl-NL"/>
              <a:pPr>
                <a:defRPr/>
              </a:pPr>
              <a:t>‹nr.›</a:t>
            </a:fld>
            <a:endParaRPr lang="en-US" altLang="nl-NL"/>
          </a:p>
        </p:txBody>
      </p:sp>
    </p:spTree>
    <p:extLst>
      <p:ext uri="{BB962C8B-B14F-4D97-AF65-F5344CB8AC3E}">
        <p14:creationId xmlns:p14="http://schemas.microsoft.com/office/powerpoint/2010/main" val="4087160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lvl1pPr>
              <a:defRPr/>
            </a:lvl1pPr>
          </a:lstStyle>
          <a:p>
            <a:r>
              <a:rPr lang="nl-NL"/>
              <a:t>Click to edit Master title style</a:t>
            </a:r>
            <a:endParaRPr lang="en-US" dirty="0"/>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5" name="Date Placeholder 3"/>
          <p:cNvSpPr>
            <a:spLocks noGrp="1"/>
          </p:cNvSpPr>
          <p:nvPr>
            <p:ph type="dt" sz="half" idx="10"/>
          </p:nvPr>
        </p:nvSpPr>
        <p:spPr/>
        <p:txBody>
          <a:bodyPr/>
          <a:lstStyle>
            <a:lvl1pPr>
              <a:defRPr/>
            </a:lvl1pPr>
          </a:lstStyle>
          <a:p>
            <a:pPr>
              <a:defRPr/>
            </a:pPr>
            <a:fld id="{91A2F2FA-36FC-4E19-8564-E3E5F1CE3652}"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B9A23200-607E-4C36-A0E9-3B306098C64F}" type="slidenum">
              <a:rPr lang="en-US" altLang="nl-NL"/>
              <a:pPr>
                <a:defRPr/>
              </a:pPr>
              <a:t>‹nr.›</a:t>
            </a:fld>
            <a:endParaRPr lang="en-US" altLang="nl-NL"/>
          </a:p>
        </p:txBody>
      </p:sp>
    </p:spTree>
    <p:extLst>
      <p:ext uri="{BB962C8B-B14F-4D97-AF65-F5344CB8AC3E}">
        <p14:creationId xmlns:p14="http://schemas.microsoft.com/office/powerpoint/2010/main" val="32015077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148227-171B-4858-946A-6FF5AC10213A}" type="datetime1">
              <a:rPr lang="en-US"/>
              <a:pPr>
                <a:defRPr/>
              </a:pPr>
              <a:t>1/13/2020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6796A8FA-52C7-477F-B72D-BF472444D832}" type="slidenum">
              <a:rPr lang="en-US" altLang="nl-NL"/>
              <a:pPr>
                <a:defRPr/>
              </a:pPr>
              <a:t>‹nr.›</a:t>
            </a:fld>
            <a:endParaRPr lang="en-US" altLang="nl-NL"/>
          </a:p>
        </p:txBody>
      </p:sp>
    </p:spTree>
    <p:extLst>
      <p:ext uri="{BB962C8B-B14F-4D97-AF65-F5344CB8AC3E}">
        <p14:creationId xmlns:p14="http://schemas.microsoft.com/office/powerpoint/2010/main" val="26891318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69B3F-B27A-4641-B4DA-63EA8A377249}" type="datetime1">
              <a:rPr lang="en-US"/>
              <a:pPr>
                <a:defRPr/>
              </a:pPr>
              <a:t>1/13/2020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30781639-908F-416A-A9D9-E6DCD90290E9}" type="slidenum">
              <a:rPr lang="en-US" altLang="nl-NL"/>
              <a:pPr>
                <a:defRPr/>
              </a:pPr>
              <a:t>‹nr.›</a:t>
            </a:fld>
            <a:endParaRPr lang="en-US" altLang="nl-NL"/>
          </a:p>
        </p:txBody>
      </p:sp>
    </p:spTree>
    <p:extLst>
      <p:ext uri="{BB962C8B-B14F-4D97-AF65-F5344CB8AC3E}">
        <p14:creationId xmlns:p14="http://schemas.microsoft.com/office/powerpoint/2010/main" val="42541903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C8649A1F-DFE8-4AA6-87A9-474A9FF54198}"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78539FD9-17AD-4513-9D0F-B2BD5B317C50}" type="slidenum">
              <a:rPr lang="en-US" altLang="nl-NL"/>
              <a:pPr>
                <a:defRPr/>
              </a:pPr>
              <a:t>‹nr.›</a:t>
            </a:fld>
            <a:endParaRPr lang="en-US" altLang="nl-NL"/>
          </a:p>
        </p:txBody>
      </p:sp>
    </p:spTree>
    <p:extLst>
      <p:ext uri="{BB962C8B-B14F-4D97-AF65-F5344CB8AC3E}">
        <p14:creationId xmlns:p14="http://schemas.microsoft.com/office/powerpoint/2010/main" val="7098482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FA317026-B8F4-40E5-AA97-308C4099E14B}"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99958C92-30BA-43B2-BA2D-955E2D9AC5BA}" type="slidenum">
              <a:rPr lang="en-US" altLang="nl-NL"/>
              <a:pPr>
                <a:defRPr/>
              </a:pPr>
              <a:t>‹nr.›</a:t>
            </a:fld>
            <a:endParaRPr lang="en-US" altLang="nl-NL"/>
          </a:p>
        </p:txBody>
      </p:sp>
    </p:spTree>
    <p:extLst>
      <p:ext uri="{BB962C8B-B14F-4D97-AF65-F5344CB8AC3E}">
        <p14:creationId xmlns:p14="http://schemas.microsoft.com/office/powerpoint/2010/main" val="1538406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3809DA04-985F-42DA-B20F-859A1BD265C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25724E2-5506-45B8-8975-A1622B6E5C1F}" type="slidenum">
              <a:rPr lang="en-US" altLang="nl-NL"/>
              <a:pPr>
                <a:defRPr/>
              </a:pPr>
              <a:t>‹nr.›</a:t>
            </a:fld>
            <a:endParaRPr lang="en-US" altLang="nl-NL"/>
          </a:p>
        </p:txBody>
      </p:sp>
    </p:spTree>
    <p:extLst>
      <p:ext uri="{BB962C8B-B14F-4D97-AF65-F5344CB8AC3E}">
        <p14:creationId xmlns:p14="http://schemas.microsoft.com/office/powerpoint/2010/main" val="3295150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3DF5976E-3707-4DB7-BE15-D702FB961C1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7BB21F6-DE20-4E86-B642-3D0E03223D88}" type="slidenum">
              <a:rPr lang="en-US" altLang="nl-NL"/>
              <a:pPr>
                <a:defRPr/>
              </a:pPr>
              <a:t>‹nr.›</a:t>
            </a:fld>
            <a:endParaRPr lang="en-US" altLang="nl-NL"/>
          </a:p>
        </p:txBody>
      </p:sp>
    </p:spTree>
    <p:extLst>
      <p:ext uri="{BB962C8B-B14F-4D97-AF65-F5344CB8AC3E}">
        <p14:creationId xmlns:p14="http://schemas.microsoft.com/office/powerpoint/2010/main" val="3787875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NL"/>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49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a:t>Click to </a:t>
            </a:r>
            <a:r>
              <a:rPr lang="nl-NL" dirty="0" err="1"/>
              <a:t>edit</a:t>
            </a:r>
            <a:r>
              <a:rPr lang="nl-NL" dirty="0"/>
              <a:t> </a:t>
            </a:r>
            <a:r>
              <a:rPr lang="nl-NL" dirty="0" err="1"/>
              <a:t>Master</a:t>
            </a:r>
            <a:r>
              <a:rPr lang="nl-NL" dirty="0"/>
              <a:t> </a:t>
            </a:r>
            <a:r>
              <a:rPr lang="nl-NL" dirty="0" err="1"/>
              <a:t>subtitle</a:t>
            </a:r>
            <a:r>
              <a:rPr lang="nl-NL" dirty="0"/>
              <a:t> </a:t>
            </a:r>
            <a:r>
              <a:rPr lang="nl-NL" dirty="0" err="1"/>
              <a:t>style</a:t>
            </a:r>
            <a:endParaRPr lang="en-US" dirty="0"/>
          </a:p>
        </p:txBody>
      </p:sp>
      <p:sp>
        <p:nvSpPr>
          <p:cNvPr id="4" name="Date Placeholder 3"/>
          <p:cNvSpPr>
            <a:spLocks noGrp="1"/>
          </p:cNvSpPr>
          <p:nvPr>
            <p:ph type="dt" sz="half" idx="10"/>
          </p:nvPr>
        </p:nvSpPr>
        <p:spPr/>
        <p:txBody>
          <a:bodyPr/>
          <a:lstStyle>
            <a:lvl1pPr>
              <a:defRPr/>
            </a:lvl1pPr>
          </a:lstStyle>
          <a:p>
            <a:pPr>
              <a:defRPr/>
            </a:pPr>
            <a:fld id="{24EA9207-F459-4790-BA99-289A719D8D71}"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877A347-5D24-43DB-B839-40882731F9C3}" type="slidenum">
              <a:rPr lang="en-US" altLang="nl-NL"/>
              <a:pPr>
                <a:defRPr/>
              </a:pPr>
              <a:t>‹nr.›</a:t>
            </a:fld>
            <a:endParaRPr lang="en-US" altLang="nl-NL"/>
          </a:p>
        </p:txBody>
      </p:sp>
    </p:spTree>
    <p:extLst>
      <p:ext uri="{BB962C8B-B14F-4D97-AF65-F5344CB8AC3E}">
        <p14:creationId xmlns:p14="http://schemas.microsoft.com/office/powerpoint/2010/main" val="32963104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CD0DC764-FC4A-4885-BCD3-22D1D00B0912}"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CBE52EA-4494-48B2-9DF4-7A3F20F5A3B2}" type="slidenum">
              <a:rPr lang="en-US" altLang="nl-NL"/>
              <a:pPr>
                <a:defRPr/>
              </a:pPr>
              <a:t>‹nr.›</a:t>
            </a:fld>
            <a:endParaRPr lang="en-US" altLang="nl-NL"/>
          </a:p>
        </p:txBody>
      </p:sp>
    </p:spTree>
    <p:extLst>
      <p:ext uri="{BB962C8B-B14F-4D97-AF65-F5344CB8AC3E}">
        <p14:creationId xmlns:p14="http://schemas.microsoft.com/office/powerpoint/2010/main" val="10280531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lvl1pPr>
              <a:defRPr/>
            </a:lvl1pPr>
          </a:lstStyle>
          <a:p>
            <a:pPr>
              <a:defRPr/>
            </a:pPr>
            <a:fld id="{5370AE1D-D558-4EB5-90F5-2D97268D522A}"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5A9A869C-B994-404D-9D3E-B8D11306A0D5}" type="slidenum">
              <a:rPr lang="en-US" altLang="nl-NL"/>
              <a:pPr>
                <a:defRPr/>
              </a:pPr>
              <a:t>‹nr.›</a:t>
            </a:fld>
            <a:endParaRPr lang="en-US" altLang="nl-NL"/>
          </a:p>
        </p:txBody>
      </p:sp>
    </p:spTree>
    <p:extLst>
      <p:ext uri="{BB962C8B-B14F-4D97-AF65-F5344CB8AC3E}">
        <p14:creationId xmlns:p14="http://schemas.microsoft.com/office/powerpoint/2010/main" val="149939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Content Placeholder 2"/>
          <p:cNvSpPr>
            <a:spLocks noGrp="1"/>
          </p:cNvSpPr>
          <p:nvPr>
            <p:ph idx="1"/>
          </p:nvPr>
        </p:nvSpPr>
        <p:spPr/>
        <p:txBody>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CD0DC764-FC4A-4885-BCD3-22D1D00B0912}"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CBE52EA-4494-48B2-9DF4-7A3F20F5A3B2}" type="slidenum">
              <a:rPr lang="en-US" altLang="nl-NL"/>
              <a:pPr>
                <a:defRPr/>
              </a:pPr>
              <a:t>‹nr.›</a:t>
            </a:fld>
            <a:endParaRPr lang="en-US" altLang="nl-NL"/>
          </a:p>
        </p:txBody>
      </p:sp>
    </p:spTree>
    <p:extLst>
      <p:ext uri="{BB962C8B-B14F-4D97-AF65-F5344CB8AC3E}">
        <p14:creationId xmlns:p14="http://schemas.microsoft.com/office/powerpoint/2010/main" val="8977529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sz="half" idx="1"/>
          </p:nvPr>
        </p:nvSpPr>
        <p:spPr>
          <a:xfrm>
            <a:off x="457200" y="2819400"/>
            <a:ext cx="40386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a:lstStyle>
            <a:lvl1pPr>
              <a:defRPr/>
            </a:lvl1pPr>
          </a:lstStyle>
          <a:p>
            <a:pPr>
              <a:defRPr/>
            </a:pPr>
            <a:fld id="{28501AAD-B7B6-4C0F-A0F0-55118B2794F4}"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CDB3FEF2-EF0E-4295-A989-24A8484E72E8}" type="slidenum">
              <a:rPr lang="en-US" altLang="nl-NL"/>
              <a:pPr>
                <a:defRPr/>
              </a:pPr>
              <a:t>‹nr.›</a:t>
            </a:fld>
            <a:endParaRPr lang="en-US" altLang="nl-NL"/>
          </a:p>
        </p:txBody>
      </p:sp>
    </p:spTree>
    <p:extLst>
      <p:ext uri="{BB962C8B-B14F-4D97-AF65-F5344CB8AC3E}">
        <p14:creationId xmlns:p14="http://schemas.microsoft.com/office/powerpoint/2010/main" val="45046328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lvl1pPr>
              <a:defRPr/>
            </a:lvl1pPr>
          </a:lstStyle>
          <a:p>
            <a:r>
              <a:rPr lang="nl-NL"/>
              <a:t>Click to edit Master title style</a:t>
            </a:r>
            <a:endParaRPr lang="en-US" dirty="0"/>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5" name="Date Placeholder 3"/>
          <p:cNvSpPr>
            <a:spLocks noGrp="1"/>
          </p:cNvSpPr>
          <p:nvPr>
            <p:ph type="dt" sz="half" idx="10"/>
          </p:nvPr>
        </p:nvSpPr>
        <p:spPr/>
        <p:txBody>
          <a:bodyPr/>
          <a:lstStyle>
            <a:lvl1pPr>
              <a:defRPr/>
            </a:lvl1pPr>
          </a:lstStyle>
          <a:p>
            <a:pPr>
              <a:defRPr/>
            </a:pPr>
            <a:fld id="{91A2F2FA-36FC-4E19-8564-E3E5F1CE3652}"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B9A23200-607E-4C36-A0E9-3B306098C64F}" type="slidenum">
              <a:rPr lang="en-US" altLang="nl-NL"/>
              <a:pPr>
                <a:defRPr/>
              </a:pPr>
              <a:t>‹nr.›</a:t>
            </a:fld>
            <a:endParaRPr lang="en-US" altLang="nl-NL"/>
          </a:p>
        </p:txBody>
      </p:sp>
    </p:spTree>
    <p:extLst>
      <p:ext uri="{BB962C8B-B14F-4D97-AF65-F5344CB8AC3E}">
        <p14:creationId xmlns:p14="http://schemas.microsoft.com/office/powerpoint/2010/main" val="19358130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148227-171B-4858-946A-6FF5AC10213A}" type="datetime1">
              <a:rPr lang="en-US"/>
              <a:pPr>
                <a:defRPr/>
              </a:pPr>
              <a:t>1/13/2020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nl-NL"/>
          </a:p>
        </p:txBody>
      </p:sp>
      <p:sp>
        <p:nvSpPr>
          <p:cNvPr id="5" name="Slide Number Placeholder 5"/>
          <p:cNvSpPr>
            <a:spLocks noGrp="1"/>
          </p:cNvSpPr>
          <p:nvPr>
            <p:ph type="sldNum" sz="quarter" idx="12"/>
          </p:nvPr>
        </p:nvSpPr>
        <p:spPr/>
        <p:txBody>
          <a:bodyPr/>
          <a:lstStyle>
            <a:lvl1pPr>
              <a:defRPr/>
            </a:lvl1pPr>
          </a:lstStyle>
          <a:p>
            <a:pPr>
              <a:defRPr/>
            </a:pPr>
            <a:fld id="{6796A8FA-52C7-477F-B72D-BF472444D832}" type="slidenum">
              <a:rPr lang="en-US" altLang="nl-NL"/>
              <a:pPr>
                <a:defRPr/>
              </a:pPr>
              <a:t>‹nr.›</a:t>
            </a:fld>
            <a:endParaRPr lang="en-US" altLang="nl-NL"/>
          </a:p>
        </p:txBody>
      </p:sp>
    </p:spTree>
    <p:extLst>
      <p:ext uri="{BB962C8B-B14F-4D97-AF65-F5344CB8AC3E}">
        <p14:creationId xmlns:p14="http://schemas.microsoft.com/office/powerpoint/2010/main" val="4630541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0569B3F-B27A-4641-B4DA-63EA8A377249}" type="datetime1">
              <a:rPr lang="en-US"/>
              <a:pPr>
                <a:defRPr/>
              </a:pPr>
              <a:t>1/13/2020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nl-NL"/>
          </a:p>
        </p:txBody>
      </p:sp>
      <p:sp>
        <p:nvSpPr>
          <p:cNvPr id="4" name="Slide Number Placeholder 5"/>
          <p:cNvSpPr>
            <a:spLocks noGrp="1"/>
          </p:cNvSpPr>
          <p:nvPr>
            <p:ph type="sldNum" sz="quarter" idx="12"/>
          </p:nvPr>
        </p:nvSpPr>
        <p:spPr/>
        <p:txBody>
          <a:bodyPr/>
          <a:lstStyle>
            <a:lvl1pPr>
              <a:defRPr/>
            </a:lvl1pPr>
          </a:lstStyle>
          <a:p>
            <a:pPr>
              <a:defRPr/>
            </a:pPr>
            <a:fld id="{30781639-908F-416A-A9D9-E6DCD90290E9}" type="slidenum">
              <a:rPr lang="en-US" altLang="nl-NL"/>
              <a:pPr>
                <a:defRPr/>
              </a:pPr>
              <a:t>‹nr.›</a:t>
            </a:fld>
            <a:endParaRPr lang="en-US" altLang="nl-NL"/>
          </a:p>
        </p:txBody>
      </p:sp>
    </p:spTree>
    <p:extLst>
      <p:ext uri="{BB962C8B-B14F-4D97-AF65-F5344CB8AC3E}">
        <p14:creationId xmlns:p14="http://schemas.microsoft.com/office/powerpoint/2010/main" val="3849523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C8649A1F-DFE8-4AA6-87A9-474A9FF54198}"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78539FD9-17AD-4513-9D0F-B2BD5B317C50}" type="slidenum">
              <a:rPr lang="en-US" altLang="nl-NL"/>
              <a:pPr>
                <a:defRPr/>
              </a:pPr>
              <a:t>‹nr.›</a:t>
            </a:fld>
            <a:endParaRPr lang="en-US" altLang="nl-NL"/>
          </a:p>
        </p:txBody>
      </p:sp>
    </p:spTree>
    <p:extLst>
      <p:ext uri="{BB962C8B-B14F-4D97-AF65-F5344CB8AC3E}">
        <p14:creationId xmlns:p14="http://schemas.microsoft.com/office/powerpoint/2010/main" val="13648089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Click to edit Master text styles</a:t>
            </a:r>
          </a:p>
        </p:txBody>
      </p:sp>
      <p:sp>
        <p:nvSpPr>
          <p:cNvPr id="5" name="Date Placeholder 3"/>
          <p:cNvSpPr>
            <a:spLocks noGrp="1"/>
          </p:cNvSpPr>
          <p:nvPr>
            <p:ph type="dt" sz="half" idx="10"/>
          </p:nvPr>
        </p:nvSpPr>
        <p:spPr/>
        <p:txBody>
          <a:bodyPr/>
          <a:lstStyle>
            <a:lvl1pPr>
              <a:defRPr/>
            </a:lvl1pPr>
          </a:lstStyle>
          <a:p>
            <a:pPr>
              <a:defRPr/>
            </a:pPr>
            <a:fld id="{FA317026-B8F4-40E5-AA97-308C4099E14B}"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99958C92-30BA-43B2-BA2D-955E2D9AC5BA}" type="slidenum">
              <a:rPr lang="en-US" altLang="nl-NL"/>
              <a:pPr>
                <a:defRPr/>
              </a:pPr>
              <a:t>‹nr.›</a:t>
            </a:fld>
            <a:endParaRPr lang="en-US" altLang="nl-NL"/>
          </a:p>
        </p:txBody>
      </p:sp>
    </p:spTree>
    <p:extLst>
      <p:ext uri="{BB962C8B-B14F-4D97-AF65-F5344CB8AC3E}">
        <p14:creationId xmlns:p14="http://schemas.microsoft.com/office/powerpoint/2010/main" val="4297739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3809DA04-985F-42DA-B20F-859A1BD265C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825724E2-5506-45B8-8975-A1622B6E5C1F}" type="slidenum">
              <a:rPr lang="en-US" altLang="nl-NL"/>
              <a:pPr>
                <a:defRPr/>
              </a:pPr>
              <a:t>‹nr.›</a:t>
            </a:fld>
            <a:endParaRPr lang="en-US" altLang="nl-NL"/>
          </a:p>
        </p:txBody>
      </p:sp>
    </p:spTree>
    <p:extLst>
      <p:ext uri="{BB962C8B-B14F-4D97-AF65-F5344CB8AC3E}">
        <p14:creationId xmlns:p14="http://schemas.microsoft.com/office/powerpoint/2010/main" val="32064858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NL"/>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10"/>
          </p:nvPr>
        </p:nvSpPr>
        <p:spPr/>
        <p:txBody>
          <a:bodyPr/>
          <a:lstStyle>
            <a:lvl1pPr>
              <a:defRPr/>
            </a:lvl1pPr>
          </a:lstStyle>
          <a:p>
            <a:pPr>
              <a:defRPr/>
            </a:pPr>
            <a:fld id="{3DF5976E-3707-4DB7-BE15-D702FB961C19}"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E7BB21F6-DE20-4E86-B642-3D0E03223D88}" type="slidenum">
              <a:rPr lang="en-US" altLang="nl-NL"/>
              <a:pPr>
                <a:defRPr/>
              </a:pPr>
              <a:t>‹nr.›</a:t>
            </a:fld>
            <a:endParaRPr lang="en-US" altLang="nl-NL"/>
          </a:p>
        </p:txBody>
      </p:sp>
    </p:spTree>
    <p:extLst>
      <p:ext uri="{BB962C8B-B14F-4D97-AF65-F5344CB8AC3E}">
        <p14:creationId xmlns:p14="http://schemas.microsoft.com/office/powerpoint/2010/main" val="3614663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Click to edit Master text styles</a:t>
            </a:r>
          </a:p>
        </p:txBody>
      </p:sp>
      <p:sp>
        <p:nvSpPr>
          <p:cNvPr id="4" name="Date Placeholder 3"/>
          <p:cNvSpPr>
            <a:spLocks noGrp="1"/>
          </p:cNvSpPr>
          <p:nvPr>
            <p:ph type="dt" sz="half" idx="10"/>
          </p:nvPr>
        </p:nvSpPr>
        <p:spPr/>
        <p:txBody>
          <a:bodyPr/>
          <a:lstStyle>
            <a:lvl1pPr>
              <a:defRPr/>
            </a:lvl1pPr>
          </a:lstStyle>
          <a:p>
            <a:pPr>
              <a:defRPr/>
            </a:pPr>
            <a:fld id="{5370AE1D-D558-4EB5-90F5-2D97268D522A}"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5A9A869C-B994-404D-9D3E-B8D11306A0D5}" type="slidenum">
              <a:rPr lang="en-US" altLang="nl-NL"/>
              <a:pPr>
                <a:defRPr/>
              </a:pPr>
              <a:t>‹nr.›</a:t>
            </a:fld>
            <a:endParaRPr lang="en-US" altLang="nl-NL"/>
          </a:p>
        </p:txBody>
      </p:sp>
    </p:spTree>
    <p:extLst>
      <p:ext uri="{BB962C8B-B14F-4D97-AF65-F5344CB8AC3E}">
        <p14:creationId xmlns:p14="http://schemas.microsoft.com/office/powerpoint/2010/main" val="123776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Click to </a:t>
            </a:r>
            <a:r>
              <a:rPr lang="nl-NL" dirty="0" err="1"/>
              <a:t>edit</a:t>
            </a:r>
            <a:r>
              <a:rPr lang="nl-NL" dirty="0"/>
              <a:t> </a:t>
            </a:r>
            <a:r>
              <a:rPr lang="nl-NL" dirty="0" err="1"/>
              <a:t>Master</a:t>
            </a:r>
            <a:r>
              <a:rPr lang="nl-NL" dirty="0"/>
              <a:t> </a:t>
            </a:r>
            <a:r>
              <a:rPr lang="nl-NL" dirty="0" err="1"/>
              <a:t>title</a:t>
            </a:r>
            <a:r>
              <a:rPr lang="nl-NL" dirty="0"/>
              <a:t> </a:t>
            </a:r>
            <a:r>
              <a:rPr lang="nl-NL" dirty="0" err="1"/>
              <a:t>style</a:t>
            </a:r>
            <a:endParaRPr lang="en-US" dirty="0"/>
          </a:p>
        </p:txBody>
      </p:sp>
      <p:sp>
        <p:nvSpPr>
          <p:cNvPr id="3" name="Content Placeholder 2"/>
          <p:cNvSpPr>
            <a:spLocks noGrp="1"/>
          </p:cNvSpPr>
          <p:nvPr>
            <p:ph sz="half" idx="1"/>
          </p:nvPr>
        </p:nvSpPr>
        <p:spPr>
          <a:xfrm>
            <a:off x="457200" y="2819400"/>
            <a:ext cx="40386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4" name="Date Placeholder 3"/>
          <p:cNvSpPr>
            <a:spLocks noGrp="1"/>
          </p:cNvSpPr>
          <p:nvPr>
            <p:ph type="dt" sz="half" idx="10"/>
          </p:nvPr>
        </p:nvSpPr>
        <p:spPr/>
        <p:txBody>
          <a:bodyPr/>
          <a:lstStyle>
            <a:lvl1pPr>
              <a:defRPr/>
            </a:lvl1pPr>
          </a:lstStyle>
          <a:p>
            <a:pPr>
              <a:defRPr/>
            </a:pPr>
            <a:fld id="{28501AAD-B7B6-4C0F-A0F0-55118B2794F4}" type="datetime1">
              <a:rPr lang="en-US"/>
              <a:pPr>
                <a:defRPr/>
              </a:pPr>
              <a:t>1/13/2020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nl-NL"/>
          </a:p>
        </p:txBody>
      </p:sp>
      <p:sp>
        <p:nvSpPr>
          <p:cNvPr id="6" name="Slide Number Placeholder 5"/>
          <p:cNvSpPr>
            <a:spLocks noGrp="1"/>
          </p:cNvSpPr>
          <p:nvPr>
            <p:ph type="sldNum" sz="quarter" idx="12"/>
          </p:nvPr>
        </p:nvSpPr>
        <p:spPr/>
        <p:txBody>
          <a:bodyPr/>
          <a:lstStyle>
            <a:lvl1pPr>
              <a:defRPr/>
            </a:lvl1pPr>
          </a:lstStyle>
          <a:p>
            <a:pPr>
              <a:defRPr/>
            </a:pPr>
            <a:fld id="{CDB3FEF2-EF0E-4295-A989-24A8484E72E8}" type="slidenum">
              <a:rPr lang="en-US" altLang="nl-NL"/>
              <a:pPr>
                <a:defRPr/>
              </a:pPr>
              <a:t>‹nr.›</a:t>
            </a:fld>
            <a:endParaRPr lang="en-US" altLang="nl-NL"/>
          </a:p>
        </p:txBody>
      </p:sp>
    </p:spTree>
    <p:extLst>
      <p:ext uri="{BB962C8B-B14F-4D97-AF65-F5344CB8AC3E}">
        <p14:creationId xmlns:p14="http://schemas.microsoft.com/office/powerpoint/2010/main" val="40484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685800"/>
          </a:xfrm>
        </p:spPr>
        <p:txBody>
          <a:bodyPr/>
          <a:lstStyle>
            <a:lvl1pPr>
              <a:defRPr/>
            </a:lvl1pPr>
          </a:lstStyle>
          <a:p>
            <a:r>
              <a:rPr lang="nl-NL"/>
              <a:t>Click to edit Master title style</a:t>
            </a:r>
            <a:endParaRPr lang="en-US" dirty="0"/>
          </a:p>
        </p:txBody>
      </p:sp>
      <p:sp>
        <p:nvSpPr>
          <p:cNvPr id="3" name="Text Placeholder 2"/>
          <p:cNvSpPr>
            <a:spLocks noGrp="1"/>
          </p:cNvSpPr>
          <p:nvPr>
            <p:ph type="body" idx="1"/>
          </p:nvPr>
        </p:nvSpPr>
        <p:spPr>
          <a:xfrm>
            <a:off x="457200" y="2174875"/>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Click to </a:t>
            </a:r>
            <a:r>
              <a:rPr lang="nl-NL" dirty="0" err="1"/>
              <a:t>edit</a:t>
            </a:r>
            <a:r>
              <a:rPr lang="nl-NL" dirty="0"/>
              <a:t> </a:t>
            </a:r>
            <a:r>
              <a:rPr lang="nl-NL" dirty="0" err="1"/>
              <a:t>Master</a:t>
            </a:r>
            <a:r>
              <a:rPr lang="nl-NL" dirty="0"/>
              <a:t> </a:t>
            </a:r>
            <a:r>
              <a:rPr lang="nl-NL" dirty="0" err="1"/>
              <a:t>text</a:t>
            </a:r>
            <a:r>
              <a:rPr lang="nl-NL" dirty="0"/>
              <a:t> </a:t>
            </a:r>
            <a:r>
              <a:rPr lang="nl-NL" dirty="0" err="1"/>
              <a:t>styles</a:t>
            </a:r>
            <a:endParaRPr lang="nl-NL" dirty="0"/>
          </a:p>
          <a:p>
            <a:pPr lvl="1"/>
            <a:r>
              <a:rPr lang="nl-NL" dirty="0" err="1"/>
              <a:t>Second</a:t>
            </a:r>
            <a:r>
              <a:rPr lang="nl-NL" dirty="0"/>
              <a:t>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endParaRPr lang="en-US" dirty="0"/>
          </a:p>
        </p:txBody>
      </p:sp>
      <p:sp>
        <p:nvSpPr>
          <p:cNvPr id="5" name="Date Placeholder 3"/>
          <p:cNvSpPr>
            <a:spLocks noGrp="1"/>
          </p:cNvSpPr>
          <p:nvPr>
            <p:ph type="dt" sz="half" idx="10"/>
          </p:nvPr>
        </p:nvSpPr>
        <p:spPr/>
        <p:txBody>
          <a:bodyPr/>
          <a:lstStyle>
            <a:lvl1pPr>
              <a:defRPr/>
            </a:lvl1pPr>
          </a:lstStyle>
          <a:p>
            <a:pPr>
              <a:defRPr/>
            </a:pPr>
            <a:fld id="{91A2F2FA-36FC-4E19-8564-E3E5F1CE3652}" type="datetime1">
              <a:rPr lang="en-US"/>
              <a:pPr>
                <a:defRPr/>
              </a:pPr>
              <a:t>1/13/2020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nl-NL"/>
          </a:p>
        </p:txBody>
      </p:sp>
      <p:sp>
        <p:nvSpPr>
          <p:cNvPr id="7" name="Slide Number Placeholder 5"/>
          <p:cNvSpPr>
            <a:spLocks noGrp="1"/>
          </p:cNvSpPr>
          <p:nvPr>
            <p:ph type="sldNum" sz="quarter" idx="12"/>
          </p:nvPr>
        </p:nvSpPr>
        <p:spPr/>
        <p:txBody>
          <a:bodyPr/>
          <a:lstStyle>
            <a:lvl1pPr>
              <a:defRPr/>
            </a:lvl1pPr>
          </a:lstStyle>
          <a:p>
            <a:pPr>
              <a:defRPr/>
            </a:pPr>
            <a:fld id="{B9A23200-607E-4C36-A0E9-3B306098C64F}" type="slidenum">
              <a:rPr lang="en-US" altLang="nl-NL"/>
              <a:pPr>
                <a:defRPr/>
              </a:pPr>
              <a:t>‹nr.›</a:t>
            </a:fld>
            <a:endParaRPr lang="en-US" altLang="nl-NL"/>
          </a:p>
        </p:txBody>
      </p:sp>
    </p:spTree>
    <p:extLst>
      <p:ext uri="{BB962C8B-B14F-4D97-AF65-F5344CB8AC3E}">
        <p14:creationId xmlns:p14="http://schemas.microsoft.com/office/powerpoint/2010/main" val="12484871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4.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5.e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5.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nl-NL"/>
              <a:t>Klik om de stijl te bewerken</a:t>
            </a:r>
          </a:p>
        </p:txBody>
      </p:sp>
      <p:sp>
        <p:nvSpPr>
          <p:cNvPr id="3" name="Tijdelijke aanduiding voor tekst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DF4A9661-0EFC-4C3E-AA34-C3AC2864D4CC}" type="datetime1">
              <a:rPr lang="nl-NL"/>
              <a:pPr lvl="0"/>
              <a:t>13-1-2020</a:t>
            </a:fld>
            <a:endParaRPr lang="nl-NL"/>
          </a:p>
        </p:txBody>
      </p:sp>
      <p:sp>
        <p:nvSpPr>
          <p:cNvPr id="5" name="Tijdelijke aanduiding voor voettekst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endParaRPr lang="nl-NL"/>
          </a:p>
        </p:txBody>
      </p:sp>
      <p:sp>
        <p:nvSpPr>
          <p:cNvPr id="6" name="Tijdelijke aanduiding voor dianumm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53DED812-637F-48D6-A870-BF1BB92D3CB2}" type="slidenum">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824" r:id="rId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marL="0" marR="0" lvl="0" indent="0" algn="ctr" defTabSz="914400" rtl="0" eaLnBrk="1" fontAlgn="auto" hangingPunct="1">
        <a:lnSpc>
          <a:spcPct val="100000"/>
        </a:lnSpc>
        <a:spcBef>
          <a:spcPts val="0"/>
        </a:spcBef>
        <a:spcAft>
          <a:spcPts val="0"/>
        </a:spcAft>
        <a:buNone/>
        <a:tabLst/>
        <a:defRPr lang="nl-NL" sz="4400" b="0" i="0" u="none" strike="noStrike" kern="1200" cap="none" spc="0" baseline="0">
          <a:solidFill>
            <a:srgbClr val="000000"/>
          </a:solidFill>
          <a:uFillTx/>
          <a:latin typeface="Calibri"/>
        </a:defRPr>
      </a:lvl1pPr>
    </p:titleStyle>
    <p:bodyStyle>
      <a:lvl1pPr marL="342900" marR="0" lvl="0" indent="-342900" algn="l" defTabSz="914400" rtl="0" eaLnBrk="1" fontAlgn="auto" hangingPunct="1">
        <a:lnSpc>
          <a:spcPct val="100000"/>
        </a:lnSpc>
        <a:spcBef>
          <a:spcPts val="800"/>
        </a:spcBef>
        <a:spcAft>
          <a:spcPts val="0"/>
        </a:spcAft>
        <a:buSzPct val="100000"/>
        <a:buFont typeface="Arial" pitchFamily="34"/>
        <a:buChar char="•"/>
        <a:tabLst/>
        <a:defRPr lang="nl-NL" sz="3200" b="0" i="0" u="none" strike="noStrike" kern="1200" cap="none" spc="0" baseline="0">
          <a:solidFill>
            <a:srgbClr val="000000"/>
          </a:solidFill>
          <a:uFillTx/>
          <a:latin typeface="Calibri"/>
        </a:defRPr>
      </a:lvl1pPr>
      <a:lvl2pPr marL="742950" marR="0" lvl="1" indent="-285750" algn="l" defTabSz="914400" rtl="0" eaLnBrk="1" fontAlgn="auto" hangingPunct="1">
        <a:lnSpc>
          <a:spcPct val="100000"/>
        </a:lnSpc>
        <a:spcBef>
          <a:spcPts val="7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2pPr>
      <a:lvl3pPr marL="1143000" marR="0" lvl="2" indent="-228600" algn="l" defTabSz="914400" rtl="0" eaLnBrk="1" fontAlgn="auto" hangingPunct="1">
        <a:lnSpc>
          <a:spcPct val="100000"/>
        </a:lnSpc>
        <a:spcBef>
          <a:spcPts val="6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3pPr>
      <a:lvl4pPr marL="1600200" marR="0" lvl="3" indent="-228600" algn="l" defTabSz="914400" rtl="0" eaLnBrk="1" fontAlgn="auto" hangingPunct="1">
        <a:lnSpc>
          <a:spcPct val="10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4pPr>
      <a:lvl5pPr marL="2057400" marR="0" lvl="4" indent="-228600" algn="l" defTabSz="914400" rtl="0" eaLnBrk="1" fontAlgn="auto" hangingPunct="1">
        <a:lnSpc>
          <a:spcPct val="10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6690_ExpertisPowerpoint 1.pdf"/>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0668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Click to edit aster title style</a:t>
            </a:r>
            <a:endParaRPr lang="en-US" altLang="nl-NL"/>
          </a:p>
        </p:txBody>
      </p:sp>
      <p:sp>
        <p:nvSpPr>
          <p:cNvPr id="1028" name="Text Placeholder 2"/>
          <p:cNvSpPr>
            <a:spLocks noGrp="1"/>
          </p:cNvSpPr>
          <p:nvPr>
            <p:ph type="body" idx="1"/>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endParaRPr lang="en-US" altLang="nl-NL"/>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65" charset="0"/>
                <a:ea typeface="ＭＳ Ｐゴシック" pitchFamily="-65" charset="-128"/>
              </a:defRPr>
            </a:lvl1pPr>
          </a:lstStyle>
          <a:p>
            <a:pPr>
              <a:defRPr/>
            </a:pPr>
            <a:fld id="{3E381BAC-A73F-4F29-B75B-4AB8443DF8DB}" type="datetime1">
              <a:rPr lang="en-US"/>
              <a:pPr>
                <a:defRPr/>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65" charset="0"/>
                <a:ea typeface="ＭＳ Ｐゴシック" pitchFamily="-65" charset="-128"/>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195FDDE9-1740-40F1-81AD-0D2243BB0B48}" type="slidenum">
              <a:rPr lang="en-US" altLang="nl-NL"/>
              <a:pPr>
                <a:defRPr/>
              </a:pPr>
              <a:t>‹nr.›</a:t>
            </a:fld>
            <a:endParaRPr lang="en-US" altLang="nl-NL"/>
          </a:p>
        </p:txBody>
      </p:sp>
    </p:spTree>
    <p:extLst>
      <p:ext uri="{BB962C8B-B14F-4D97-AF65-F5344CB8AC3E}">
        <p14:creationId xmlns:p14="http://schemas.microsoft.com/office/powerpoint/2010/main" val="128369436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0" fontAlgn="base" hangingPunct="0">
        <a:spcBef>
          <a:spcPct val="0"/>
        </a:spcBef>
        <a:spcAft>
          <a:spcPct val="0"/>
        </a:spcAft>
        <a:defRPr sz="3600" kern="1200">
          <a:solidFill>
            <a:srgbClr val="004990"/>
          </a:solidFill>
          <a:latin typeface="Aller"/>
          <a:ea typeface="MS PGothic" panose="020B0600070205080204" pitchFamily="34" charset="-128"/>
          <a:cs typeface="Aller"/>
        </a:defRPr>
      </a:lvl1pPr>
      <a:lvl2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2pPr>
      <a:lvl3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3pPr>
      <a:lvl4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4pPr>
      <a:lvl5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5pPr>
      <a:lvl6pPr marL="457200" algn="ctr" defTabSz="457200" rtl="0" fontAlgn="base">
        <a:spcBef>
          <a:spcPct val="0"/>
        </a:spcBef>
        <a:spcAft>
          <a:spcPct val="0"/>
        </a:spcAft>
        <a:defRPr sz="3600">
          <a:solidFill>
            <a:srgbClr val="004990"/>
          </a:solidFill>
          <a:latin typeface="Aller" pitchFamily="-65" charset="0"/>
          <a:ea typeface="ＭＳ Ｐゴシック" pitchFamily="-65" charset="-128"/>
        </a:defRPr>
      </a:lvl6pPr>
      <a:lvl7pPr marL="914400" algn="ctr" defTabSz="457200" rtl="0" fontAlgn="base">
        <a:spcBef>
          <a:spcPct val="0"/>
        </a:spcBef>
        <a:spcAft>
          <a:spcPct val="0"/>
        </a:spcAft>
        <a:defRPr sz="3600">
          <a:solidFill>
            <a:srgbClr val="004990"/>
          </a:solidFill>
          <a:latin typeface="Aller" pitchFamily="-65" charset="0"/>
          <a:ea typeface="ＭＳ Ｐゴシック" pitchFamily="-65" charset="-128"/>
        </a:defRPr>
      </a:lvl7pPr>
      <a:lvl8pPr marL="1371600" algn="ctr" defTabSz="457200" rtl="0" fontAlgn="base">
        <a:spcBef>
          <a:spcPct val="0"/>
        </a:spcBef>
        <a:spcAft>
          <a:spcPct val="0"/>
        </a:spcAft>
        <a:defRPr sz="3600">
          <a:solidFill>
            <a:srgbClr val="004990"/>
          </a:solidFill>
          <a:latin typeface="Aller" pitchFamily="-65" charset="0"/>
          <a:ea typeface="ＭＳ Ｐゴシック" pitchFamily="-65" charset="-128"/>
        </a:defRPr>
      </a:lvl8pPr>
      <a:lvl9pPr marL="1828800" algn="ctr" defTabSz="457200" rtl="0" fontAlgn="base">
        <a:spcBef>
          <a:spcPct val="0"/>
        </a:spcBef>
        <a:spcAft>
          <a:spcPct val="0"/>
        </a:spcAft>
        <a:defRPr sz="3600">
          <a:solidFill>
            <a:srgbClr val="004990"/>
          </a:solidFill>
          <a:latin typeface="Aller"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6690_ExpertisPowerpoint 1.pdf"/>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066800"/>
            <a:ext cx="82296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t>Click to edit aster title style</a:t>
            </a:r>
            <a:endParaRPr lang="en-US"/>
          </a:p>
        </p:txBody>
      </p:sp>
      <p:sp>
        <p:nvSpPr>
          <p:cNvPr id="1028" name="Text Placeholder 2"/>
          <p:cNvSpPr>
            <a:spLocks noGrp="1"/>
          </p:cNvSpPr>
          <p:nvPr>
            <p:ph type="body" idx="1"/>
          </p:nvPr>
        </p:nvSpPr>
        <p:spPr bwMode="auto">
          <a:xfrm>
            <a:off x="457200" y="2971800"/>
            <a:ext cx="8229600" cy="3154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65" charset="0"/>
                <a:ea typeface="ＭＳ Ｐゴシック" pitchFamily="-65" charset="-128"/>
              </a:defRPr>
            </a:lvl1pPr>
          </a:lstStyle>
          <a:p>
            <a:pPr>
              <a:defRPr/>
            </a:pPr>
            <a:fld id="{8D3FB1A2-5BB9-4AE6-B038-89524C15DBF8}" type="datetime1">
              <a:rPr lang="en-US"/>
              <a:pPr>
                <a:defRPr/>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65" charset="0"/>
                <a:ea typeface="ＭＳ Ｐゴシック" pitchFamily="-65" charset="-128"/>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65" charset="0"/>
                <a:ea typeface="ＭＳ Ｐゴシック" pitchFamily="-65" charset="-128"/>
              </a:defRPr>
            </a:lvl1pPr>
          </a:lstStyle>
          <a:p>
            <a:pPr>
              <a:defRPr/>
            </a:pPr>
            <a:fld id="{23A719E1-A43B-41F0-91D0-B7EC88F16661}" type="slidenum">
              <a:rPr lang="en-US"/>
              <a:pPr>
                <a:defRPr/>
              </a:pPr>
              <a:t>‹nr.›</a:t>
            </a:fld>
            <a:endParaRPr lang="en-US"/>
          </a:p>
        </p:txBody>
      </p:sp>
    </p:spTree>
    <p:extLst>
      <p:ext uri="{BB962C8B-B14F-4D97-AF65-F5344CB8AC3E}">
        <p14:creationId xmlns:p14="http://schemas.microsoft.com/office/powerpoint/2010/main" val="148985583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457200" rtl="0" eaLnBrk="0" fontAlgn="base" hangingPunct="0">
        <a:spcBef>
          <a:spcPct val="0"/>
        </a:spcBef>
        <a:spcAft>
          <a:spcPct val="0"/>
        </a:spcAft>
        <a:defRPr sz="3600" kern="1200">
          <a:solidFill>
            <a:srgbClr val="004990"/>
          </a:solidFill>
          <a:latin typeface="Aller"/>
          <a:ea typeface="ＭＳ Ｐゴシック" pitchFamily="-65" charset="-128"/>
          <a:cs typeface="Aller"/>
        </a:defRPr>
      </a:lvl1pPr>
      <a:lvl2pPr algn="ctr" defTabSz="457200" rtl="0" eaLnBrk="0" fontAlgn="base" hangingPunct="0">
        <a:spcBef>
          <a:spcPct val="0"/>
        </a:spcBef>
        <a:spcAft>
          <a:spcPct val="0"/>
        </a:spcAft>
        <a:defRPr sz="3600">
          <a:solidFill>
            <a:srgbClr val="004990"/>
          </a:solidFill>
          <a:latin typeface="Aller" pitchFamily="-65" charset="0"/>
          <a:ea typeface="ＭＳ Ｐゴシック" pitchFamily="-65" charset="-128"/>
          <a:cs typeface="Aller" pitchFamily="-65" charset="0"/>
        </a:defRPr>
      </a:lvl2pPr>
      <a:lvl3pPr algn="ctr" defTabSz="457200" rtl="0" eaLnBrk="0" fontAlgn="base" hangingPunct="0">
        <a:spcBef>
          <a:spcPct val="0"/>
        </a:spcBef>
        <a:spcAft>
          <a:spcPct val="0"/>
        </a:spcAft>
        <a:defRPr sz="3600">
          <a:solidFill>
            <a:srgbClr val="004990"/>
          </a:solidFill>
          <a:latin typeface="Aller" pitchFamily="-65" charset="0"/>
          <a:ea typeface="ＭＳ Ｐゴシック" pitchFamily="-65" charset="-128"/>
          <a:cs typeface="Aller" pitchFamily="-65" charset="0"/>
        </a:defRPr>
      </a:lvl3pPr>
      <a:lvl4pPr algn="ctr" defTabSz="457200" rtl="0" eaLnBrk="0" fontAlgn="base" hangingPunct="0">
        <a:spcBef>
          <a:spcPct val="0"/>
        </a:spcBef>
        <a:spcAft>
          <a:spcPct val="0"/>
        </a:spcAft>
        <a:defRPr sz="3600">
          <a:solidFill>
            <a:srgbClr val="004990"/>
          </a:solidFill>
          <a:latin typeface="Aller" pitchFamily="-65" charset="0"/>
          <a:ea typeface="ＭＳ Ｐゴシック" pitchFamily="-65" charset="-128"/>
          <a:cs typeface="Aller" pitchFamily="-65" charset="0"/>
        </a:defRPr>
      </a:lvl4pPr>
      <a:lvl5pPr algn="ctr" defTabSz="457200" rtl="0" eaLnBrk="0" fontAlgn="base" hangingPunct="0">
        <a:spcBef>
          <a:spcPct val="0"/>
        </a:spcBef>
        <a:spcAft>
          <a:spcPct val="0"/>
        </a:spcAft>
        <a:defRPr sz="3600">
          <a:solidFill>
            <a:srgbClr val="004990"/>
          </a:solidFill>
          <a:latin typeface="Aller" pitchFamily="-65" charset="0"/>
          <a:ea typeface="ＭＳ Ｐゴシック" pitchFamily="-65" charset="-128"/>
          <a:cs typeface="Aller" pitchFamily="-65" charset="0"/>
        </a:defRPr>
      </a:lvl5pPr>
      <a:lvl6pPr marL="457200" algn="ctr" defTabSz="457200" rtl="0" fontAlgn="base">
        <a:spcBef>
          <a:spcPct val="0"/>
        </a:spcBef>
        <a:spcAft>
          <a:spcPct val="0"/>
        </a:spcAft>
        <a:defRPr sz="3600">
          <a:solidFill>
            <a:srgbClr val="004990"/>
          </a:solidFill>
          <a:latin typeface="Aller" pitchFamily="-65" charset="0"/>
          <a:ea typeface="ＭＳ Ｐゴシック" pitchFamily="-65" charset="-128"/>
        </a:defRPr>
      </a:lvl6pPr>
      <a:lvl7pPr marL="914400" algn="ctr" defTabSz="457200" rtl="0" fontAlgn="base">
        <a:spcBef>
          <a:spcPct val="0"/>
        </a:spcBef>
        <a:spcAft>
          <a:spcPct val="0"/>
        </a:spcAft>
        <a:defRPr sz="3600">
          <a:solidFill>
            <a:srgbClr val="004990"/>
          </a:solidFill>
          <a:latin typeface="Aller" pitchFamily="-65" charset="0"/>
          <a:ea typeface="ＭＳ Ｐゴシック" pitchFamily="-65" charset="-128"/>
        </a:defRPr>
      </a:lvl7pPr>
      <a:lvl8pPr marL="1371600" algn="ctr" defTabSz="457200" rtl="0" fontAlgn="base">
        <a:spcBef>
          <a:spcPct val="0"/>
        </a:spcBef>
        <a:spcAft>
          <a:spcPct val="0"/>
        </a:spcAft>
        <a:defRPr sz="3600">
          <a:solidFill>
            <a:srgbClr val="004990"/>
          </a:solidFill>
          <a:latin typeface="Aller" pitchFamily="-65" charset="0"/>
          <a:ea typeface="ＭＳ Ｐゴシック" pitchFamily="-65" charset="-128"/>
        </a:defRPr>
      </a:lvl8pPr>
      <a:lvl9pPr marL="1828800" algn="ctr" defTabSz="457200" rtl="0" fontAlgn="base">
        <a:spcBef>
          <a:spcPct val="0"/>
        </a:spcBef>
        <a:spcAft>
          <a:spcPct val="0"/>
        </a:spcAft>
        <a:defRPr sz="3600">
          <a:solidFill>
            <a:srgbClr val="004990"/>
          </a:solidFill>
          <a:latin typeface="Aller"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1pPr>
      <a:lvl2pPr marL="742950" indent="-28575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2pPr>
      <a:lvl3pPr marL="11430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3pPr>
      <a:lvl4pPr marL="16002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4pPr>
      <a:lvl5pPr marL="20574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nl-NL"/>
              <a:t>Klik om de stijl te bewerken</a:t>
            </a:r>
          </a:p>
        </p:txBody>
      </p:sp>
      <p:sp>
        <p:nvSpPr>
          <p:cNvPr id="3" name="Tijdelijke aanduiding voor tekst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DF4A9661-0EFC-4C3E-AA34-C3AC2864D4CC}" type="datetime1">
              <a:rPr lang="nl-NL"/>
              <a:pPr lvl="0"/>
              <a:t>13-1-2020</a:t>
            </a:fld>
            <a:endParaRPr lang="nl-NL"/>
          </a:p>
        </p:txBody>
      </p:sp>
      <p:sp>
        <p:nvSpPr>
          <p:cNvPr id="5" name="Tijdelijke aanduiding voor voettekst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endParaRPr lang="nl-NL"/>
          </a:p>
        </p:txBody>
      </p:sp>
      <p:sp>
        <p:nvSpPr>
          <p:cNvPr id="6" name="Tijdelijke aanduiding voor dianumm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53DED812-637F-48D6-A870-BF1BB92D3CB2}" type="slidenum">
              <a:t>‹nr.›</a:t>
            </a:fld>
            <a:endParaRPr lang="nl-NL"/>
          </a:p>
        </p:txBody>
      </p:sp>
    </p:spTree>
    <p:extLst>
      <p:ext uri="{BB962C8B-B14F-4D97-AF65-F5344CB8AC3E}">
        <p14:creationId xmlns:p14="http://schemas.microsoft.com/office/powerpoint/2010/main" val="20537315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Lst>
  <p:txStyles>
    <p:titleStyle>
      <a:lvl1pPr marL="0" marR="0" lvl="0" indent="0" algn="ctr" defTabSz="914400" rtl="0" eaLnBrk="1" fontAlgn="auto" hangingPunct="1">
        <a:lnSpc>
          <a:spcPct val="100000"/>
        </a:lnSpc>
        <a:spcBef>
          <a:spcPts val="0"/>
        </a:spcBef>
        <a:spcAft>
          <a:spcPts val="0"/>
        </a:spcAft>
        <a:buNone/>
        <a:tabLst/>
        <a:defRPr lang="nl-NL" sz="4400" b="0" i="0" u="none" strike="noStrike" kern="1200" cap="none" spc="0" baseline="0">
          <a:solidFill>
            <a:srgbClr val="000000"/>
          </a:solidFill>
          <a:uFillTx/>
          <a:latin typeface="Calibri"/>
        </a:defRPr>
      </a:lvl1pPr>
    </p:titleStyle>
    <p:bodyStyle>
      <a:lvl1pPr marL="342900" marR="0" lvl="0" indent="-342900" algn="l" defTabSz="914400" rtl="0" eaLnBrk="1" fontAlgn="auto" hangingPunct="1">
        <a:lnSpc>
          <a:spcPct val="100000"/>
        </a:lnSpc>
        <a:spcBef>
          <a:spcPts val="800"/>
        </a:spcBef>
        <a:spcAft>
          <a:spcPts val="0"/>
        </a:spcAft>
        <a:buSzPct val="100000"/>
        <a:buFont typeface="Arial" pitchFamily="34"/>
        <a:buChar char="•"/>
        <a:tabLst/>
        <a:defRPr lang="nl-NL" sz="3200" b="0" i="0" u="none" strike="noStrike" kern="1200" cap="none" spc="0" baseline="0">
          <a:solidFill>
            <a:srgbClr val="000000"/>
          </a:solidFill>
          <a:uFillTx/>
          <a:latin typeface="Calibri"/>
        </a:defRPr>
      </a:lvl1pPr>
      <a:lvl2pPr marL="742950" marR="0" lvl="1" indent="-285750" algn="l" defTabSz="914400" rtl="0" eaLnBrk="1" fontAlgn="auto" hangingPunct="1">
        <a:lnSpc>
          <a:spcPct val="100000"/>
        </a:lnSpc>
        <a:spcBef>
          <a:spcPts val="7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2pPr>
      <a:lvl3pPr marL="1143000" marR="0" lvl="2" indent="-228600" algn="l" defTabSz="914400" rtl="0" eaLnBrk="1" fontAlgn="auto" hangingPunct="1">
        <a:lnSpc>
          <a:spcPct val="100000"/>
        </a:lnSpc>
        <a:spcBef>
          <a:spcPts val="6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3pPr>
      <a:lvl4pPr marL="1600200" marR="0" lvl="3" indent="-228600" algn="l" defTabSz="914400" rtl="0" eaLnBrk="1" fontAlgn="auto" hangingPunct="1">
        <a:lnSpc>
          <a:spcPct val="10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4pPr>
      <a:lvl5pPr marL="2057400" marR="0" lvl="4" indent="-228600" algn="l" defTabSz="914400" rtl="0" eaLnBrk="1" fontAlgn="auto" hangingPunct="1">
        <a:lnSpc>
          <a:spcPct val="10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6690_ExpertisPowerpoint 1.pdf"/>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0668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Click to edit aster title style</a:t>
            </a:r>
            <a:endParaRPr lang="en-US" altLang="nl-NL"/>
          </a:p>
        </p:txBody>
      </p:sp>
      <p:sp>
        <p:nvSpPr>
          <p:cNvPr id="1028" name="Text Placeholder 2"/>
          <p:cNvSpPr>
            <a:spLocks noGrp="1"/>
          </p:cNvSpPr>
          <p:nvPr>
            <p:ph type="body" idx="1"/>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endParaRPr lang="en-US" altLang="nl-NL"/>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defRPr>
            </a:lvl1pPr>
          </a:lstStyle>
          <a:p>
            <a:pPr>
              <a:defRPr/>
            </a:pPr>
            <a:fld id="{B4D7BE8D-8424-49FB-ADEC-3F625BD2CBAF}" type="datetime1">
              <a:rPr lang="en-US" altLang="nl-NL"/>
              <a:pPr>
                <a:defRPr/>
              </a:pPr>
              <a:t>1/13/2020</a:t>
            </a:fld>
            <a:endParaRPr lang="en-US" alt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65" charset="0"/>
                <a:ea typeface="ＭＳ Ｐゴシック" pitchFamily="-65" charset="-128"/>
                <a:cs typeface="+mn-cs"/>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96937BD-E4A7-4458-B0B6-11B2F04D9038}" type="slidenum">
              <a:rPr lang="en-US" altLang="nl-NL"/>
              <a:pPr>
                <a:defRPr/>
              </a:pPr>
              <a:t>‹nr.›</a:t>
            </a:fld>
            <a:endParaRPr lang="en-US" altLang="nl-NL"/>
          </a:p>
        </p:txBody>
      </p:sp>
    </p:spTree>
    <p:extLst>
      <p:ext uri="{BB962C8B-B14F-4D97-AF65-F5344CB8AC3E}">
        <p14:creationId xmlns:p14="http://schemas.microsoft.com/office/powerpoint/2010/main" val="353481653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defTabSz="457200" rtl="0" eaLnBrk="0" fontAlgn="base" hangingPunct="0">
        <a:spcBef>
          <a:spcPct val="0"/>
        </a:spcBef>
        <a:spcAft>
          <a:spcPct val="0"/>
        </a:spcAft>
        <a:defRPr sz="3600" kern="1200">
          <a:solidFill>
            <a:srgbClr val="004990"/>
          </a:solidFill>
          <a:latin typeface="Aller"/>
          <a:ea typeface="MS PGothic" panose="020B0600070205080204" pitchFamily="34" charset="-128"/>
          <a:cs typeface="Aller"/>
        </a:defRPr>
      </a:lvl1pPr>
      <a:lvl2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2pPr>
      <a:lvl3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3pPr>
      <a:lvl4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4pPr>
      <a:lvl5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5pPr>
      <a:lvl6pPr marL="457200" algn="ctr" defTabSz="457200" rtl="0" fontAlgn="base">
        <a:spcBef>
          <a:spcPct val="0"/>
        </a:spcBef>
        <a:spcAft>
          <a:spcPct val="0"/>
        </a:spcAft>
        <a:defRPr sz="3600">
          <a:solidFill>
            <a:srgbClr val="004990"/>
          </a:solidFill>
          <a:latin typeface="Aller" pitchFamily="-65" charset="0"/>
          <a:ea typeface="ＭＳ Ｐゴシック" pitchFamily="-65" charset="-128"/>
        </a:defRPr>
      </a:lvl6pPr>
      <a:lvl7pPr marL="914400" algn="ctr" defTabSz="457200" rtl="0" fontAlgn="base">
        <a:spcBef>
          <a:spcPct val="0"/>
        </a:spcBef>
        <a:spcAft>
          <a:spcPct val="0"/>
        </a:spcAft>
        <a:defRPr sz="3600">
          <a:solidFill>
            <a:srgbClr val="004990"/>
          </a:solidFill>
          <a:latin typeface="Aller" pitchFamily="-65" charset="0"/>
          <a:ea typeface="ＭＳ Ｐゴシック" pitchFamily="-65" charset="-128"/>
        </a:defRPr>
      </a:lvl7pPr>
      <a:lvl8pPr marL="1371600" algn="ctr" defTabSz="457200" rtl="0" fontAlgn="base">
        <a:spcBef>
          <a:spcPct val="0"/>
        </a:spcBef>
        <a:spcAft>
          <a:spcPct val="0"/>
        </a:spcAft>
        <a:defRPr sz="3600">
          <a:solidFill>
            <a:srgbClr val="004990"/>
          </a:solidFill>
          <a:latin typeface="Aller" pitchFamily="-65" charset="0"/>
          <a:ea typeface="ＭＳ Ｐゴシック" pitchFamily="-65" charset="-128"/>
        </a:defRPr>
      </a:lvl8pPr>
      <a:lvl9pPr marL="1828800" algn="ctr" defTabSz="457200" rtl="0" fontAlgn="base">
        <a:spcBef>
          <a:spcPct val="0"/>
        </a:spcBef>
        <a:spcAft>
          <a:spcPct val="0"/>
        </a:spcAft>
        <a:defRPr sz="3600">
          <a:solidFill>
            <a:srgbClr val="004990"/>
          </a:solidFill>
          <a:latin typeface="Aller"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nl-NL"/>
              <a:t>Klik om de stijl te bewerken</a:t>
            </a:r>
          </a:p>
        </p:txBody>
      </p:sp>
      <p:sp>
        <p:nvSpPr>
          <p:cNvPr id="3" name="Tijdelijke aanduiding voor tekst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DF4A9661-0EFC-4C3E-AA34-C3AC2864D4CC}" type="datetime1">
              <a:rPr lang="nl-NL"/>
              <a:pPr lvl="0"/>
              <a:t>13-1-2020</a:t>
            </a:fld>
            <a:endParaRPr lang="nl-NL"/>
          </a:p>
        </p:txBody>
      </p:sp>
      <p:sp>
        <p:nvSpPr>
          <p:cNvPr id="5" name="Tijdelijke aanduiding voor voettekst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endParaRPr lang="nl-NL"/>
          </a:p>
        </p:txBody>
      </p:sp>
      <p:sp>
        <p:nvSpPr>
          <p:cNvPr id="6" name="Tijdelijke aanduiding voor dianumm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898989"/>
                </a:solidFill>
                <a:uFillTx/>
                <a:latin typeface="Calibri"/>
              </a:defRPr>
            </a:lvl1pPr>
          </a:lstStyle>
          <a:p>
            <a:pPr lvl="0"/>
            <a:fld id="{53DED812-637F-48D6-A870-BF1BB92D3CB2}" type="slidenum">
              <a:t>‹nr.›</a:t>
            </a:fld>
            <a:endParaRPr lang="nl-NL"/>
          </a:p>
        </p:txBody>
      </p:sp>
    </p:spTree>
    <p:extLst>
      <p:ext uri="{BB962C8B-B14F-4D97-AF65-F5344CB8AC3E}">
        <p14:creationId xmlns:p14="http://schemas.microsoft.com/office/powerpoint/2010/main" val="2229476232"/>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marL="0" marR="0" lvl="0" indent="0" algn="ctr" defTabSz="914400" rtl="0" eaLnBrk="1" fontAlgn="auto" hangingPunct="1">
        <a:lnSpc>
          <a:spcPct val="100000"/>
        </a:lnSpc>
        <a:spcBef>
          <a:spcPts val="0"/>
        </a:spcBef>
        <a:spcAft>
          <a:spcPts val="0"/>
        </a:spcAft>
        <a:buNone/>
        <a:tabLst/>
        <a:defRPr lang="nl-NL" sz="4400" b="0" i="0" u="none" strike="noStrike" kern="1200" cap="none" spc="0" baseline="0">
          <a:solidFill>
            <a:srgbClr val="000000"/>
          </a:solidFill>
          <a:uFillTx/>
          <a:latin typeface="Calibri"/>
        </a:defRPr>
      </a:lvl1pPr>
    </p:titleStyle>
    <p:bodyStyle>
      <a:lvl1pPr marL="342900" marR="0" lvl="0" indent="-342900" algn="l" defTabSz="914400" rtl="0" eaLnBrk="1" fontAlgn="auto" hangingPunct="1">
        <a:lnSpc>
          <a:spcPct val="100000"/>
        </a:lnSpc>
        <a:spcBef>
          <a:spcPts val="800"/>
        </a:spcBef>
        <a:spcAft>
          <a:spcPts val="0"/>
        </a:spcAft>
        <a:buSzPct val="100000"/>
        <a:buFont typeface="Arial" pitchFamily="34"/>
        <a:buChar char="•"/>
        <a:tabLst/>
        <a:defRPr lang="nl-NL" sz="3200" b="0" i="0" u="none" strike="noStrike" kern="1200" cap="none" spc="0" baseline="0">
          <a:solidFill>
            <a:srgbClr val="000000"/>
          </a:solidFill>
          <a:uFillTx/>
          <a:latin typeface="Calibri"/>
        </a:defRPr>
      </a:lvl1pPr>
      <a:lvl2pPr marL="742950" marR="0" lvl="1" indent="-285750" algn="l" defTabSz="914400" rtl="0" eaLnBrk="1" fontAlgn="auto" hangingPunct="1">
        <a:lnSpc>
          <a:spcPct val="100000"/>
        </a:lnSpc>
        <a:spcBef>
          <a:spcPts val="700"/>
        </a:spcBef>
        <a:spcAft>
          <a:spcPts val="0"/>
        </a:spcAft>
        <a:buSzPct val="100000"/>
        <a:buFont typeface="Arial" pitchFamily="34"/>
        <a:buChar char="–"/>
        <a:tabLst/>
        <a:defRPr lang="nl-NL" sz="2800" b="0" i="0" u="none" strike="noStrike" kern="1200" cap="none" spc="0" baseline="0">
          <a:solidFill>
            <a:srgbClr val="000000"/>
          </a:solidFill>
          <a:uFillTx/>
          <a:latin typeface="Calibri"/>
        </a:defRPr>
      </a:lvl2pPr>
      <a:lvl3pPr marL="1143000" marR="0" lvl="2" indent="-228600" algn="l" defTabSz="914400" rtl="0" eaLnBrk="1" fontAlgn="auto" hangingPunct="1">
        <a:lnSpc>
          <a:spcPct val="100000"/>
        </a:lnSpc>
        <a:spcBef>
          <a:spcPts val="600"/>
        </a:spcBef>
        <a:spcAft>
          <a:spcPts val="0"/>
        </a:spcAft>
        <a:buSzPct val="100000"/>
        <a:buFont typeface="Arial" pitchFamily="34"/>
        <a:buChar char="•"/>
        <a:tabLst/>
        <a:defRPr lang="nl-NL" sz="2400" b="0" i="0" u="none" strike="noStrike" kern="1200" cap="none" spc="0" baseline="0">
          <a:solidFill>
            <a:srgbClr val="000000"/>
          </a:solidFill>
          <a:uFillTx/>
          <a:latin typeface="Calibri"/>
        </a:defRPr>
      </a:lvl3pPr>
      <a:lvl4pPr marL="1600200" marR="0" lvl="3" indent="-228600" algn="l" defTabSz="914400" rtl="0" eaLnBrk="1" fontAlgn="auto" hangingPunct="1">
        <a:lnSpc>
          <a:spcPct val="10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4pPr>
      <a:lvl5pPr marL="2057400" marR="0" lvl="4" indent="-228600" algn="l" defTabSz="914400" rtl="0" eaLnBrk="1" fontAlgn="auto" hangingPunct="1">
        <a:lnSpc>
          <a:spcPct val="100000"/>
        </a:lnSpc>
        <a:spcBef>
          <a:spcPts val="500"/>
        </a:spcBef>
        <a:spcAft>
          <a:spcPts val="0"/>
        </a:spcAft>
        <a:buSzPct val="100000"/>
        <a:buFont typeface="Arial" pitchFamily="34"/>
        <a:buChar char="»"/>
        <a:tabLst/>
        <a:defRPr lang="nl-NL" sz="2000" b="0" i="0" u="none" strike="noStrike" kern="1200" cap="none" spc="0" baseline="0">
          <a:solidFill>
            <a:srgbClr val="000000"/>
          </a:solidFill>
          <a:uFillTx/>
          <a:latin typeface="Calibri"/>
        </a:defRPr>
      </a:lvl5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6690_ExpertisPowerpoint 1.pdf"/>
          <p:cNvPicPr>
            <a:picLocks noChangeAspect="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0668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Click to edit aster title style</a:t>
            </a:r>
            <a:endParaRPr lang="en-US" altLang="nl-NL"/>
          </a:p>
        </p:txBody>
      </p:sp>
      <p:sp>
        <p:nvSpPr>
          <p:cNvPr id="1028" name="Text Placeholder 2"/>
          <p:cNvSpPr>
            <a:spLocks noGrp="1"/>
          </p:cNvSpPr>
          <p:nvPr>
            <p:ph type="body" idx="1"/>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endParaRPr lang="en-US" altLang="nl-NL"/>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65" charset="0"/>
                <a:ea typeface="ＭＳ Ｐゴシック" pitchFamily="-65" charset="-128"/>
              </a:defRPr>
            </a:lvl1pPr>
          </a:lstStyle>
          <a:p>
            <a:pPr>
              <a:defRPr/>
            </a:pPr>
            <a:fld id="{3E381BAC-A73F-4F29-B75B-4AB8443DF8DB}" type="datetime1">
              <a:rPr lang="en-US"/>
              <a:pPr>
                <a:defRPr/>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65" charset="0"/>
                <a:ea typeface="ＭＳ Ｐゴシック" pitchFamily="-65" charset="-128"/>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195FDDE9-1740-40F1-81AD-0D2243BB0B48}" type="slidenum">
              <a:rPr lang="en-US" altLang="nl-NL"/>
              <a:pPr>
                <a:defRPr/>
              </a:pPr>
              <a:t>‹nr.›</a:t>
            </a:fld>
            <a:endParaRPr lang="en-US" altLang="nl-NL"/>
          </a:p>
        </p:txBody>
      </p:sp>
    </p:spTree>
    <p:extLst>
      <p:ext uri="{BB962C8B-B14F-4D97-AF65-F5344CB8AC3E}">
        <p14:creationId xmlns:p14="http://schemas.microsoft.com/office/powerpoint/2010/main" val="283623623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57200" rtl="0" eaLnBrk="0" fontAlgn="base" hangingPunct="0">
        <a:spcBef>
          <a:spcPct val="0"/>
        </a:spcBef>
        <a:spcAft>
          <a:spcPct val="0"/>
        </a:spcAft>
        <a:defRPr sz="3600" kern="1200">
          <a:solidFill>
            <a:srgbClr val="004990"/>
          </a:solidFill>
          <a:latin typeface="Aller"/>
          <a:ea typeface="MS PGothic" panose="020B0600070205080204" pitchFamily="34" charset="-128"/>
          <a:cs typeface="Aller"/>
        </a:defRPr>
      </a:lvl1pPr>
      <a:lvl2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2pPr>
      <a:lvl3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3pPr>
      <a:lvl4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4pPr>
      <a:lvl5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5pPr>
      <a:lvl6pPr marL="457200" algn="ctr" defTabSz="457200" rtl="0" fontAlgn="base">
        <a:spcBef>
          <a:spcPct val="0"/>
        </a:spcBef>
        <a:spcAft>
          <a:spcPct val="0"/>
        </a:spcAft>
        <a:defRPr sz="3600">
          <a:solidFill>
            <a:srgbClr val="004990"/>
          </a:solidFill>
          <a:latin typeface="Aller" pitchFamily="-65" charset="0"/>
          <a:ea typeface="ＭＳ Ｐゴシック" pitchFamily="-65" charset="-128"/>
        </a:defRPr>
      </a:lvl6pPr>
      <a:lvl7pPr marL="914400" algn="ctr" defTabSz="457200" rtl="0" fontAlgn="base">
        <a:spcBef>
          <a:spcPct val="0"/>
        </a:spcBef>
        <a:spcAft>
          <a:spcPct val="0"/>
        </a:spcAft>
        <a:defRPr sz="3600">
          <a:solidFill>
            <a:srgbClr val="004990"/>
          </a:solidFill>
          <a:latin typeface="Aller" pitchFamily="-65" charset="0"/>
          <a:ea typeface="ＭＳ Ｐゴシック" pitchFamily="-65" charset="-128"/>
        </a:defRPr>
      </a:lvl7pPr>
      <a:lvl8pPr marL="1371600" algn="ctr" defTabSz="457200" rtl="0" fontAlgn="base">
        <a:spcBef>
          <a:spcPct val="0"/>
        </a:spcBef>
        <a:spcAft>
          <a:spcPct val="0"/>
        </a:spcAft>
        <a:defRPr sz="3600">
          <a:solidFill>
            <a:srgbClr val="004990"/>
          </a:solidFill>
          <a:latin typeface="Aller" pitchFamily="-65" charset="0"/>
          <a:ea typeface="ＭＳ Ｐゴシック" pitchFamily="-65" charset="-128"/>
        </a:defRPr>
      </a:lvl8pPr>
      <a:lvl9pPr marL="1828800" algn="ctr" defTabSz="457200" rtl="0" fontAlgn="base">
        <a:spcBef>
          <a:spcPct val="0"/>
        </a:spcBef>
        <a:spcAft>
          <a:spcPct val="0"/>
        </a:spcAft>
        <a:defRPr sz="3600">
          <a:solidFill>
            <a:srgbClr val="004990"/>
          </a:solidFill>
          <a:latin typeface="Aller"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6690_ExpertisPowerpoint 1.pd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06680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Click to edit aster title style</a:t>
            </a:r>
            <a:endParaRPr lang="en-US" altLang="nl-NL"/>
          </a:p>
        </p:txBody>
      </p:sp>
      <p:sp>
        <p:nvSpPr>
          <p:cNvPr id="1028" name="Text Placeholder 2"/>
          <p:cNvSpPr>
            <a:spLocks noGrp="1"/>
          </p:cNvSpPr>
          <p:nvPr>
            <p:ph type="body" idx="1"/>
          </p:nvPr>
        </p:nvSpPr>
        <p:spPr bwMode="auto">
          <a:xfrm>
            <a:off x="457200" y="2971800"/>
            <a:ext cx="82296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a:t>Click to edit Master text styles</a:t>
            </a:r>
          </a:p>
          <a:p>
            <a:pPr lvl="1"/>
            <a:r>
              <a:rPr lang="nl-NL" altLang="nl-NL"/>
              <a:t>Second level</a:t>
            </a:r>
          </a:p>
          <a:p>
            <a:pPr lvl="2"/>
            <a:r>
              <a:rPr lang="nl-NL" altLang="nl-NL"/>
              <a:t>Third level</a:t>
            </a:r>
          </a:p>
          <a:p>
            <a:pPr lvl="3"/>
            <a:r>
              <a:rPr lang="nl-NL" altLang="nl-NL"/>
              <a:t>Fourth level</a:t>
            </a:r>
          </a:p>
          <a:p>
            <a:pPr lvl="4"/>
            <a:r>
              <a:rPr lang="nl-NL" altLang="nl-NL"/>
              <a:t>Fifth level</a:t>
            </a:r>
            <a:endParaRPr lang="en-US" altLang="nl-NL"/>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65" charset="0"/>
                <a:ea typeface="ＭＳ Ｐゴシック" pitchFamily="-65" charset="-128"/>
              </a:defRPr>
            </a:lvl1pPr>
          </a:lstStyle>
          <a:p>
            <a:pPr>
              <a:defRPr/>
            </a:pPr>
            <a:fld id="{3E381BAC-A73F-4F29-B75B-4AB8443DF8DB}" type="datetime1">
              <a:rPr lang="en-US"/>
              <a:pPr>
                <a:defRPr/>
              </a:pPr>
              <a:t>1/13/2020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65" charset="0"/>
                <a:ea typeface="ＭＳ Ｐゴシック" pitchFamily="-65" charset="-128"/>
              </a:defRPr>
            </a:lvl1pPr>
          </a:lstStyle>
          <a:p>
            <a:pPr>
              <a:defRPr/>
            </a:pPr>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195FDDE9-1740-40F1-81AD-0D2243BB0B48}" type="slidenum">
              <a:rPr lang="en-US" altLang="nl-NL"/>
              <a:pPr>
                <a:defRPr/>
              </a:pPr>
              <a:t>‹nr.›</a:t>
            </a:fld>
            <a:endParaRPr lang="en-US" altLang="nl-NL"/>
          </a:p>
        </p:txBody>
      </p:sp>
    </p:spTree>
    <p:extLst>
      <p:ext uri="{BB962C8B-B14F-4D97-AF65-F5344CB8AC3E}">
        <p14:creationId xmlns:p14="http://schemas.microsoft.com/office/powerpoint/2010/main" val="409753102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Lst>
  <p:txStyles>
    <p:titleStyle>
      <a:lvl1pPr algn="ctr" defTabSz="457200" rtl="0" eaLnBrk="0" fontAlgn="base" hangingPunct="0">
        <a:spcBef>
          <a:spcPct val="0"/>
        </a:spcBef>
        <a:spcAft>
          <a:spcPct val="0"/>
        </a:spcAft>
        <a:defRPr sz="3600" kern="1200">
          <a:solidFill>
            <a:srgbClr val="004990"/>
          </a:solidFill>
          <a:latin typeface="Aller"/>
          <a:ea typeface="MS PGothic" panose="020B0600070205080204" pitchFamily="34" charset="-128"/>
          <a:cs typeface="Aller"/>
        </a:defRPr>
      </a:lvl1pPr>
      <a:lvl2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2pPr>
      <a:lvl3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3pPr>
      <a:lvl4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4pPr>
      <a:lvl5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5pPr>
      <a:lvl6pPr marL="457200" algn="ctr" defTabSz="457200" rtl="0" fontAlgn="base">
        <a:spcBef>
          <a:spcPct val="0"/>
        </a:spcBef>
        <a:spcAft>
          <a:spcPct val="0"/>
        </a:spcAft>
        <a:defRPr sz="3600">
          <a:solidFill>
            <a:srgbClr val="004990"/>
          </a:solidFill>
          <a:latin typeface="Aller" pitchFamily="-65" charset="0"/>
          <a:ea typeface="ＭＳ Ｐゴシック" pitchFamily="-65" charset="-128"/>
        </a:defRPr>
      </a:lvl6pPr>
      <a:lvl7pPr marL="914400" algn="ctr" defTabSz="457200" rtl="0" fontAlgn="base">
        <a:spcBef>
          <a:spcPct val="0"/>
        </a:spcBef>
        <a:spcAft>
          <a:spcPct val="0"/>
        </a:spcAft>
        <a:defRPr sz="3600">
          <a:solidFill>
            <a:srgbClr val="004990"/>
          </a:solidFill>
          <a:latin typeface="Aller" pitchFamily="-65" charset="0"/>
          <a:ea typeface="ＭＳ Ｐゴシック" pitchFamily="-65" charset="-128"/>
        </a:defRPr>
      </a:lvl7pPr>
      <a:lvl8pPr marL="1371600" algn="ctr" defTabSz="457200" rtl="0" fontAlgn="base">
        <a:spcBef>
          <a:spcPct val="0"/>
        </a:spcBef>
        <a:spcAft>
          <a:spcPct val="0"/>
        </a:spcAft>
        <a:defRPr sz="3600">
          <a:solidFill>
            <a:srgbClr val="004990"/>
          </a:solidFill>
          <a:latin typeface="Aller" pitchFamily="-65" charset="0"/>
          <a:ea typeface="ＭＳ Ｐゴシック" pitchFamily="-65" charset="-128"/>
        </a:defRPr>
      </a:lvl8pPr>
      <a:lvl9pPr marL="1828800" algn="ctr" defTabSz="457200" rtl="0" fontAlgn="base">
        <a:spcBef>
          <a:spcPct val="0"/>
        </a:spcBef>
        <a:spcAft>
          <a:spcPct val="0"/>
        </a:spcAft>
        <a:defRPr sz="3600">
          <a:solidFill>
            <a:srgbClr val="004990"/>
          </a:solidFill>
          <a:latin typeface="Aller" pitchFamily="-65" charset="0"/>
          <a:ea typeface="ＭＳ Ｐゴシック" pitchFamily="-65"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iz.bunte@expertis.n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hyperlink" Target="https://twitter.com/researchED_N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expertis.nl/dienst/close-reading/" TargetMode="External"/><Relationship Id="rId2" Type="http://schemas.openxmlformats.org/officeDocument/2006/relationships/image" Target="../media/image32.jpeg"/><Relationship Id="rId1" Type="http://schemas.openxmlformats.org/officeDocument/2006/relationships/slideLayout" Target="../slideLayouts/slideLayout31.xml"/><Relationship Id="rId5" Type="http://schemas.openxmlformats.org/officeDocument/2006/relationships/hyperlink" Target="https://www.uitgeverijpica.nl/titels/nieuw/close-reading-pica" TargetMode="External"/><Relationship Id="rId4" Type="http://schemas.openxmlformats.org/officeDocument/2006/relationships/hyperlink" Target="mailto:marita.eskes@expertis.nl"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mailto:liz.bunte@expertis.nl" TargetMode="Externa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hyperlink" Target="https://twitter.com/Expertisadvies" TargetMode="External"/><Relationship Id="rId4" Type="http://schemas.openxmlformats.org/officeDocument/2006/relationships/hyperlink" Target="https://twitter.com/MaritaEsk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4"/>
          <p:cNvSpPr txBox="1">
            <a:spLocks/>
          </p:cNvSpPr>
          <p:nvPr/>
        </p:nvSpPr>
        <p:spPr bwMode="auto">
          <a:xfrm>
            <a:off x="1043608" y="977071"/>
            <a:ext cx="7056784" cy="1610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nl-NL" altLang="nl-NL" sz="3600" b="1" i="0" u="none" strike="noStrike" kern="1200" cap="none" spc="0" normalizeH="0" baseline="0" noProof="0" dirty="0">
                <a:ln>
                  <a:noFill/>
                </a:ln>
                <a:solidFill>
                  <a:srgbClr val="1F497D"/>
                </a:solidFill>
                <a:effectLst/>
                <a:uLnTx/>
                <a:uFillTx/>
                <a:latin typeface="Calibri"/>
                <a:ea typeface="ＭＳ Ｐゴシック" panose="020B0600070205080204" pitchFamily="34" charset="-128"/>
                <a:cs typeface="Aller" pitchFamily="-65" charset="0"/>
              </a:rPr>
              <a:t>Close Reading: </a:t>
            </a: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nl-NL" altLang="nl-NL" sz="3600" b="1" i="0" u="none" strike="noStrike" kern="1200" cap="none" spc="0" normalizeH="0" baseline="0" noProof="0" dirty="0">
                <a:ln>
                  <a:noFill/>
                </a:ln>
                <a:solidFill>
                  <a:srgbClr val="1F497D"/>
                </a:solidFill>
                <a:effectLst/>
                <a:uLnTx/>
                <a:uFillTx/>
                <a:latin typeface="Calibri"/>
                <a:ea typeface="ＭＳ Ｐゴシック" panose="020B0600070205080204" pitchFamily="34" charset="-128"/>
                <a:cs typeface="Aller" pitchFamily="-65" charset="0"/>
              </a:rPr>
              <a:t>werken aan dieper tekstbegrip</a:t>
            </a:r>
            <a:br>
              <a:rPr kumimoji="0" lang="nl-NL" altLang="nl-NL" sz="4000" b="1" i="0" u="none" strike="noStrike" kern="1200" cap="none" spc="0" normalizeH="0" baseline="0" noProof="0" dirty="0">
                <a:ln>
                  <a:noFill/>
                </a:ln>
                <a:solidFill>
                  <a:srgbClr val="1F497D"/>
                </a:solidFill>
                <a:effectLst/>
                <a:uLnTx/>
                <a:uFillTx/>
                <a:latin typeface="Calibri"/>
                <a:ea typeface="ＭＳ Ｐゴシック" panose="020B0600070205080204" pitchFamily="34" charset="-128"/>
                <a:cs typeface="Aller" pitchFamily="-65" charset="0"/>
              </a:rPr>
            </a:br>
            <a:endParaRPr kumimoji="0" lang="nl-NL" altLang="nl-NL" sz="4000" b="1" i="0" u="none" strike="noStrike" kern="1200" cap="none" spc="0" normalizeH="0" baseline="0" noProof="0" dirty="0">
              <a:ln>
                <a:noFill/>
              </a:ln>
              <a:solidFill>
                <a:srgbClr val="1F497D"/>
              </a:solidFill>
              <a:effectLst/>
              <a:uLnTx/>
              <a:uFillTx/>
              <a:latin typeface="Calibri"/>
              <a:ea typeface="ＭＳ Ｐゴシック" panose="020B0600070205080204" pitchFamily="34" charset="-128"/>
              <a:cs typeface="Aller" pitchFamily="-65" charset="0"/>
            </a:endParaRPr>
          </a:p>
          <a:p>
            <a:pPr marL="0" marR="0" lvl="0" indent="0" algn="ctr"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nl-NL" altLang="nl-NL" sz="2000" b="1" i="0" u="none" strike="noStrike" kern="1200" cap="none" spc="0" normalizeH="0" baseline="0" noProof="0" dirty="0">
                <a:ln>
                  <a:noFill/>
                </a:ln>
                <a:solidFill>
                  <a:srgbClr val="1F497D"/>
                </a:solidFill>
                <a:effectLst/>
                <a:uLnTx/>
                <a:uFillTx/>
                <a:latin typeface="Calibri"/>
                <a:ea typeface="ＭＳ Ｐゴシック" panose="020B0600070205080204" pitchFamily="34" charset="-128"/>
                <a:cs typeface="Aller" pitchFamily="-65" charset="0"/>
              </a:rPr>
              <a:t>Aanpak voor begrijpend luisteren- en lezen</a:t>
            </a:r>
            <a:endParaRPr kumimoji="0" lang="nl-NL" altLang="nl-NL" sz="4000" b="1" i="0" u="none" strike="noStrike" kern="1200" cap="none" spc="0" normalizeH="0" baseline="0" noProof="0" dirty="0">
              <a:ln>
                <a:noFill/>
              </a:ln>
              <a:solidFill>
                <a:srgbClr val="1F497D"/>
              </a:solidFill>
              <a:effectLst/>
              <a:uLnTx/>
              <a:uFillTx/>
              <a:latin typeface="Calibri"/>
              <a:ea typeface="ＭＳ Ｐゴシック" panose="020B0600070205080204" pitchFamily="34" charset="-128"/>
              <a:cs typeface="Aller" pitchFamily="-65" charset="0"/>
            </a:endParaRPr>
          </a:p>
        </p:txBody>
      </p:sp>
      <p:sp>
        <p:nvSpPr>
          <p:cNvPr id="8" name="Content Placeholder 3"/>
          <p:cNvSpPr txBox="1">
            <a:spLocks/>
          </p:cNvSpPr>
          <p:nvPr/>
        </p:nvSpPr>
        <p:spPr bwMode="auto">
          <a:xfrm>
            <a:off x="366564" y="4878617"/>
            <a:ext cx="2570296" cy="146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1pPr>
            <a:lvl2pPr marL="742950" indent="-28575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2pPr>
            <a:lvl3pPr marL="11430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3pPr>
            <a:lvl4pPr marL="16002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4pPr>
            <a:lvl5pPr marL="20574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0" fontAlgn="base" latinLnBrk="0" hangingPunct="0">
              <a:lnSpc>
                <a:spcPct val="100000"/>
              </a:lnSpc>
              <a:spcBef>
                <a:spcPct val="20000"/>
              </a:spcBef>
              <a:spcAft>
                <a:spcPts val="0"/>
              </a:spcAft>
              <a:buClrTx/>
              <a:buSzTx/>
              <a:buFont typeface="Arial" charset="0"/>
              <a:buNone/>
              <a:tabLst/>
              <a:defRPr/>
            </a:pPr>
            <a:r>
              <a:rPr kumimoji="0" lang="nl-NL" sz="1800" b="1" i="0" u="none" strike="noStrike" kern="1200" cap="none" spc="0" normalizeH="0" baseline="0" noProof="0" dirty="0">
                <a:ln>
                  <a:noFill/>
                </a:ln>
                <a:solidFill>
                  <a:srgbClr val="004990"/>
                </a:solidFill>
                <a:effectLst/>
                <a:uLnTx/>
                <a:uFillTx/>
                <a:latin typeface="Calibri"/>
                <a:ea typeface="Times New Roman"/>
                <a:cs typeface="Times New Roman"/>
              </a:rPr>
              <a:t>Liz Bunte</a:t>
            </a:r>
            <a:r>
              <a:rPr kumimoji="0" lang="nl-NL" sz="2000" b="1" i="0" u="none" strike="noStrike" kern="1200" cap="none" spc="0" normalizeH="0" baseline="0" noProof="0" dirty="0">
                <a:ln>
                  <a:noFill/>
                </a:ln>
                <a:solidFill>
                  <a:srgbClr val="004990"/>
                </a:solidFill>
                <a:effectLst/>
                <a:uLnTx/>
                <a:uFillTx/>
                <a:latin typeface="Calibri"/>
                <a:ea typeface="Times New Roman"/>
                <a:cs typeface="Times New Roman"/>
              </a:rPr>
              <a:t> </a:t>
            </a:r>
            <a:r>
              <a:rPr kumimoji="0" lang="nl-NL" sz="1000" b="0" i="0" u="none" strike="noStrike" kern="1200" cap="none" spc="0" normalizeH="0" baseline="0" noProof="0" dirty="0">
                <a:ln>
                  <a:noFill/>
                </a:ln>
                <a:solidFill>
                  <a:srgbClr val="004990"/>
                </a:solidFill>
                <a:effectLst/>
                <a:uLnTx/>
                <a:uFillTx/>
                <a:latin typeface="Calibri"/>
                <a:ea typeface="Times New Roman"/>
                <a:cs typeface="Times New Roman"/>
              </a:rPr>
              <a:t>MSc</a:t>
            </a:r>
            <a:br>
              <a:rPr kumimoji="0" lang="nl-NL" sz="2000" b="1" i="0" u="none" strike="noStrike" kern="1200" cap="none" spc="0" normalizeH="0" baseline="0" noProof="0" dirty="0">
                <a:ln>
                  <a:noFill/>
                </a:ln>
                <a:solidFill>
                  <a:srgbClr val="004990"/>
                </a:solidFill>
                <a:effectLst/>
                <a:uLnTx/>
                <a:uFillTx/>
                <a:latin typeface="Calibri"/>
                <a:ea typeface="Times New Roman"/>
                <a:cs typeface="Times New Roman"/>
              </a:rPr>
            </a:br>
            <a:r>
              <a:rPr kumimoji="0" lang="nl-NL" sz="1600" b="0" i="1" u="none" strike="noStrike" kern="1200" cap="none" spc="0" normalizeH="0" baseline="0" noProof="0" dirty="0">
                <a:ln>
                  <a:noFill/>
                </a:ln>
                <a:solidFill>
                  <a:srgbClr val="004990"/>
                </a:solidFill>
                <a:effectLst/>
                <a:uLnTx/>
                <a:uFillTx/>
                <a:latin typeface="Calibri"/>
                <a:ea typeface="Times New Roman"/>
                <a:cs typeface="Times New Roman"/>
              </a:rPr>
              <a:t>Adviseur taal/lezen </a:t>
            </a:r>
            <a:br>
              <a:rPr kumimoji="0" lang="nl-NL" sz="1600" b="0" i="1" u="none" strike="noStrike" kern="1200" cap="none" spc="0" normalizeH="0" baseline="0" noProof="0" dirty="0">
                <a:ln>
                  <a:noFill/>
                </a:ln>
                <a:solidFill>
                  <a:srgbClr val="004990"/>
                </a:solidFill>
                <a:effectLst/>
                <a:uLnTx/>
                <a:uFillTx/>
                <a:latin typeface="Calibri"/>
                <a:ea typeface="Times New Roman"/>
                <a:cs typeface="Times New Roman"/>
              </a:rPr>
            </a:br>
            <a:r>
              <a:rPr kumimoji="0" lang="nl-NL" sz="1600" b="0" i="1" u="none" strike="noStrike" kern="1200" cap="none" spc="0" normalizeH="0" baseline="0" noProof="0" dirty="0">
                <a:ln>
                  <a:noFill/>
                </a:ln>
                <a:solidFill>
                  <a:srgbClr val="004990"/>
                </a:solidFill>
                <a:effectLst/>
                <a:uLnTx/>
                <a:uFillTx/>
                <a:latin typeface="Calibri"/>
                <a:ea typeface="Times New Roman"/>
                <a:cs typeface="Times New Roman"/>
              </a:rPr>
              <a:t>&amp; didactisch handelen</a:t>
            </a:r>
            <a:br>
              <a:rPr kumimoji="0" lang="nl-NL" sz="1600" b="0" i="1" u="none" strike="noStrike" kern="1200" cap="none" spc="0" normalizeH="0" baseline="0" noProof="0" dirty="0">
                <a:ln>
                  <a:noFill/>
                </a:ln>
                <a:solidFill>
                  <a:srgbClr val="004990"/>
                </a:solidFill>
                <a:effectLst/>
                <a:uLnTx/>
                <a:uFillTx/>
                <a:latin typeface="Calibri"/>
                <a:ea typeface="Times New Roman"/>
                <a:cs typeface="Times New Roman"/>
              </a:rPr>
            </a:br>
            <a:r>
              <a:rPr kumimoji="0" lang="nl-NL" sz="1600" b="0" u="none" strike="noStrike" kern="1200" cap="none" spc="0" normalizeH="0" baseline="0" noProof="0" dirty="0">
                <a:ln>
                  <a:noFill/>
                </a:ln>
                <a:solidFill>
                  <a:srgbClr val="004990"/>
                </a:solidFill>
                <a:effectLst/>
                <a:uLnTx/>
                <a:uFillTx/>
                <a:latin typeface="Calibri"/>
                <a:ea typeface="Times New Roman"/>
                <a:cs typeface="Times New Roman"/>
              </a:rPr>
              <a:t>E: </a:t>
            </a:r>
            <a:r>
              <a:rPr kumimoji="0" lang="nl-NL" sz="1600" b="0" i="0" u="sng" strike="noStrike" kern="1200" cap="none" spc="0" normalizeH="0" baseline="0" noProof="0" dirty="0">
                <a:ln>
                  <a:noFill/>
                </a:ln>
                <a:solidFill>
                  <a:srgbClr val="004990"/>
                </a:solidFill>
                <a:effectLst/>
                <a:uLnTx/>
                <a:uFillTx/>
                <a:latin typeface="Calibri"/>
                <a:ea typeface="Times New Roman"/>
                <a:cs typeface="Times New Roman"/>
                <a:hlinkClick r:id="rId3"/>
              </a:rPr>
              <a:t>liz.bunte@expertis.nl</a:t>
            </a:r>
            <a:br>
              <a:rPr kumimoji="0" lang="nl-NL" sz="1600" b="0" i="0" u="sng" strike="noStrike" kern="1200" cap="none" spc="0" normalizeH="0" baseline="0" noProof="0" dirty="0">
                <a:ln>
                  <a:noFill/>
                </a:ln>
                <a:solidFill>
                  <a:srgbClr val="004990"/>
                </a:solidFill>
                <a:effectLst/>
                <a:uLnTx/>
                <a:uFillTx/>
                <a:latin typeface="Calibri"/>
                <a:ea typeface="Times New Roman"/>
                <a:cs typeface="Times New Roman"/>
              </a:rPr>
            </a:br>
            <a:r>
              <a:rPr kumimoji="0" lang="nl-NL" sz="1600" b="0" i="0" u="none" strike="noStrike" kern="1200" cap="none" spc="0" normalizeH="0" baseline="0" noProof="0" dirty="0">
                <a:ln>
                  <a:noFill/>
                </a:ln>
                <a:solidFill>
                  <a:srgbClr val="004990"/>
                </a:solidFill>
                <a:effectLst/>
                <a:uLnTx/>
                <a:uFillTx/>
                <a:latin typeface="Calibri"/>
                <a:ea typeface="Times New Roman"/>
                <a:cs typeface="Times New Roman"/>
              </a:rPr>
              <a:t>T: </a:t>
            </a:r>
            <a:r>
              <a:rPr kumimoji="0" lang="nl-NL" sz="1600" b="0" i="0" u="sng" strike="noStrike" kern="1200" cap="none" spc="0" normalizeH="0" baseline="0" noProof="0" dirty="0">
                <a:ln>
                  <a:noFill/>
                </a:ln>
                <a:solidFill>
                  <a:srgbClr val="004990"/>
                </a:solidFill>
                <a:effectLst/>
                <a:uLnTx/>
                <a:uFillTx/>
                <a:latin typeface="Calibri"/>
                <a:ea typeface="Times New Roman"/>
                <a:cs typeface="Times New Roman"/>
              </a:rPr>
              <a:t>@</a:t>
            </a:r>
            <a:r>
              <a:rPr kumimoji="0" lang="nl-NL" sz="1600" b="0" i="0" u="sng" strike="noStrike" kern="1200" cap="none" spc="0" normalizeH="0" baseline="0" noProof="0" dirty="0" err="1">
                <a:ln>
                  <a:noFill/>
                </a:ln>
                <a:solidFill>
                  <a:srgbClr val="004990"/>
                </a:solidFill>
                <a:effectLst/>
                <a:uLnTx/>
                <a:uFillTx/>
                <a:latin typeface="Calibri"/>
                <a:ea typeface="Times New Roman"/>
                <a:cs typeface="Times New Roman"/>
              </a:rPr>
              <a:t>LizBunte</a:t>
            </a:r>
            <a:endParaRPr kumimoji="0" lang="nl-NL" sz="1600" b="0" i="0" u="sng" strike="noStrike" kern="1200" cap="none" spc="0" normalizeH="0" baseline="0" noProof="0" dirty="0">
              <a:ln>
                <a:noFill/>
              </a:ln>
              <a:solidFill>
                <a:srgbClr val="004990"/>
              </a:solidFill>
              <a:effectLst/>
              <a:uLnTx/>
              <a:uFillTx/>
              <a:latin typeface="Calibri"/>
              <a:ea typeface="Times New Roman"/>
              <a:cs typeface="Times New Roman"/>
            </a:endParaRPr>
          </a:p>
          <a:p>
            <a:pPr marL="0" marR="0" lvl="0" indent="0" algn="l" defTabSz="457200" rtl="0" eaLnBrk="0" fontAlgn="base" latinLnBrk="0" hangingPunct="0">
              <a:lnSpc>
                <a:spcPct val="100000"/>
              </a:lnSpc>
              <a:spcBef>
                <a:spcPct val="20000"/>
              </a:spcBef>
              <a:spcAft>
                <a:spcPts val="0"/>
              </a:spcAft>
              <a:buClrTx/>
              <a:buSzTx/>
              <a:buFont typeface="Arial" charset="0"/>
              <a:buNone/>
              <a:tabLst/>
              <a:defRPr/>
            </a:pPr>
            <a:r>
              <a:rPr lang="nl-NL" sz="1600" dirty="0">
                <a:latin typeface="Calibri"/>
                <a:ea typeface="Times New Roman"/>
                <a:cs typeface="Times New Roman"/>
              </a:rPr>
              <a:t>     </a:t>
            </a:r>
            <a:r>
              <a:rPr lang="nl-NL" sz="1600" u="sng" dirty="0">
                <a:latin typeface="Calibri"/>
                <a:ea typeface="Times New Roman"/>
                <a:cs typeface="Times New Roman"/>
              </a:rPr>
              <a:t>@</a:t>
            </a:r>
            <a:r>
              <a:rPr lang="nl-NL" sz="1600" u="sng" dirty="0" err="1">
                <a:latin typeface="Calibri"/>
                <a:ea typeface="Times New Roman"/>
                <a:cs typeface="Times New Roman"/>
              </a:rPr>
              <a:t>Expertisadvies</a:t>
            </a:r>
            <a:endParaRPr kumimoji="0" lang="nl-NL" sz="1800" b="0" i="0" u="sng" strike="noStrike" kern="1200" cap="none" spc="0" normalizeH="0" baseline="0" noProof="0" dirty="0">
              <a:ln>
                <a:noFill/>
              </a:ln>
              <a:solidFill>
                <a:srgbClr val="004990"/>
              </a:solidFill>
              <a:effectLst/>
              <a:uLnTx/>
              <a:uFillTx/>
              <a:latin typeface="Calibri"/>
              <a:ea typeface="Times New Roman"/>
              <a:cs typeface="Times New Roman"/>
            </a:endParaRPr>
          </a:p>
        </p:txBody>
      </p:sp>
      <p:pic>
        <p:nvPicPr>
          <p:cNvPr id="6" name="Afbeelding 5">
            <a:extLst>
              <a:ext uri="{FF2B5EF4-FFF2-40B4-BE49-F238E27FC236}">
                <a16:creationId xmlns:a16="http://schemas.microsoft.com/office/drawing/2014/main" id="{4331E0BB-4A6E-4611-8266-53F4AD493BEB}"/>
              </a:ext>
            </a:extLst>
          </p:cNvPr>
          <p:cNvPicPr/>
          <p:nvPr/>
        </p:nvPicPr>
        <p:blipFill>
          <a:blip r:embed="rId4">
            <a:extLst>
              <a:ext uri="{28A0092B-C50C-407E-A947-70E740481C1C}">
                <a14:useLocalDpi xmlns:a14="http://schemas.microsoft.com/office/drawing/2010/main"/>
              </a:ext>
            </a:extLst>
          </a:blip>
          <a:stretch>
            <a:fillRect/>
          </a:stretch>
        </p:blipFill>
        <p:spPr>
          <a:xfrm>
            <a:off x="436735" y="3573016"/>
            <a:ext cx="1214977" cy="1119434"/>
          </a:xfrm>
          <a:prstGeom prst="rect">
            <a:avLst/>
          </a:prstGeom>
        </p:spPr>
      </p:pic>
      <p:pic>
        <p:nvPicPr>
          <p:cNvPr id="9" name="Picture 2" descr="researchED Nederland">
            <a:extLst>
              <a:ext uri="{FF2B5EF4-FFF2-40B4-BE49-F238E27FC236}">
                <a16:creationId xmlns:a16="http://schemas.microsoft.com/office/drawing/2014/main" id="{BB1B82CA-0EA6-40D5-8223-AFA917A2FF5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95536" y="334684"/>
            <a:ext cx="1728192" cy="79293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2">
            <a:extLst>
              <a:ext uri="{FF2B5EF4-FFF2-40B4-BE49-F238E27FC236}">
                <a16:creationId xmlns:a16="http://schemas.microsoft.com/office/drawing/2014/main" id="{2E6C964D-75F8-4C54-82B0-CD9E3F32A6FD}"/>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3131840" y="3573016"/>
            <a:ext cx="288032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121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58582">
            <a:off x="6282166" y="1295286"/>
            <a:ext cx="1756889" cy="1103890"/>
          </a:xfrm>
          <a:prstGeom prst="rect">
            <a:avLst/>
          </a:prstGeom>
        </p:spPr>
      </p:pic>
      <p:sp>
        <p:nvSpPr>
          <p:cNvPr id="2" name="Titel 1"/>
          <p:cNvSpPr>
            <a:spLocks noGrp="1"/>
          </p:cNvSpPr>
          <p:nvPr>
            <p:ph type="ctrTitle"/>
          </p:nvPr>
        </p:nvSpPr>
        <p:spPr>
          <a:xfrm>
            <a:off x="1187623" y="188640"/>
            <a:ext cx="6768754" cy="1470026"/>
          </a:xfrm>
        </p:spPr>
        <p:txBody>
          <a:bodyPr/>
          <a:lstStyle/>
          <a:p>
            <a:r>
              <a:rPr lang="nl-NL" sz="2800" dirty="0"/>
              <a:t>Is er wetenschappelijk bewijs voor de effectiviteit van Close Reading? </a:t>
            </a:r>
          </a:p>
        </p:txBody>
      </p:sp>
      <p:sp>
        <p:nvSpPr>
          <p:cNvPr id="3" name="Tijdelijke aanduiding voor inhoud 2"/>
          <p:cNvSpPr>
            <a:spLocks noGrp="1"/>
          </p:cNvSpPr>
          <p:nvPr>
            <p:ph type="subTitle" idx="1"/>
          </p:nvPr>
        </p:nvSpPr>
        <p:spPr>
          <a:xfrm>
            <a:off x="467544" y="2016803"/>
            <a:ext cx="6768754" cy="3816422"/>
          </a:xfrm>
        </p:spPr>
        <p:txBody>
          <a:bodyPr/>
          <a:lstStyle/>
          <a:p>
            <a:pPr marL="342900" indent="-342900">
              <a:buFont typeface="Arial" panose="020B0604020202020204" pitchFamily="34" charset="0"/>
              <a:buChar char="•"/>
            </a:pPr>
            <a:r>
              <a:rPr lang="nl-NL" sz="2200" dirty="0">
                <a:solidFill>
                  <a:srgbClr val="004990"/>
                </a:solidFill>
              </a:rPr>
              <a:t>Er is in toenemende mate bewijs dat close reading voor bijna alle leerlingen effectief is (Fisher &amp; Frey, 2014);</a:t>
            </a:r>
          </a:p>
          <a:p>
            <a:pPr marL="342900" indent="-342900">
              <a:buFont typeface="Arial" panose="020B0604020202020204" pitchFamily="34" charset="0"/>
              <a:buChar char="•"/>
            </a:pPr>
            <a:r>
              <a:rPr lang="nl-NL" sz="2200" dirty="0">
                <a:solidFill>
                  <a:srgbClr val="004990"/>
                </a:solidFill>
              </a:rPr>
              <a:t>Close reading had een hoger niveau van leren tot gevolg (Williams e.a. 2014). De leerlingen die onderwezen waren op het gebied van de structuur van teksten deden het significant beter;</a:t>
            </a:r>
          </a:p>
          <a:p>
            <a:pPr marL="342900" indent="-342900">
              <a:buFont typeface="Arial" panose="020B0604020202020204" pitchFamily="34" charset="0"/>
              <a:buChar char="•"/>
            </a:pPr>
            <a:r>
              <a:rPr lang="nl-NL" sz="2200" dirty="0">
                <a:solidFill>
                  <a:srgbClr val="004990"/>
                </a:solidFill>
              </a:rPr>
              <a:t>Het herlezen van teksten verbetert zowel het vlot lezen als het begrijpen van de tekst (</a:t>
            </a:r>
            <a:r>
              <a:rPr lang="nl-NL" sz="2200" dirty="0" err="1">
                <a:solidFill>
                  <a:srgbClr val="004990"/>
                </a:solidFill>
              </a:rPr>
              <a:t>Therrien</a:t>
            </a:r>
            <a:r>
              <a:rPr lang="nl-NL" sz="2200" dirty="0">
                <a:solidFill>
                  <a:srgbClr val="004990"/>
                </a:solidFill>
              </a:rPr>
              <a:t>, 2004);</a:t>
            </a:r>
          </a:p>
          <a:p>
            <a:pPr marL="342900" indent="-342900">
              <a:buFont typeface="Arial" panose="020B0604020202020204" pitchFamily="34" charset="0"/>
              <a:buChar char="•"/>
            </a:pPr>
            <a:r>
              <a:rPr lang="nl-NL" sz="2200" dirty="0" err="1">
                <a:solidFill>
                  <a:srgbClr val="004990"/>
                </a:solidFill>
              </a:rPr>
              <a:t>Dakin</a:t>
            </a:r>
            <a:r>
              <a:rPr lang="nl-NL" sz="2200" dirty="0">
                <a:solidFill>
                  <a:srgbClr val="004990"/>
                </a:solidFill>
              </a:rPr>
              <a:t> (2013) en </a:t>
            </a:r>
            <a:r>
              <a:rPr lang="nl-NL" sz="2200" dirty="0" err="1">
                <a:solidFill>
                  <a:srgbClr val="004990"/>
                </a:solidFill>
              </a:rPr>
              <a:t>Strassner</a:t>
            </a:r>
            <a:r>
              <a:rPr lang="nl-NL" sz="2200" dirty="0">
                <a:solidFill>
                  <a:srgbClr val="004990"/>
                </a:solidFill>
              </a:rPr>
              <a:t> (2015): close reading heeft een beter begrijpen van teksten bij leerlingen tot gevolg.</a:t>
            </a:r>
          </a:p>
        </p:txBody>
      </p:sp>
    </p:spTree>
    <p:extLst>
      <p:ext uri="{BB962C8B-B14F-4D97-AF65-F5344CB8AC3E}">
        <p14:creationId xmlns:p14="http://schemas.microsoft.com/office/powerpoint/2010/main" val="182950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756592" y="2693987"/>
            <a:ext cx="8141110" cy="1470026"/>
          </a:xfrm>
        </p:spPr>
        <p:txBody>
          <a:bodyPr/>
          <a:lstStyle/>
          <a:p>
            <a:pPr algn="l"/>
            <a:r>
              <a:rPr lang="nl-NL" sz="3600" dirty="0">
                <a:solidFill>
                  <a:schemeClr val="tx2"/>
                </a:solidFill>
              </a:rPr>
              <a:t>Close Reading: de kaders</a:t>
            </a:r>
          </a:p>
        </p:txBody>
      </p:sp>
      <p:pic>
        <p:nvPicPr>
          <p:cNvPr id="3" name="Afbeelding 2">
            <a:extLst>
              <a:ext uri="{FF2B5EF4-FFF2-40B4-BE49-F238E27FC236}">
                <a16:creationId xmlns:a16="http://schemas.microsoft.com/office/drawing/2014/main" id="{C0EC2C80-6B8E-4556-B9C0-3834FC96C2EF}"/>
              </a:ext>
            </a:extLst>
          </p:cNvPr>
          <p:cNvPicPr>
            <a:picLocks noChangeAspect="1"/>
          </p:cNvPicPr>
          <p:nvPr/>
        </p:nvPicPr>
        <p:blipFill>
          <a:blip r:embed="rId2"/>
          <a:stretch>
            <a:fillRect/>
          </a:stretch>
        </p:blipFill>
        <p:spPr>
          <a:xfrm>
            <a:off x="6156176" y="2924944"/>
            <a:ext cx="1008112" cy="1008112"/>
          </a:xfrm>
          <a:prstGeom prst="rect">
            <a:avLst/>
          </a:prstGeom>
        </p:spPr>
      </p:pic>
    </p:spTree>
    <p:extLst>
      <p:ext uri="{BB962C8B-B14F-4D97-AF65-F5344CB8AC3E}">
        <p14:creationId xmlns:p14="http://schemas.microsoft.com/office/powerpoint/2010/main" val="3156193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23996"/>
            <a:ext cx="8229600" cy="1447800"/>
          </a:xfrm>
        </p:spPr>
        <p:txBody>
          <a:bodyPr/>
          <a:lstStyle/>
          <a:p>
            <a:pPr>
              <a:defRPr/>
            </a:pPr>
            <a:r>
              <a:rPr lang="nl-NL" b="1" dirty="0">
                <a:latin typeface="+mj-lt"/>
              </a:rPr>
              <a:t>Definitie Close Reading</a:t>
            </a:r>
          </a:p>
        </p:txBody>
      </p:sp>
      <p:sp>
        <p:nvSpPr>
          <p:cNvPr id="3" name="Tijdelijke aanduiding voor inhoud 2"/>
          <p:cNvSpPr>
            <a:spLocks noGrp="1"/>
          </p:cNvSpPr>
          <p:nvPr>
            <p:ph idx="1"/>
          </p:nvPr>
        </p:nvSpPr>
        <p:spPr>
          <a:xfrm>
            <a:off x="514662" y="2337296"/>
            <a:ext cx="6840538" cy="1739776"/>
          </a:xfrm>
        </p:spPr>
        <p:txBody>
          <a:bodyPr/>
          <a:lstStyle/>
          <a:p>
            <a:pPr marL="0" indent="0">
              <a:buFont typeface="Arial" panose="020B0604020202020204" pitchFamily="34" charset="0"/>
              <a:buNone/>
              <a:defRPr/>
            </a:pPr>
            <a:r>
              <a:rPr lang="en-US" dirty="0">
                <a:latin typeface="+mj-lt"/>
              </a:rPr>
              <a:t>‘Being a successful reader means being able to uncover the deeper meaning of a complex text through continued analysis’.</a:t>
            </a:r>
            <a:endParaRPr lang="nl-NL" b="1" dirty="0">
              <a:latin typeface="+mj-lt"/>
            </a:endParaRPr>
          </a:p>
          <a:p>
            <a:pPr marL="0" indent="0">
              <a:buFont typeface="Arial" panose="020B0604020202020204" pitchFamily="34" charset="0"/>
              <a:buNone/>
              <a:defRPr/>
            </a:pPr>
            <a:r>
              <a:rPr lang="nl-NL" dirty="0">
                <a:latin typeface="+mj-lt"/>
              </a:rPr>
              <a:t>(</a:t>
            </a:r>
            <a:r>
              <a:rPr lang="nl-NL" dirty="0" err="1">
                <a:latin typeface="+mj-lt"/>
              </a:rPr>
              <a:t>Lapp</a:t>
            </a:r>
            <a:r>
              <a:rPr lang="nl-NL" dirty="0">
                <a:latin typeface="+mj-lt"/>
              </a:rPr>
              <a:t>, </a:t>
            </a:r>
            <a:r>
              <a:rPr lang="nl-NL" dirty="0" err="1">
                <a:latin typeface="+mj-lt"/>
              </a:rPr>
              <a:t>Moss</a:t>
            </a:r>
            <a:r>
              <a:rPr lang="nl-NL" dirty="0">
                <a:latin typeface="+mj-lt"/>
              </a:rPr>
              <a:t>, Grant &amp; Johnson, 2015)</a:t>
            </a:r>
          </a:p>
        </p:txBody>
      </p:sp>
      <p:pic>
        <p:nvPicPr>
          <p:cNvPr id="12292" name="Picture 5" descr="Afbeeldingsresultaat voor close reading lapp, mos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09070" y="4077072"/>
            <a:ext cx="1963738" cy="24622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6804248" y="117463"/>
            <a:ext cx="2119312" cy="936104"/>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114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A3C0FA-D2DE-7F45-A152-1EC193A60BB8}"/>
              </a:ext>
            </a:extLst>
          </p:cNvPr>
          <p:cNvSpPr>
            <a:spLocks noGrp="1"/>
          </p:cNvSpPr>
          <p:nvPr>
            <p:ph type="ctrTitle"/>
          </p:nvPr>
        </p:nvSpPr>
        <p:spPr>
          <a:xfrm>
            <a:off x="989601" y="0"/>
            <a:ext cx="6768754" cy="1470026"/>
          </a:xfrm>
        </p:spPr>
        <p:txBody>
          <a:bodyPr/>
          <a:lstStyle/>
          <a:p>
            <a:r>
              <a:rPr lang="nl-NL" sz="3600" b="1" dirty="0">
                <a:latin typeface="+mn-lt"/>
              </a:rPr>
              <a:t>Wat </a:t>
            </a:r>
            <a:r>
              <a:rPr lang="nl-NL" sz="3600" dirty="0">
                <a:latin typeface="+mn-lt"/>
              </a:rPr>
              <a:t>is Close Reading</a:t>
            </a:r>
            <a:r>
              <a:rPr lang="nl-NL" sz="3600" b="1" dirty="0">
                <a:latin typeface="+mn-lt"/>
              </a:rPr>
              <a:t>?</a:t>
            </a:r>
          </a:p>
        </p:txBody>
      </p:sp>
      <p:sp>
        <p:nvSpPr>
          <p:cNvPr id="3" name="Tijdelijke aanduiding voor inhoud 2">
            <a:extLst>
              <a:ext uri="{FF2B5EF4-FFF2-40B4-BE49-F238E27FC236}">
                <a16:creationId xmlns:a16="http://schemas.microsoft.com/office/drawing/2014/main" id="{E534D5ED-707C-4F43-9083-1A06262186D2}"/>
              </a:ext>
            </a:extLst>
          </p:cNvPr>
          <p:cNvSpPr>
            <a:spLocks noGrp="1"/>
          </p:cNvSpPr>
          <p:nvPr>
            <p:ph type="subTitle" idx="1"/>
          </p:nvPr>
        </p:nvSpPr>
        <p:spPr>
          <a:xfrm>
            <a:off x="323528" y="1124744"/>
            <a:ext cx="8100901" cy="4212467"/>
          </a:xfrm>
        </p:spPr>
        <p:txBody>
          <a:bodyPr/>
          <a:lstStyle/>
          <a:p>
            <a:pPr marL="0" indent="0">
              <a:buNone/>
            </a:pPr>
            <a:endParaRPr lang="nl-NL" sz="2800" dirty="0">
              <a:solidFill>
                <a:schemeClr val="tx2"/>
              </a:solidFill>
              <a:latin typeface="+mn-lt"/>
            </a:endParaRPr>
          </a:p>
          <a:p>
            <a:pPr marL="0" indent="0">
              <a:buNone/>
            </a:pPr>
            <a:r>
              <a:rPr lang="nl-NL" sz="2800" dirty="0">
                <a:solidFill>
                  <a:schemeClr val="tx2"/>
                </a:solidFill>
                <a:latin typeface="+mn-lt"/>
              </a:rPr>
              <a:t>Close Reading is </a:t>
            </a:r>
            <a:r>
              <a:rPr lang="nl-NL" sz="2800" b="1" dirty="0">
                <a:solidFill>
                  <a:schemeClr val="tx2"/>
                </a:solidFill>
                <a:latin typeface="+mn-lt"/>
              </a:rPr>
              <a:t>geen methode </a:t>
            </a:r>
            <a:r>
              <a:rPr lang="nl-NL" sz="2800" dirty="0">
                <a:solidFill>
                  <a:schemeClr val="tx2"/>
                </a:solidFill>
                <a:latin typeface="+mn-lt"/>
              </a:rPr>
              <a:t>maar een </a:t>
            </a:r>
            <a:r>
              <a:rPr lang="nl-NL" sz="2800" b="1" dirty="0">
                <a:solidFill>
                  <a:schemeClr val="tx2"/>
                </a:solidFill>
                <a:latin typeface="+mn-lt"/>
              </a:rPr>
              <a:t>aanpak</a:t>
            </a:r>
            <a:r>
              <a:rPr lang="nl-NL" sz="2800" dirty="0">
                <a:solidFill>
                  <a:schemeClr val="tx2"/>
                </a:solidFill>
                <a:latin typeface="+mn-lt"/>
              </a:rPr>
              <a:t>. </a:t>
            </a:r>
            <a:br>
              <a:rPr lang="nl-NL" sz="2800" dirty="0">
                <a:solidFill>
                  <a:schemeClr val="tx2"/>
                </a:solidFill>
                <a:latin typeface="+mn-lt"/>
              </a:rPr>
            </a:br>
            <a:br>
              <a:rPr lang="nl-NL" sz="2800" dirty="0">
                <a:solidFill>
                  <a:schemeClr val="tx2"/>
                </a:solidFill>
                <a:latin typeface="+mn-lt"/>
              </a:rPr>
            </a:br>
            <a:r>
              <a:rPr lang="nl-NL" sz="2400" dirty="0">
                <a:solidFill>
                  <a:schemeClr val="tx2"/>
                </a:solidFill>
                <a:latin typeface="+mn-lt"/>
              </a:rPr>
              <a:t>Daarbij gaat het om:</a:t>
            </a:r>
          </a:p>
          <a:p>
            <a:pPr marL="342900" indent="-342900">
              <a:buFont typeface="Arial" panose="020B0604020202020204" pitchFamily="34" charset="0"/>
              <a:buChar char="•"/>
            </a:pPr>
            <a:r>
              <a:rPr lang="nl-NL" sz="2400" dirty="0">
                <a:solidFill>
                  <a:schemeClr val="tx2"/>
                </a:solidFill>
                <a:latin typeface="+mn-lt"/>
              </a:rPr>
              <a:t>Diep tekstbegrip. </a:t>
            </a:r>
          </a:p>
          <a:p>
            <a:pPr marL="342900" indent="-342900">
              <a:buFont typeface="Arial" panose="020B0604020202020204" pitchFamily="34" charset="0"/>
              <a:buChar char="•"/>
            </a:pPr>
            <a:r>
              <a:rPr lang="nl-NL" sz="2400" dirty="0">
                <a:solidFill>
                  <a:schemeClr val="tx2"/>
                </a:solidFill>
                <a:latin typeface="+mn-lt"/>
              </a:rPr>
              <a:t>Analyse van de tekst en tekststructuur.</a:t>
            </a:r>
          </a:p>
          <a:p>
            <a:pPr marL="342900" indent="-342900">
              <a:buFont typeface="Arial" panose="020B0604020202020204" pitchFamily="34" charset="0"/>
              <a:buChar char="•"/>
            </a:pPr>
            <a:r>
              <a:rPr lang="nl-NL" sz="2400" dirty="0">
                <a:solidFill>
                  <a:schemeClr val="tx2"/>
                </a:solidFill>
                <a:latin typeface="+mn-lt"/>
              </a:rPr>
              <a:t>De inhoud van de tekst staat centraal.</a:t>
            </a:r>
          </a:p>
          <a:p>
            <a:pPr marL="342900" indent="-342900">
              <a:buFont typeface="Arial" panose="020B0604020202020204" pitchFamily="34" charset="0"/>
              <a:buChar char="•"/>
            </a:pPr>
            <a:r>
              <a:rPr lang="nl-NL" sz="2400" dirty="0">
                <a:solidFill>
                  <a:schemeClr val="tx2"/>
                </a:solidFill>
                <a:latin typeface="+mn-lt"/>
              </a:rPr>
              <a:t>Een tekst meerdere keren lezen aan de hand van tekstgerichte vragen (steeds een laagje dieper).</a:t>
            </a:r>
          </a:p>
          <a:p>
            <a:pPr marL="342900" indent="-342900">
              <a:buFont typeface="Arial" panose="020B0604020202020204" pitchFamily="34" charset="0"/>
              <a:buChar char="•"/>
            </a:pPr>
            <a:r>
              <a:rPr lang="nl-NL" sz="2400" dirty="0">
                <a:solidFill>
                  <a:schemeClr val="tx2"/>
                </a:solidFill>
                <a:latin typeface="+mn-lt"/>
              </a:rPr>
              <a:t>Aantekeningen maken.</a:t>
            </a:r>
          </a:p>
          <a:p>
            <a:pPr marL="342900" indent="-342900">
              <a:buFont typeface="Arial" panose="020B0604020202020204" pitchFamily="34" charset="0"/>
              <a:buChar char="•"/>
            </a:pPr>
            <a:r>
              <a:rPr lang="nl-NL" sz="2400" dirty="0">
                <a:solidFill>
                  <a:schemeClr val="tx2"/>
                </a:solidFill>
                <a:latin typeface="+mn-lt"/>
              </a:rPr>
              <a:t>Discussies over de tekst.</a:t>
            </a:r>
          </a:p>
          <a:p>
            <a:endParaRPr lang="nl-NL" sz="3000" dirty="0">
              <a:solidFill>
                <a:schemeClr val="accent1">
                  <a:lumMod val="75000"/>
                </a:schemeClr>
              </a:solidFill>
              <a:latin typeface="+mn-lt"/>
            </a:endParaRPr>
          </a:p>
        </p:txBody>
      </p:sp>
    </p:spTree>
    <p:extLst>
      <p:ext uri="{BB962C8B-B14F-4D97-AF65-F5344CB8AC3E}">
        <p14:creationId xmlns:p14="http://schemas.microsoft.com/office/powerpoint/2010/main" val="23462870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uitgeverijpica.nl/images/files/Close_Reading/Pica.Poster.Close.Reading.midden-.en.bovenbouw.A4-formaat.jpg">
            <a:extLst>
              <a:ext uri="{FF2B5EF4-FFF2-40B4-BE49-F238E27FC236}">
                <a16:creationId xmlns:a16="http://schemas.microsoft.com/office/drawing/2014/main" id="{C320BD74-81F6-4F8C-8FC0-438857F7E5A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98438"/>
            <a:ext cx="9144000" cy="646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9725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a:extLst>
              <a:ext uri="{FF2B5EF4-FFF2-40B4-BE49-F238E27FC236}">
                <a16:creationId xmlns:a16="http://schemas.microsoft.com/office/drawing/2014/main" id="{9C22D59F-DD09-9F4D-8359-090C44E2575A}"/>
              </a:ext>
            </a:extLst>
          </p:cNvPr>
          <p:cNvSpPr>
            <a:spLocks noChangeArrowheads="1"/>
          </p:cNvSpPr>
          <p:nvPr/>
        </p:nvSpPr>
        <p:spPr bwMode="auto">
          <a:xfrm>
            <a:off x="2705100" y="1089025"/>
            <a:ext cx="3733800" cy="3733800"/>
          </a:xfrm>
          <a:prstGeom prst="triangle">
            <a:avLst>
              <a:gd name="adj" fmla="val 50000"/>
            </a:avLst>
          </a:prstGeom>
          <a:solidFill>
            <a:srgbClr val="FFFF00"/>
          </a:solidFill>
          <a:ln w="57150">
            <a:solidFill>
              <a:schemeClr val="tx1"/>
            </a:solidFill>
            <a:miter lim="800000"/>
            <a:headEnd/>
            <a:tailEnd/>
          </a:ln>
        </p:spPr>
        <p:txBody>
          <a:bodyPr wrap="none" anchor="ctr"/>
          <a:lstStyle/>
          <a:p>
            <a:pPr eaLnBrk="1" hangingPunct="1">
              <a:defRPr/>
            </a:pPr>
            <a:endParaRPr lang="nl-NL">
              <a:latin typeface="+mn-lt"/>
            </a:endParaRPr>
          </a:p>
        </p:txBody>
      </p:sp>
      <p:sp>
        <p:nvSpPr>
          <p:cNvPr id="12291" name="AutoShape 3">
            <a:extLst>
              <a:ext uri="{FF2B5EF4-FFF2-40B4-BE49-F238E27FC236}">
                <a16:creationId xmlns:a16="http://schemas.microsoft.com/office/drawing/2014/main" id="{01C5ED83-4B31-A14A-81C8-D750B7E9292A}"/>
              </a:ext>
            </a:extLst>
          </p:cNvPr>
          <p:cNvSpPr>
            <a:spLocks noChangeArrowheads="1"/>
          </p:cNvSpPr>
          <p:nvPr/>
        </p:nvSpPr>
        <p:spPr bwMode="auto">
          <a:xfrm rot="10800000">
            <a:off x="533400" y="1052513"/>
            <a:ext cx="3733800" cy="3733800"/>
          </a:xfrm>
          <a:prstGeom prst="triangle">
            <a:avLst>
              <a:gd name="adj" fmla="val 50000"/>
            </a:avLst>
          </a:prstGeom>
          <a:solidFill>
            <a:srgbClr val="FFFF00"/>
          </a:solidFill>
          <a:ln w="57150">
            <a:solidFill>
              <a:schemeClr val="tx1"/>
            </a:solidFill>
            <a:miter lim="800000"/>
            <a:headEnd/>
            <a:tailEnd/>
          </a:ln>
        </p:spPr>
        <p:txBody>
          <a:bodyPr wrap="none" anchor="ctr"/>
          <a:lstStyle/>
          <a:p>
            <a:pPr eaLnBrk="1" hangingPunct="1">
              <a:defRPr/>
            </a:pPr>
            <a:endParaRPr lang="nl-NL">
              <a:latin typeface="+mn-lt"/>
            </a:endParaRPr>
          </a:p>
        </p:txBody>
      </p:sp>
      <p:sp>
        <p:nvSpPr>
          <p:cNvPr id="12292" name="Text Box 4">
            <a:extLst>
              <a:ext uri="{FF2B5EF4-FFF2-40B4-BE49-F238E27FC236}">
                <a16:creationId xmlns:a16="http://schemas.microsoft.com/office/drawing/2014/main" id="{7699C585-8AE3-9645-B006-78598E3A9230}"/>
              </a:ext>
            </a:extLst>
          </p:cNvPr>
          <p:cNvSpPr txBox="1">
            <a:spLocks noChangeArrowheads="1"/>
          </p:cNvSpPr>
          <p:nvPr/>
        </p:nvSpPr>
        <p:spPr bwMode="auto">
          <a:xfrm>
            <a:off x="337075" y="423366"/>
            <a:ext cx="5991225" cy="461665"/>
          </a:xfrm>
          <a:prstGeom prst="rect">
            <a:avLst/>
          </a:prstGeom>
          <a:noFill/>
          <a:ln>
            <a:noFill/>
          </a:ln>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2400" b="1" dirty="0" err="1">
                <a:solidFill>
                  <a:srgbClr val="C00000"/>
                </a:solidFill>
                <a:latin typeface="+mn-lt"/>
              </a:rPr>
              <a:t>Verantwoordelijkheid</a:t>
            </a:r>
            <a:r>
              <a:rPr lang="en-US" sz="2400" b="1" dirty="0">
                <a:solidFill>
                  <a:srgbClr val="C00000"/>
                </a:solidFill>
                <a:latin typeface="+mn-lt"/>
              </a:rPr>
              <a:t> </a:t>
            </a:r>
            <a:r>
              <a:rPr lang="en-US" sz="2400" b="1" dirty="0" err="1">
                <a:solidFill>
                  <a:srgbClr val="C00000"/>
                </a:solidFill>
                <a:latin typeface="+mn-lt"/>
              </a:rPr>
              <a:t>leerkracht</a:t>
            </a:r>
            <a:endParaRPr lang="en-US" sz="2400" b="1" dirty="0">
              <a:solidFill>
                <a:srgbClr val="C00000"/>
              </a:solidFill>
              <a:latin typeface="+mn-lt"/>
            </a:endParaRPr>
          </a:p>
        </p:txBody>
      </p:sp>
      <p:sp>
        <p:nvSpPr>
          <p:cNvPr id="12293" name="Text Box 5">
            <a:extLst>
              <a:ext uri="{FF2B5EF4-FFF2-40B4-BE49-F238E27FC236}">
                <a16:creationId xmlns:a16="http://schemas.microsoft.com/office/drawing/2014/main" id="{3B57D92F-340D-E540-B302-A06C31FD4A7F}"/>
              </a:ext>
            </a:extLst>
          </p:cNvPr>
          <p:cNvSpPr txBox="1">
            <a:spLocks noChangeArrowheads="1"/>
          </p:cNvSpPr>
          <p:nvPr/>
        </p:nvSpPr>
        <p:spPr bwMode="auto">
          <a:xfrm>
            <a:off x="2555875" y="4876800"/>
            <a:ext cx="5688013" cy="369332"/>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defRPr/>
            </a:pPr>
            <a:r>
              <a:rPr lang="en-US" dirty="0">
                <a:solidFill>
                  <a:srgbClr val="FF0000"/>
                </a:solidFill>
                <a:latin typeface="+mn-lt"/>
              </a:rPr>
              <a:t>        </a:t>
            </a:r>
            <a:r>
              <a:rPr lang="en-US" b="1" dirty="0" err="1">
                <a:solidFill>
                  <a:srgbClr val="C00000"/>
                </a:solidFill>
                <a:latin typeface="+mn-lt"/>
              </a:rPr>
              <a:t>Verantwoordelijkheid</a:t>
            </a:r>
            <a:r>
              <a:rPr lang="en-US" b="1" dirty="0">
                <a:solidFill>
                  <a:srgbClr val="C00000"/>
                </a:solidFill>
                <a:latin typeface="+mn-lt"/>
              </a:rPr>
              <a:t> </a:t>
            </a:r>
            <a:r>
              <a:rPr lang="en-US" b="1" dirty="0" err="1">
                <a:solidFill>
                  <a:srgbClr val="C00000"/>
                </a:solidFill>
                <a:latin typeface="+mn-lt"/>
              </a:rPr>
              <a:t>leerling</a:t>
            </a:r>
            <a:endParaRPr lang="en-US" b="1" dirty="0">
              <a:solidFill>
                <a:srgbClr val="C00000"/>
              </a:solidFill>
              <a:latin typeface="+mn-lt"/>
            </a:endParaRPr>
          </a:p>
        </p:txBody>
      </p:sp>
      <p:sp>
        <p:nvSpPr>
          <p:cNvPr id="12294" name="Line 6">
            <a:extLst>
              <a:ext uri="{FF2B5EF4-FFF2-40B4-BE49-F238E27FC236}">
                <a16:creationId xmlns:a16="http://schemas.microsoft.com/office/drawing/2014/main" id="{9491A9E7-74F9-BD40-8B3B-F6F249CF0E96}"/>
              </a:ext>
            </a:extLst>
          </p:cNvPr>
          <p:cNvSpPr>
            <a:spLocks noChangeShapeType="1"/>
          </p:cNvSpPr>
          <p:nvPr/>
        </p:nvSpPr>
        <p:spPr bwMode="auto">
          <a:xfrm>
            <a:off x="685800" y="1752600"/>
            <a:ext cx="7391400" cy="0"/>
          </a:xfrm>
          <a:prstGeom prst="line">
            <a:avLst/>
          </a:prstGeom>
          <a:noFill/>
          <a:ln w="38100" cap="rnd">
            <a:solidFill>
              <a:schemeClr val="tx1"/>
            </a:solidFill>
            <a:prstDash val="sysDot"/>
            <a:round/>
            <a:headEnd/>
            <a:tailEnd/>
          </a:ln>
          <a:extLst/>
        </p:spPr>
        <p:txBody>
          <a:bodyPr wrap="none" anchor="ctr"/>
          <a:lstStyle/>
          <a:p>
            <a:pPr eaLnBrk="1" hangingPunct="1">
              <a:defRPr/>
            </a:pPr>
            <a:endParaRPr lang="nl-NL">
              <a:latin typeface="+mn-lt"/>
            </a:endParaRPr>
          </a:p>
        </p:txBody>
      </p:sp>
      <p:sp>
        <p:nvSpPr>
          <p:cNvPr id="12295" name="Text Box 7">
            <a:extLst>
              <a:ext uri="{FF2B5EF4-FFF2-40B4-BE49-F238E27FC236}">
                <a16:creationId xmlns:a16="http://schemas.microsoft.com/office/drawing/2014/main" id="{3762B834-732C-1144-9E55-C98E6A94DE19}"/>
              </a:ext>
            </a:extLst>
          </p:cNvPr>
          <p:cNvSpPr txBox="1">
            <a:spLocks noChangeArrowheads="1"/>
          </p:cNvSpPr>
          <p:nvPr/>
        </p:nvSpPr>
        <p:spPr bwMode="auto">
          <a:xfrm>
            <a:off x="755650" y="1127125"/>
            <a:ext cx="3600450" cy="461963"/>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spcBef>
                <a:spcPct val="50000"/>
              </a:spcBef>
              <a:defRPr/>
            </a:pPr>
            <a:r>
              <a:rPr lang="en-US" dirty="0" err="1">
                <a:latin typeface="+mn-lt"/>
              </a:rPr>
              <a:t>I</a:t>
            </a:r>
            <a:r>
              <a:rPr lang="en-US" sz="1600" dirty="0" err="1">
                <a:latin typeface="+mn-lt"/>
              </a:rPr>
              <a:t>ntroductie</a:t>
            </a:r>
            <a:r>
              <a:rPr lang="en-US" sz="1600" dirty="0">
                <a:latin typeface="+mn-lt"/>
              </a:rPr>
              <a:t>/</a:t>
            </a:r>
            <a:r>
              <a:rPr lang="en-US" sz="1600" dirty="0" err="1">
                <a:latin typeface="+mn-lt"/>
              </a:rPr>
              <a:t>uitleg</a:t>
            </a:r>
            <a:r>
              <a:rPr lang="en-US" sz="1600" dirty="0">
                <a:latin typeface="+mn-lt"/>
              </a:rPr>
              <a:t>/modeling</a:t>
            </a:r>
          </a:p>
        </p:txBody>
      </p:sp>
      <p:sp>
        <p:nvSpPr>
          <p:cNvPr id="12296" name="Line 8">
            <a:extLst>
              <a:ext uri="{FF2B5EF4-FFF2-40B4-BE49-F238E27FC236}">
                <a16:creationId xmlns:a16="http://schemas.microsoft.com/office/drawing/2014/main" id="{F4026964-A893-A54A-91D7-751890964A0F}"/>
              </a:ext>
            </a:extLst>
          </p:cNvPr>
          <p:cNvSpPr>
            <a:spLocks noChangeShapeType="1"/>
          </p:cNvSpPr>
          <p:nvPr/>
        </p:nvSpPr>
        <p:spPr bwMode="auto">
          <a:xfrm>
            <a:off x="609600" y="2819400"/>
            <a:ext cx="7391400" cy="0"/>
          </a:xfrm>
          <a:prstGeom prst="line">
            <a:avLst/>
          </a:prstGeom>
          <a:noFill/>
          <a:ln w="57150" cap="rnd">
            <a:solidFill>
              <a:schemeClr val="tx1"/>
            </a:solidFill>
            <a:prstDash val="sysDot"/>
            <a:round/>
            <a:headEnd/>
            <a:tailEnd/>
          </a:ln>
          <a:extLst/>
        </p:spPr>
        <p:txBody>
          <a:bodyPr wrap="none" anchor="ctr"/>
          <a:lstStyle/>
          <a:p>
            <a:pPr eaLnBrk="1" hangingPunct="1">
              <a:defRPr/>
            </a:pPr>
            <a:endParaRPr lang="nl-NL">
              <a:latin typeface="+mn-lt"/>
            </a:endParaRPr>
          </a:p>
        </p:txBody>
      </p:sp>
      <p:sp>
        <p:nvSpPr>
          <p:cNvPr id="12297" name="Line 9">
            <a:extLst>
              <a:ext uri="{FF2B5EF4-FFF2-40B4-BE49-F238E27FC236}">
                <a16:creationId xmlns:a16="http://schemas.microsoft.com/office/drawing/2014/main" id="{A45E40B6-4681-E343-9DCA-96C4A40C2836}"/>
              </a:ext>
            </a:extLst>
          </p:cNvPr>
          <p:cNvSpPr>
            <a:spLocks noChangeShapeType="1"/>
          </p:cNvSpPr>
          <p:nvPr/>
        </p:nvSpPr>
        <p:spPr bwMode="auto">
          <a:xfrm>
            <a:off x="533400" y="3886200"/>
            <a:ext cx="7391400" cy="0"/>
          </a:xfrm>
          <a:prstGeom prst="line">
            <a:avLst/>
          </a:prstGeom>
          <a:noFill/>
          <a:ln w="57150" cap="rnd">
            <a:solidFill>
              <a:schemeClr val="tx1"/>
            </a:solidFill>
            <a:prstDash val="sysDot"/>
            <a:round/>
            <a:headEnd/>
            <a:tailEnd/>
          </a:ln>
          <a:extLst/>
        </p:spPr>
        <p:txBody>
          <a:bodyPr wrap="none" anchor="ctr"/>
          <a:lstStyle/>
          <a:p>
            <a:pPr eaLnBrk="1" hangingPunct="1">
              <a:defRPr/>
            </a:pPr>
            <a:endParaRPr lang="nl-NL">
              <a:latin typeface="+mn-lt"/>
            </a:endParaRPr>
          </a:p>
        </p:txBody>
      </p:sp>
      <p:sp>
        <p:nvSpPr>
          <p:cNvPr id="12298" name="Text Box 10">
            <a:extLst>
              <a:ext uri="{FF2B5EF4-FFF2-40B4-BE49-F238E27FC236}">
                <a16:creationId xmlns:a16="http://schemas.microsoft.com/office/drawing/2014/main" id="{73A5ABC5-E104-1D44-9BC2-0C420769D082}"/>
              </a:ext>
            </a:extLst>
          </p:cNvPr>
          <p:cNvSpPr txBox="1">
            <a:spLocks noChangeArrowheads="1"/>
          </p:cNvSpPr>
          <p:nvPr/>
        </p:nvSpPr>
        <p:spPr bwMode="auto">
          <a:xfrm>
            <a:off x="1489075" y="1916113"/>
            <a:ext cx="2133600" cy="584200"/>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r>
              <a:rPr lang="en-US" sz="1600" dirty="0" err="1">
                <a:latin typeface="+mn-lt"/>
              </a:rPr>
              <a:t>Begeleide</a:t>
            </a:r>
            <a:r>
              <a:rPr lang="en-US" sz="1600" dirty="0">
                <a:latin typeface="+mn-lt"/>
              </a:rPr>
              <a:t> </a:t>
            </a:r>
            <a:r>
              <a:rPr lang="en-US" sz="1600" dirty="0" err="1">
                <a:latin typeface="+mn-lt"/>
              </a:rPr>
              <a:t>inoefening</a:t>
            </a:r>
            <a:endParaRPr lang="en-US" sz="1600" dirty="0">
              <a:latin typeface="+mn-lt"/>
            </a:endParaRPr>
          </a:p>
        </p:txBody>
      </p:sp>
      <p:sp>
        <p:nvSpPr>
          <p:cNvPr id="12299" name="Text Box 11">
            <a:extLst>
              <a:ext uri="{FF2B5EF4-FFF2-40B4-BE49-F238E27FC236}">
                <a16:creationId xmlns:a16="http://schemas.microsoft.com/office/drawing/2014/main" id="{14188A5E-2521-8A4B-8421-E840B74876E0}"/>
              </a:ext>
            </a:extLst>
          </p:cNvPr>
          <p:cNvSpPr txBox="1">
            <a:spLocks noChangeArrowheads="1"/>
          </p:cNvSpPr>
          <p:nvPr/>
        </p:nvSpPr>
        <p:spPr bwMode="auto">
          <a:xfrm>
            <a:off x="6459538" y="1090613"/>
            <a:ext cx="531812" cy="338137"/>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1600" b="1" dirty="0">
                <a:solidFill>
                  <a:schemeClr val="tx2"/>
                </a:solidFill>
                <a:latin typeface="+mn-lt"/>
              </a:rPr>
              <a:t>“IK”</a:t>
            </a:r>
            <a:endParaRPr lang="en-US" sz="1600" dirty="0">
              <a:solidFill>
                <a:schemeClr val="tx2"/>
              </a:solidFill>
              <a:latin typeface="+mn-lt"/>
            </a:endParaRPr>
          </a:p>
        </p:txBody>
      </p:sp>
      <p:sp>
        <p:nvSpPr>
          <p:cNvPr id="12300" name="Text Box 12">
            <a:extLst>
              <a:ext uri="{FF2B5EF4-FFF2-40B4-BE49-F238E27FC236}">
                <a16:creationId xmlns:a16="http://schemas.microsoft.com/office/drawing/2014/main" id="{6E8DD9C3-0A56-9743-BE9B-8E5E6B9B9853}"/>
              </a:ext>
            </a:extLst>
          </p:cNvPr>
          <p:cNvSpPr txBox="1">
            <a:spLocks noChangeArrowheads="1"/>
          </p:cNvSpPr>
          <p:nvPr/>
        </p:nvSpPr>
        <p:spPr bwMode="auto">
          <a:xfrm>
            <a:off x="6411913" y="2085975"/>
            <a:ext cx="817562" cy="338138"/>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1600" b="1" dirty="0">
                <a:solidFill>
                  <a:schemeClr val="tx2"/>
                </a:solidFill>
                <a:latin typeface="+mn-lt"/>
              </a:rPr>
              <a:t>“WIJ”</a:t>
            </a:r>
            <a:endParaRPr lang="en-US" sz="1600" b="1" dirty="0">
              <a:latin typeface="+mn-lt"/>
            </a:endParaRPr>
          </a:p>
        </p:txBody>
      </p:sp>
      <p:sp>
        <p:nvSpPr>
          <p:cNvPr id="12301" name="Text Box 13">
            <a:extLst>
              <a:ext uri="{FF2B5EF4-FFF2-40B4-BE49-F238E27FC236}">
                <a16:creationId xmlns:a16="http://schemas.microsoft.com/office/drawing/2014/main" id="{974195BE-AE65-454F-BBD3-303E668A58BD}"/>
              </a:ext>
            </a:extLst>
          </p:cNvPr>
          <p:cNvSpPr txBox="1">
            <a:spLocks noChangeArrowheads="1"/>
          </p:cNvSpPr>
          <p:nvPr/>
        </p:nvSpPr>
        <p:spPr bwMode="auto">
          <a:xfrm>
            <a:off x="6307138" y="3014663"/>
            <a:ext cx="884237" cy="339725"/>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1600" b="1" dirty="0">
                <a:solidFill>
                  <a:schemeClr val="tx2"/>
                </a:solidFill>
                <a:latin typeface="+mn-lt"/>
              </a:rPr>
              <a:t>“JULLIE”</a:t>
            </a:r>
            <a:endParaRPr lang="en-US" sz="1600" dirty="0">
              <a:latin typeface="+mn-lt"/>
            </a:endParaRPr>
          </a:p>
        </p:txBody>
      </p:sp>
      <p:sp>
        <p:nvSpPr>
          <p:cNvPr id="12302" name="Text Box 14">
            <a:extLst>
              <a:ext uri="{FF2B5EF4-FFF2-40B4-BE49-F238E27FC236}">
                <a16:creationId xmlns:a16="http://schemas.microsoft.com/office/drawing/2014/main" id="{9A5B9027-04D4-8147-B65B-436A500856A5}"/>
              </a:ext>
            </a:extLst>
          </p:cNvPr>
          <p:cNvSpPr txBox="1">
            <a:spLocks noChangeArrowheads="1"/>
          </p:cNvSpPr>
          <p:nvPr/>
        </p:nvSpPr>
        <p:spPr bwMode="auto">
          <a:xfrm>
            <a:off x="3870325" y="2955925"/>
            <a:ext cx="184150" cy="369888"/>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endParaRPr lang="nl-NL">
              <a:latin typeface="+mn-lt"/>
            </a:endParaRPr>
          </a:p>
        </p:txBody>
      </p:sp>
      <p:sp>
        <p:nvSpPr>
          <p:cNvPr id="12303" name="Text Box 15">
            <a:extLst>
              <a:ext uri="{FF2B5EF4-FFF2-40B4-BE49-F238E27FC236}">
                <a16:creationId xmlns:a16="http://schemas.microsoft.com/office/drawing/2014/main" id="{7A2E9C68-9AEC-5B4A-915F-6BD499F92D98}"/>
              </a:ext>
            </a:extLst>
          </p:cNvPr>
          <p:cNvSpPr txBox="1">
            <a:spLocks noChangeArrowheads="1"/>
          </p:cNvSpPr>
          <p:nvPr/>
        </p:nvSpPr>
        <p:spPr bwMode="auto">
          <a:xfrm>
            <a:off x="3762375" y="3184525"/>
            <a:ext cx="1649413" cy="338138"/>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r>
              <a:rPr lang="en-US" sz="1600" dirty="0" err="1">
                <a:latin typeface="+mn-lt"/>
              </a:rPr>
              <a:t>Samenwerken</a:t>
            </a:r>
            <a:endParaRPr lang="en-US" sz="1600" dirty="0">
              <a:latin typeface="+mn-lt"/>
            </a:endParaRPr>
          </a:p>
        </p:txBody>
      </p:sp>
      <p:sp>
        <p:nvSpPr>
          <p:cNvPr id="12304" name="Text Box 16">
            <a:extLst>
              <a:ext uri="{FF2B5EF4-FFF2-40B4-BE49-F238E27FC236}">
                <a16:creationId xmlns:a16="http://schemas.microsoft.com/office/drawing/2014/main" id="{D54B7D17-C690-A848-80DF-1624AF5AF220}"/>
              </a:ext>
            </a:extLst>
          </p:cNvPr>
          <p:cNvSpPr txBox="1">
            <a:spLocks noChangeArrowheads="1"/>
          </p:cNvSpPr>
          <p:nvPr/>
        </p:nvSpPr>
        <p:spPr bwMode="auto">
          <a:xfrm>
            <a:off x="3886200" y="4191000"/>
            <a:ext cx="184150" cy="369888"/>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50000"/>
              </a:spcBef>
              <a:defRPr/>
            </a:pPr>
            <a:endParaRPr lang="nl-NL">
              <a:latin typeface="+mn-lt"/>
            </a:endParaRPr>
          </a:p>
        </p:txBody>
      </p:sp>
      <p:sp>
        <p:nvSpPr>
          <p:cNvPr id="12305" name="Text Box 18">
            <a:extLst>
              <a:ext uri="{FF2B5EF4-FFF2-40B4-BE49-F238E27FC236}">
                <a16:creationId xmlns:a16="http://schemas.microsoft.com/office/drawing/2014/main" id="{972A2E95-4D46-C74D-A26C-A43FF00052D9}"/>
              </a:ext>
            </a:extLst>
          </p:cNvPr>
          <p:cNvSpPr txBox="1">
            <a:spLocks noChangeArrowheads="1"/>
          </p:cNvSpPr>
          <p:nvPr/>
        </p:nvSpPr>
        <p:spPr bwMode="auto">
          <a:xfrm>
            <a:off x="6554788" y="4130675"/>
            <a:ext cx="544512" cy="338138"/>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1600" b="1" dirty="0">
                <a:solidFill>
                  <a:schemeClr val="tx2"/>
                </a:solidFill>
                <a:latin typeface="+mn-lt"/>
              </a:rPr>
              <a:t>“JIJ”</a:t>
            </a:r>
            <a:endParaRPr lang="en-US" sz="1600" dirty="0">
              <a:solidFill>
                <a:schemeClr val="tx2"/>
              </a:solidFill>
              <a:latin typeface="+mn-lt"/>
            </a:endParaRPr>
          </a:p>
        </p:txBody>
      </p:sp>
      <p:sp>
        <p:nvSpPr>
          <p:cNvPr id="12306" name="Text Box 19">
            <a:extLst>
              <a:ext uri="{FF2B5EF4-FFF2-40B4-BE49-F238E27FC236}">
                <a16:creationId xmlns:a16="http://schemas.microsoft.com/office/drawing/2014/main" id="{BF7A886A-6084-B54D-86B3-95D10647C348}"/>
              </a:ext>
            </a:extLst>
          </p:cNvPr>
          <p:cNvSpPr txBox="1">
            <a:spLocks noChangeArrowheads="1"/>
          </p:cNvSpPr>
          <p:nvPr/>
        </p:nvSpPr>
        <p:spPr bwMode="auto">
          <a:xfrm>
            <a:off x="468313" y="5445125"/>
            <a:ext cx="6769100" cy="338138"/>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1600" b="1" dirty="0" err="1">
                <a:solidFill>
                  <a:srgbClr val="200555"/>
                </a:solidFill>
                <a:latin typeface="+mn-lt"/>
              </a:rPr>
              <a:t>Een</a:t>
            </a:r>
            <a:r>
              <a:rPr lang="en-US" sz="1600" b="1" dirty="0">
                <a:solidFill>
                  <a:srgbClr val="200555"/>
                </a:solidFill>
                <a:latin typeface="+mn-lt"/>
              </a:rPr>
              <a:t> </a:t>
            </a:r>
            <a:r>
              <a:rPr lang="en-US" sz="1600" b="1" dirty="0" err="1">
                <a:solidFill>
                  <a:srgbClr val="200555"/>
                </a:solidFill>
                <a:latin typeface="+mn-lt"/>
              </a:rPr>
              <a:t>succesvol</a:t>
            </a:r>
            <a:r>
              <a:rPr lang="en-US" sz="1600" b="1" dirty="0">
                <a:solidFill>
                  <a:srgbClr val="200555"/>
                </a:solidFill>
                <a:latin typeface="+mn-lt"/>
              </a:rPr>
              <a:t> </a:t>
            </a:r>
            <a:r>
              <a:rPr lang="en-US" sz="1600" b="1" dirty="0" err="1">
                <a:solidFill>
                  <a:srgbClr val="200555"/>
                </a:solidFill>
                <a:latin typeface="+mn-lt"/>
              </a:rPr>
              <a:t>instructiemodel</a:t>
            </a:r>
            <a:r>
              <a:rPr lang="en-US" sz="1600" b="1" dirty="0">
                <a:solidFill>
                  <a:srgbClr val="200555"/>
                </a:solidFill>
                <a:latin typeface="+mn-lt"/>
              </a:rPr>
              <a:t> </a:t>
            </a:r>
            <a:r>
              <a:rPr lang="en-US" sz="1600" b="1" dirty="0" err="1">
                <a:solidFill>
                  <a:srgbClr val="200555"/>
                </a:solidFill>
                <a:latin typeface="+mn-lt"/>
              </a:rPr>
              <a:t>voor</a:t>
            </a:r>
            <a:r>
              <a:rPr lang="en-US" sz="1600" b="1" dirty="0">
                <a:solidFill>
                  <a:srgbClr val="200555"/>
                </a:solidFill>
                <a:latin typeface="+mn-lt"/>
              </a:rPr>
              <a:t> </a:t>
            </a:r>
            <a:r>
              <a:rPr lang="en-US" sz="1600" b="1" dirty="0" err="1">
                <a:solidFill>
                  <a:srgbClr val="200555"/>
                </a:solidFill>
                <a:latin typeface="+mn-lt"/>
              </a:rPr>
              <a:t>alle</a:t>
            </a:r>
            <a:r>
              <a:rPr lang="en-US" sz="1600" b="1" dirty="0">
                <a:solidFill>
                  <a:srgbClr val="200555"/>
                </a:solidFill>
                <a:latin typeface="+mn-lt"/>
              </a:rPr>
              <a:t> </a:t>
            </a:r>
            <a:r>
              <a:rPr lang="en-US" sz="1600" b="1" dirty="0" err="1">
                <a:solidFill>
                  <a:srgbClr val="200555"/>
                </a:solidFill>
                <a:latin typeface="+mn-lt"/>
              </a:rPr>
              <a:t>leerlingen</a:t>
            </a:r>
            <a:endParaRPr lang="en-US" sz="1600" b="1" dirty="0">
              <a:solidFill>
                <a:srgbClr val="200555"/>
              </a:solidFill>
              <a:latin typeface="+mn-lt"/>
            </a:endParaRPr>
          </a:p>
        </p:txBody>
      </p:sp>
      <p:sp>
        <p:nvSpPr>
          <p:cNvPr id="12307" name="Text Box 20">
            <a:extLst>
              <a:ext uri="{FF2B5EF4-FFF2-40B4-BE49-F238E27FC236}">
                <a16:creationId xmlns:a16="http://schemas.microsoft.com/office/drawing/2014/main" id="{1C131143-6127-8F42-8ED3-371E25D1CC69}"/>
              </a:ext>
            </a:extLst>
          </p:cNvPr>
          <p:cNvSpPr txBox="1">
            <a:spLocks noChangeArrowheads="1"/>
          </p:cNvSpPr>
          <p:nvPr/>
        </p:nvSpPr>
        <p:spPr bwMode="auto">
          <a:xfrm>
            <a:off x="323850" y="5903913"/>
            <a:ext cx="7137400" cy="954087"/>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defRPr/>
            </a:pPr>
            <a:r>
              <a:rPr lang="en-US" sz="1400" dirty="0">
                <a:solidFill>
                  <a:schemeClr val="accent1">
                    <a:lumMod val="75000"/>
                  </a:schemeClr>
                </a:solidFill>
                <a:latin typeface="+mn-lt"/>
              </a:rPr>
              <a:t>Fisher, D., &amp; Frey, N. (2008). </a:t>
            </a:r>
            <a:r>
              <a:rPr lang="en-US" sz="1400" i="1" dirty="0">
                <a:solidFill>
                  <a:schemeClr val="accent1">
                    <a:lumMod val="75000"/>
                  </a:schemeClr>
                </a:solidFill>
                <a:latin typeface="+mn-lt"/>
              </a:rPr>
              <a:t>Better learning through structured teaching: A framework for the gradual release of responsibility. </a:t>
            </a:r>
            <a:r>
              <a:rPr lang="en-US" sz="1400" dirty="0">
                <a:solidFill>
                  <a:schemeClr val="accent1">
                    <a:lumMod val="75000"/>
                  </a:schemeClr>
                </a:solidFill>
                <a:latin typeface="+mn-lt"/>
              </a:rPr>
              <a:t>Alexandria, VA: Association for Supervision and Curriculum Development. </a:t>
            </a:r>
          </a:p>
          <a:p>
            <a:pPr>
              <a:defRPr/>
            </a:pPr>
            <a:endParaRPr lang="en-US" sz="1400" dirty="0">
              <a:latin typeface="+mn-lt"/>
            </a:endParaRPr>
          </a:p>
        </p:txBody>
      </p:sp>
      <p:sp>
        <p:nvSpPr>
          <p:cNvPr id="12308" name="Text Box 15">
            <a:extLst>
              <a:ext uri="{FF2B5EF4-FFF2-40B4-BE49-F238E27FC236}">
                <a16:creationId xmlns:a16="http://schemas.microsoft.com/office/drawing/2014/main" id="{AFDFADF6-4FE2-9940-939B-7876614AB43A}"/>
              </a:ext>
            </a:extLst>
          </p:cNvPr>
          <p:cNvSpPr txBox="1">
            <a:spLocks noChangeArrowheads="1"/>
          </p:cNvSpPr>
          <p:nvPr/>
        </p:nvSpPr>
        <p:spPr bwMode="auto">
          <a:xfrm>
            <a:off x="2552700" y="4176713"/>
            <a:ext cx="3875088" cy="584200"/>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r>
              <a:rPr lang="en-US" sz="1600" dirty="0" err="1">
                <a:latin typeface="+mn-lt"/>
              </a:rPr>
              <a:t>Samen</a:t>
            </a:r>
            <a:r>
              <a:rPr lang="en-US" sz="1600" dirty="0">
                <a:latin typeface="+mn-lt"/>
              </a:rPr>
              <a:t> of </a:t>
            </a:r>
            <a:r>
              <a:rPr lang="en-US" sz="1600" dirty="0" err="1">
                <a:latin typeface="+mn-lt"/>
              </a:rPr>
              <a:t>zelfstandig</a:t>
            </a:r>
            <a:endParaRPr lang="en-US" sz="1600" dirty="0">
              <a:latin typeface="+mn-lt"/>
            </a:endParaRPr>
          </a:p>
          <a:p>
            <a:pPr algn="ctr">
              <a:defRPr/>
            </a:pPr>
            <a:r>
              <a:rPr lang="en-US" sz="1600" dirty="0" err="1">
                <a:latin typeface="+mn-lt"/>
              </a:rPr>
              <a:t>Leerkracht</a:t>
            </a:r>
            <a:r>
              <a:rPr lang="en-US" sz="1600" dirty="0">
                <a:latin typeface="+mn-lt"/>
              </a:rPr>
              <a:t> </a:t>
            </a:r>
            <a:r>
              <a:rPr lang="en-US" sz="1600" dirty="0" err="1">
                <a:latin typeface="+mn-lt"/>
              </a:rPr>
              <a:t>begeleidt</a:t>
            </a:r>
            <a:r>
              <a:rPr lang="en-US" sz="1600" dirty="0">
                <a:latin typeface="+mn-lt"/>
              </a:rPr>
              <a:t> </a:t>
            </a:r>
            <a:r>
              <a:rPr lang="en-US" sz="1600" dirty="0" err="1">
                <a:latin typeface="+mn-lt"/>
              </a:rPr>
              <a:t>zwakke</a:t>
            </a:r>
            <a:r>
              <a:rPr lang="en-US" sz="1600" dirty="0">
                <a:latin typeface="+mn-lt"/>
              </a:rPr>
              <a:t> </a:t>
            </a:r>
            <a:r>
              <a:rPr lang="en-US" sz="1600" dirty="0" err="1">
                <a:latin typeface="+mn-lt"/>
              </a:rPr>
              <a:t>lezers</a:t>
            </a:r>
            <a:r>
              <a:rPr lang="en-US" sz="1600" dirty="0">
                <a:latin typeface="+mn-lt"/>
              </a:rPr>
              <a: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859316"/>
            <a:ext cx="8229600" cy="1447800"/>
          </a:xfrm>
        </p:spPr>
        <p:txBody>
          <a:bodyPr/>
          <a:lstStyle/>
          <a:p>
            <a:pPr>
              <a:defRPr/>
            </a:pPr>
            <a:r>
              <a:rPr lang="nl-NL" b="1" dirty="0">
                <a:latin typeface="+mn-lt"/>
                <a:ea typeface="ＭＳ Ｐゴシック" pitchFamily="-65" charset="-128"/>
              </a:rPr>
              <a:t>Structuur van Close Reading </a:t>
            </a:r>
            <a:br>
              <a:rPr lang="nl-NL" b="1" dirty="0">
                <a:latin typeface="+mn-lt"/>
                <a:ea typeface="ＭＳ Ｐゴシック" pitchFamily="-65" charset="-128"/>
              </a:rPr>
            </a:br>
            <a:r>
              <a:rPr lang="nl-NL" b="1" dirty="0">
                <a:latin typeface="+mn-lt"/>
                <a:ea typeface="ＭＳ Ｐゴシック" pitchFamily="-65" charset="-128"/>
              </a:rPr>
              <a:t>en tekstgerichte vragen</a:t>
            </a:r>
          </a:p>
        </p:txBody>
      </p:sp>
      <p:pic>
        <p:nvPicPr>
          <p:cNvPr id="81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3403122"/>
            <a:ext cx="9139237" cy="187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jdelijke aanduiding voor inhoud 2">
            <a:extLst>
              <a:ext uri="{FF2B5EF4-FFF2-40B4-BE49-F238E27FC236}">
                <a16:creationId xmlns:a16="http://schemas.microsoft.com/office/drawing/2014/main" id="{59595C0F-5869-4E29-BE6F-A16662ADFDD2}"/>
              </a:ext>
            </a:extLst>
          </p:cNvPr>
          <p:cNvSpPr txBox="1">
            <a:spLocks/>
          </p:cNvSpPr>
          <p:nvPr/>
        </p:nvSpPr>
        <p:spPr bwMode="auto">
          <a:xfrm>
            <a:off x="161764" y="2852936"/>
            <a:ext cx="882047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nl-NL" sz="1800" b="1" dirty="0">
                <a:latin typeface="+mn-lt"/>
                <a:ea typeface="ＭＳ Ｐゴシック" pitchFamily="-65" charset="-128"/>
              </a:rPr>
              <a:t>     Letterlijk niveau			        Tekststructuur niveau		       Afleidende niveau</a:t>
            </a:r>
          </a:p>
        </p:txBody>
      </p:sp>
    </p:spTree>
    <p:extLst>
      <p:ext uri="{BB962C8B-B14F-4D97-AF65-F5344CB8AC3E}">
        <p14:creationId xmlns:p14="http://schemas.microsoft.com/office/powerpoint/2010/main" val="295941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0" y="5261"/>
            <a:ext cx="9144000" cy="1467714"/>
          </a:xfrm>
          <a:prstGeom prst="rect">
            <a:avLst/>
          </a:prstGeom>
          <a:noFill/>
          <a:ln>
            <a:noFill/>
          </a:ln>
        </p:spPr>
        <p:txBody>
          <a:bodyPr vert="horz" wrap="square" lIns="91440" tIns="45720" rIns="91440" bIns="45720" anchor="ctr" anchorCtr="1" compatLnSpc="1"/>
          <a:lstStyle>
            <a:lvl1pPr marL="0" marR="0" lvl="0" indent="0" algn="ctr" defTabSz="914400" rtl="0" eaLnBrk="1" fontAlgn="auto" hangingPunct="1">
              <a:lnSpc>
                <a:spcPct val="100000"/>
              </a:lnSpc>
              <a:spcBef>
                <a:spcPts val="0"/>
              </a:spcBef>
              <a:spcAft>
                <a:spcPts val="0"/>
              </a:spcAft>
              <a:buNone/>
              <a:tabLst/>
              <a:defRPr lang="nl-NL" sz="4400" b="1" i="0" u="none" strike="noStrike" kern="1200" cap="none" spc="0" baseline="0">
                <a:solidFill>
                  <a:srgbClr val="004990"/>
                </a:solidFill>
                <a:uFillTx/>
                <a:latin typeface="Calibri"/>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004990"/>
                </a:solidFill>
                <a:effectLst/>
                <a:uLnTx/>
                <a:uFillTx/>
                <a:latin typeface="Calibri" pitchFamily="34" charset="0"/>
                <a:ea typeface="ＭＳ Ｐゴシック" pitchFamily="34" charset="-128"/>
                <a:cs typeface="Arial" pitchFamily="34" charset="0"/>
              </a:rPr>
              <a:t>Tekstgerichte vragen…</a:t>
            </a:r>
          </a:p>
        </p:txBody>
      </p:sp>
      <p:sp>
        <p:nvSpPr>
          <p:cNvPr id="4" name="Tijdelijke aanduiding voor inhoud 2"/>
          <p:cNvSpPr txBox="1">
            <a:spLocks/>
          </p:cNvSpPr>
          <p:nvPr/>
        </p:nvSpPr>
        <p:spPr bwMode="auto">
          <a:xfrm>
            <a:off x="294032" y="2362537"/>
            <a:ext cx="7427913" cy="38884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1pPr>
            <a:lvl2pPr marL="742950" indent="-28575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2pPr>
            <a:lvl3pPr marL="11430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3pPr>
            <a:lvl4pPr marL="16002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4pPr>
            <a:lvl5pPr marL="2057400" indent="-228600" algn="l" defTabSz="457200" rtl="0" eaLnBrk="0" fontAlgn="base" hangingPunct="0">
              <a:spcBef>
                <a:spcPct val="20000"/>
              </a:spcBef>
              <a:spcAft>
                <a:spcPct val="0"/>
              </a:spcAft>
              <a:buFont typeface="Arial" charset="0"/>
              <a:buChar char="»"/>
              <a:defRPr sz="2000" kern="1200">
                <a:solidFill>
                  <a:srgbClr val="004990"/>
                </a:solidFill>
                <a:latin typeface="Aller"/>
                <a:ea typeface="ＭＳ Ｐゴシック" pitchFamily="-65"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charset="0"/>
              <a:buChar char="•"/>
              <a:tabLst/>
              <a:defRPr/>
            </a:pPr>
            <a:endParaRPr kumimoji="0" lang="nl-NL" sz="2000" b="0" i="0" u="none" strike="noStrike" kern="1200" cap="none" spc="0" normalizeH="0" baseline="0" noProof="0" dirty="0">
              <a:ln>
                <a:noFill/>
              </a:ln>
              <a:solidFill>
                <a:srgbClr val="004990"/>
              </a:solidFill>
              <a:effectLst/>
              <a:uLnTx/>
              <a:uFillTx/>
              <a:latin typeface="Calibri" pitchFamily="34" charset="0"/>
              <a:ea typeface="ＭＳ Ｐゴシック" pitchFamily="-65" charset="-128"/>
              <a:cs typeface="Aller" pitchFamily="-65" charset="0"/>
            </a:endParaRPr>
          </a:p>
        </p:txBody>
      </p:sp>
      <p:sp>
        <p:nvSpPr>
          <p:cNvPr id="5" name="Tijdelijke aanduiding voor inhoud 2"/>
          <p:cNvSpPr txBox="1">
            <a:spLocks/>
          </p:cNvSpPr>
          <p:nvPr/>
        </p:nvSpPr>
        <p:spPr bwMode="auto">
          <a:xfrm>
            <a:off x="179512" y="1667964"/>
            <a:ext cx="7427913"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1pPr>
            <a:lvl2pPr marL="742950" indent="-28575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004990"/>
                </a:solidFill>
                <a:latin typeface="Aller"/>
                <a:ea typeface="MS PGothic" panose="020B0600070205080204" pitchFamily="34" charset="-128"/>
                <a:cs typeface="Alle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S PGothic" panose="020B0600070205080204" pitchFamily="34" charset="-128"/>
              </a:rPr>
              <a:t>Zetten aan tot het </a:t>
            </a:r>
            <a:r>
              <a:rPr kumimoji="0" lang="nl-NL" sz="2000" b="1" i="0" u="none" strike="noStrike" kern="1200" cap="none" spc="0" normalizeH="0" baseline="0" noProof="0" dirty="0">
                <a:ln>
                  <a:noFill/>
                </a:ln>
                <a:solidFill>
                  <a:srgbClr val="004990"/>
                </a:solidFill>
                <a:effectLst/>
                <a:uLnTx/>
                <a:uFillTx/>
                <a:latin typeface="Calibri"/>
                <a:ea typeface="MS PGothic" panose="020B0600070205080204" pitchFamily="34" charset="-128"/>
              </a:rPr>
              <a:t>herlezen</a:t>
            </a:r>
            <a:r>
              <a:rPr kumimoji="0" lang="nl-NL" sz="2000" b="0" i="0" u="none" strike="noStrike" kern="1200" cap="none" spc="0" normalizeH="0" baseline="0" noProof="0" dirty="0">
                <a:ln>
                  <a:noFill/>
                </a:ln>
                <a:solidFill>
                  <a:srgbClr val="004990"/>
                </a:solidFill>
                <a:effectLst/>
                <a:uLnTx/>
                <a:uFillTx/>
                <a:latin typeface="Calibri"/>
                <a:ea typeface="MS PGothic" panose="020B0600070205080204" pitchFamily="34" charset="-128"/>
              </a:rPr>
              <a:t> van de tekst (of delen hiervan);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nl-NL" dirty="0">
                <a:latin typeface="Calibri"/>
              </a:rPr>
              <a:t>Helpen om zaken te </a:t>
            </a:r>
            <a:r>
              <a:rPr lang="nl-NL" b="1" dirty="0">
                <a:latin typeface="Calibri"/>
              </a:rPr>
              <a:t>ordenen</a:t>
            </a:r>
            <a:r>
              <a:rPr lang="nl-NL" dirty="0">
                <a:latin typeface="Calibri"/>
              </a:rPr>
              <a:t>, </a:t>
            </a:r>
            <a:r>
              <a:rPr lang="nl-NL" b="1" dirty="0">
                <a:latin typeface="Calibri"/>
              </a:rPr>
              <a:t>structureren</a:t>
            </a:r>
            <a:r>
              <a:rPr lang="nl-NL" dirty="0">
                <a:latin typeface="Calibri"/>
              </a:rPr>
              <a:t> en samen te vatten;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nl-NL" dirty="0">
                <a:latin typeface="Calibri"/>
              </a:rPr>
              <a:t>Helpen de lezer om </a:t>
            </a:r>
            <a:r>
              <a:rPr lang="nl-NL" b="1" dirty="0">
                <a:latin typeface="Calibri"/>
              </a:rPr>
              <a:t>argumenten</a:t>
            </a:r>
            <a:r>
              <a:rPr lang="nl-NL" dirty="0">
                <a:latin typeface="Calibri"/>
              </a:rPr>
              <a:t> uit de tekst te halen;</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nl-NL" dirty="0">
                <a:latin typeface="Calibri"/>
              </a:rPr>
              <a:t>Zetten aan tot het zoeken van </a:t>
            </a:r>
            <a:r>
              <a:rPr lang="nl-NL" b="1" dirty="0">
                <a:latin typeface="Calibri"/>
              </a:rPr>
              <a:t>bewijs</a:t>
            </a:r>
            <a:r>
              <a:rPr lang="nl-NL" dirty="0">
                <a:latin typeface="Calibri"/>
              </a:rPr>
              <a:t> in de tekst;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nl-NL" dirty="0">
                <a:latin typeface="Calibri"/>
              </a:rPr>
              <a:t>Zorgen ervoor dat de lezer laat zien of hij de tekst </a:t>
            </a:r>
            <a:r>
              <a:rPr lang="nl-NL" b="1" dirty="0">
                <a:latin typeface="Calibri"/>
              </a:rPr>
              <a:t>begrijpt</a:t>
            </a:r>
            <a:r>
              <a:rPr lang="nl-NL" dirty="0">
                <a:latin typeface="Calibri"/>
              </a:rPr>
              <a: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nl-NL" dirty="0">
                <a:latin typeface="Calibri"/>
              </a:rPr>
              <a:t>Zorgen ervoor dat er </a:t>
            </a:r>
            <a:r>
              <a:rPr lang="nl-NL" b="1" dirty="0">
                <a:latin typeface="Calibri"/>
              </a:rPr>
              <a:t>discussie</a:t>
            </a:r>
            <a:r>
              <a:rPr lang="nl-NL" dirty="0">
                <a:latin typeface="Calibri"/>
              </a:rPr>
              <a:t> op gang komt over de tekst;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lang="nl-NL" dirty="0">
                <a:latin typeface="Calibri"/>
              </a:rPr>
              <a:t>Zetten aan tot het </a:t>
            </a:r>
            <a:r>
              <a:rPr lang="nl-NL" b="1" dirty="0">
                <a:latin typeface="Calibri"/>
              </a:rPr>
              <a:t>construeren</a:t>
            </a:r>
            <a:r>
              <a:rPr lang="nl-NL" dirty="0">
                <a:latin typeface="Calibri"/>
              </a:rPr>
              <a:t> van kennis en breiden dit uit;</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S PGothic" panose="020B0600070205080204" pitchFamily="34" charset="-128"/>
              </a:rPr>
              <a:t>He</a:t>
            </a:r>
            <a:r>
              <a:rPr lang="nl-NL" dirty="0" err="1">
                <a:latin typeface="Calibri"/>
              </a:rPr>
              <a:t>lpen</a:t>
            </a:r>
            <a:r>
              <a:rPr lang="nl-NL" dirty="0">
                <a:latin typeface="Calibri"/>
              </a:rPr>
              <a:t> om de </a:t>
            </a:r>
            <a:r>
              <a:rPr lang="nl-NL" b="1" dirty="0">
                <a:latin typeface="Calibri"/>
              </a:rPr>
              <a:t>bedoeling</a:t>
            </a:r>
            <a:r>
              <a:rPr lang="nl-NL" dirty="0">
                <a:latin typeface="Calibri"/>
              </a:rPr>
              <a:t> en (achterliggende) </a:t>
            </a:r>
            <a:r>
              <a:rPr lang="nl-NL" b="1" dirty="0">
                <a:latin typeface="Calibri"/>
              </a:rPr>
              <a:t>gedachte</a:t>
            </a:r>
            <a:r>
              <a:rPr lang="nl-NL" dirty="0">
                <a:latin typeface="Calibri"/>
              </a:rPr>
              <a:t> van de </a:t>
            </a:r>
            <a:r>
              <a:rPr lang="nl-NL" b="1" dirty="0">
                <a:latin typeface="Calibri"/>
              </a:rPr>
              <a:t>schrijver</a:t>
            </a:r>
            <a:r>
              <a:rPr lang="nl-NL" dirty="0">
                <a:latin typeface="Calibri"/>
              </a:rPr>
              <a:t> te achterhalen. </a:t>
            </a: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nl-NL" sz="2000" b="0" i="0" u="none" strike="noStrike" kern="1200" cap="none" spc="0" normalizeH="0" baseline="0" noProof="0" dirty="0">
              <a:ln>
                <a:noFill/>
              </a:ln>
              <a:solidFill>
                <a:srgbClr val="004990"/>
              </a:solidFill>
              <a:effectLst/>
              <a:uLnTx/>
              <a:uFillTx/>
              <a:latin typeface="Calibri"/>
              <a:ea typeface="MS PGothic" panose="020B0600070205080204" pitchFamily="34" charset="-128"/>
            </a:endParaRPr>
          </a:p>
        </p:txBody>
      </p:sp>
      <p:pic>
        <p:nvPicPr>
          <p:cNvPr id="3" name="Afbeelding 2">
            <a:extLst>
              <a:ext uri="{FF2B5EF4-FFF2-40B4-BE49-F238E27FC236}">
                <a16:creationId xmlns:a16="http://schemas.microsoft.com/office/drawing/2014/main" id="{C7D5134A-4CFC-486C-8290-A9C4163C4014}"/>
              </a:ext>
            </a:extLst>
          </p:cNvPr>
          <p:cNvPicPr>
            <a:picLocks noChangeAspect="1"/>
          </p:cNvPicPr>
          <p:nvPr/>
        </p:nvPicPr>
        <p:blipFill>
          <a:blip r:embed="rId2"/>
          <a:stretch>
            <a:fillRect/>
          </a:stretch>
        </p:blipFill>
        <p:spPr>
          <a:xfrm>
            <a:off x="3419872" y="5079413"/>
            <a:ext cx="3550098" cy="1366545"/>
          </a:xfrm>
          <a:prstGeom prst="rect">
            <a:avLst/>
          </a:prstGeom>
        </p:spPr>
      </p:pic>
    </p:spTree>
    <p:extLst>
      <p:ext uri="{BB962C8B-B14F-4D97-AF65-F5344CB8AC3E}">
        <p14:creationId xmlns:p14="http://schemas.microsoft.com/office/powerpoint/2010/main" val="2048050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C7ADAB4-DCDA-42FE-A5FC-048EF8127AB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33462" t="17846" r="34250" b="1769"/>
          <a:stretch/>
        </p:blipFill>
        <p:spPr>
          <a:xfrm>
            <a:off x="3419872" y="1374010"/>
            <a:ext cx="3867751" cy="5188448"/>
          </a:xfrm>
          <a:prstGeom prst="rect">
            <a:avLst/>
          </a:prstGeom>
        </p:spPr>
      </p:pic>
      <p:sp>
        <p:nvSpPr>
          <p:cNvPr id="3" name="Titel 1">
            <a:extLst>
              <a:ext uri="{FF2B5EF4-FFF2-40B4-BE49-F238E27FC236}">
                <a16:creationId xmlns:a16="http://schemas.microsoft.com/office/drawing/2014/main" id="{62C0537A-63B0-4E9D-A458-CBBB78626F8C}"/>
              </a:ext>
            </a:extLst>
          </p:cNvPr>
          <p:cNvSpPr>
            <a:spLocks noGrp="1"/>
          </p:cNvSpPr>
          <p:nvPr>
            <p:ph type="title"/>
          </p:nvPr>
        </p:nvSpPr>
        <p:spPr>
          <a:xfrm>
            <a:off x="457200" y="44080"/>
            <a:ext cx="8229600" cy="1447800"/>
          </a:xfrm>
        </p:spPr>
        <p:txBody>
          <a:bodyPr/>
          <a:lstStyle/>
          <a:p>
            <a:r>
              <a:rPr lang="nl-NL" b="1" dirty="0"/>
              <a:t>Praktijkvoorbeeld</a:t>
            </a:r>
          </a:p>
        </p:txBody>
      </p:sp>
      <p:pic>
        <p:nvPicPr>
          <p:cNvPr id="4" name="Afbeelding 3">
            <a:extLst>
              <a:ext uri="{FF2B5EF4-FFF2-40B4-BE49-F238E27FC236}">
                <a16:creationId xmlns:a16="http://schemas.microsoft.com/office/drawing/2014/main" id="{EDF24526-519B-4668-A264-8BB11DE7229F}"/>
              </a:ext>
            </a:extLst>
          </p:cNvPr>
          <p:cNvPicPr>
            <a:picLocks noChangeAspect="1"/>
          </p:cNvPicPr>
          <p:nvPr/>
        </p:nvPicPr>
        <p:blipFill>
          <a:blip r:embed="rId4"/>
          <a:stretch>
            <a:fillRect/>
          </a:stretch>
        </p:blipFill>
        <p:spPr>
          <a:xfrm>
            <a:off x="683568" y="3645024"/>
            <a:ext cx="1927436" cy="2497037"/>
          </a:xfrm>
          <a:prstGeom prst="rect">
            <a:avLst/>
          </a:prstGeom>
        </p:spPr>
      </p:pic>
      <p:sp>
        <p:nvSpPr>
          <p:cNvPr id="5" name="Tekstvak 4">
            <a:extLst>
              <a:ext uri="{FF2B5EF4-FFF2-40B4-BE49-F238E27FC236}">
                <a16:creationId xmlns:a16="http://schemas.microsoft.com/office/drawing/2014/main" id="{9E629736-0F27-4D03-B0CF-6F702458C32E}"/>
              </a:ext>
            </a:extLst>
          </p:cNvPr>
          <p:cNvSpPr txBox="1"/>
          <p:nvPr/>
        </p:nvSpPr>
        <p:spPr>
          <a:xfrm>
            <a:off x="683568" y="6228020"/>
            <a:ext cx="1855060" cy="369332"/>
          </a:xfrm>
          <a:prstGeom prst="rect">
            <a:avLst/>
          </a:prstGeom>
          <a:noFill/>
        </p:spPr>
        <p:txBody>
          <a:bodyPr wrap="none" rtlCol="0">
            <a:spAutoFit/>
          </a:bodyPr>
          <a:lstStyle/>
          <a:p>
            <a:r>
              <a:rPr lang="nl-NL" dirty="0"/>
              <a:t>Roald Dahl (2015)</a:t>
            </a:r>
          </a:p>
        </p:txBody>
      </p:sp>
    </p:spTree>
    <p:extLst>
      <p:ext uri="{BB962C8B-B14F-4D97-AF65-F5344CB8AC3E}">
        <p14:creationId xmlns:p14="http://schemas.microsoft.com/office/powerpoint/2010/main" val="506510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23471" y="398206"/>
            <a:ext cx="179930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931" name="Rectangle 3"/>
          <p:cNvSpPr>
            <a:spLocks noGrp="1" noChangeArrowheads="1"/>
          </p:cNvSpPr>
          <p:nvPr>
            <p:ph type="body" idx="1"/>
          </p:nvPr>
        </p:nvSpPr>
        <p:spPr>
          <a:xfrm>
            <a:off x="20712" y="1628800"/>
            <a:ext cx="9123288" cy="5229200"/>
          </a:xfrm>
        </p:spPr>
        <p:txBody>
          <a:bodyPr/>
          <a:lstStyle/>
          <a:p>
            <a:pPr>
              <a:buFontTx/>
              <a:buNone/>
            </a:pPr>
            <a:r>
              <a:rPr lang="nl-NL" altLang="nl-NL" dirty="0">
                <a:latin typeface="+mn-lt"/>
              </a:rPr>
              <a:t>	</a:t>
            </a:r>
          </a:p>
          <a:p>
            <a:pPr>
              <a:buFontTx/>
              <a:buNone/>
            </a:pPr>
            <a:endParaRPr lang="nl-NL" altLang="nl-NL" b="1" dirty="0">
              <a:latin typeface="+mn-lt"/>
            </a:endParaRPr>
          </a:p>
          <a:p>
            <a:pPr marL="0" indent="0">
              <a:buNone/>
            </a:pPr>
            <a:endParaRPr lang="nl-NL" altLang="nl-NL" b="1" dirty="0">
              <a:latin typeface="+mn-lt"/>
            </a:endParaRPr>
          </a:p>
          <a:p>
            <a:pPr marL="0" indent="0">
              <a:buNone/>
            </a:pPr>
            <a:endParaRPr lang="nl-NL" altLang="nl-NL" b="1" dirty="0">
              <a:latin typeface="+mn-lt"/>
            </a:endParaRPr>
          </a:p>
        </p:txBody>
      </p:sp>
      <p:sp>
        <p:nvSpPr>
          <p:cNvPr id="124930" name="Rectangle 2"/>
          <p:cNvSpPr>
            <a:spLocks noGrp="1" noChangeArrowheads="1"/>
          </p:cNvSpPr>
          <p:nvPr>
            <p:ph type="title"/>
          </p:nvPr>
        </p:nvSpPr>
        <p:spPr>
          <a:xfrm>
            <a:off x="429144" y="1306865"/>
            <a:ext cx="6348261" cy="1270133"/>
          </a:xfrm>
          <a:solidFill>
            <a:schemeClr val="accent1">
              <a:lumMod val="20000"/>
              <a:lumOff val="80000"/>
            </a:schemeClr>
          </a:solidFill>
        </p:spPr>
        <p:txBody>
          <a:bodyPr/>
          <a:lstStyle/>
          <a:p>
            <a:pPr algn="l"/>
            <a:br>
              <a:rPr lang="nl-NL" sz="2400" b="1" dirty="0">
                <a:latin typeface="+mn-lt"/>
              </a:rPr>
            </a:br>
            <a:br>
              <a:rPr lang="nl-NL" sz="2400" b="1" dirty="0">
                <a:latin typeface="+mn-lt"/>
              </a:rPr>
            </a:br>
            <a:br>
              <a:rPr lang="nl-NL" sz="2400" b="1" dirty="0">
                <a:latin typeface="+mn-lt"/>
              </a:rPr>
            </a:br>
            <a:r>
              <a:rPr lang="nl-NL" sz="2000" b="1" dirty="0">
                <a:latin typeface="+mn-lt"/>
              </a:rPr>
              <a:t>Doel sessie 1:</a:t>
            </a:r>
            <a:br>
              <a:rPr lang="nl-NL" sz="2400" b="1" dirty="0">
                <a:latin typeface="+mn-lt"/>
              </a:rPr>
            </a:br>
            <a:r>
              <a:rPr lang="nl-NL" sz="2000" dirty="0">
                <a:latin typeface="Calibri" panose="020F0502020204030204" pitchFamily="34" charset="0"/>
              </a:rPr>
              <a:t>Na het lezen van het gedicht kan ik vertellen wie Goudhaartje is en welke streken er zijn uitgehaald. 	</a:t>
            </a:r>
            <a:br>
              <a:rPr lang="nl-NL" sz="2000" dirty="0">
                <a:latin typeface="Calibri" panose="020F0502020204030204" pitchFamily="34" charset="0"/>
              </a:rPr>
            </a:br>
            <a:br>
              <a:rPr lang="nl-NL" dirty="0"/>
            </a:br>
            <a:endParaRPr lang="nl-NL" altLang="nl-NL" b="1" dirty="0">
              <a:latin typeface="+mn-lt"/>
            </a:endParaRPr>
          </a:p>
        </p:txBody>
      </p:sp>
      <p:sp>
        <p:nvSpPr>
          <p:cNvPr id="4" name="Rechthoek 3">
            <a:extLst>
              <a:ext uri="{FF2B5EF4-FFF2-40B4-BE49-F238E27FC236}">
                <a16:creationId xmlns:a16="http://schemas.microsoft.com/office/drawing/2014/main" id="{68C4FC2E-6243-4FA5-A705-9D515C5AECCD}"/>
              </a:ext>
            </a:extLst>
          </p:cNvPr>
          <p:cNvSpPr/>
          <p:nvPr/>
        </p:nvSpPr>
        <p:spPr>
          <a:xfrm>
            <a:off x="393983" y="2884262"/>
            <a:ext cx="7130345" cy="38164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Tekstgerichte vragen: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Wie is de hoofdpersoon? Hoe weet je dat? </a:t>
            </a:r>
            <a:endParaRPr lang="nl-NL" sz="2000" dirty="0">
              <a:solidFill>
                <a:srgbClr val="004990"/>
              </a:solidFill>
              <a:latin typeface="Calibri" panose="020F0502020204030204" pitchFamily="34" charset="0"/>
            </a:endParaRP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Wat is Goudhaartje voor iemand? Hoe kunnen we haar omschrijven? </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Kun je benoemen wat Goudhaartje zoals doet/uithaalt? </a:t>
            </a:r>
          </a:p>
          <a:p>
            <a:pPr marL="179388" marR="0" lvl="0" indent="-1793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Kunnen we aan de hand van de streken die we uit de tekst hebben gehaald, hier een juiste opsomming van maken? </a:t>
            </a:r>
          </a:p>
          <a:p>
            <a:pPr marL="179388" indent="-179388">
              <a:buFont typeface="Arial" panose="020B0604020202020204" pitchFamily="34" charset="0"/>
              <a:buChar char="•"/>
              <a:defRPr/>
            </a:pPr>
            <a:r>
              <a:rPr lang="nl-NL" sz="2000" dirty="0">
                <a:solidFill>
                  <a:srgbClr val="004990"/>
                </a:solidFill>
                <a:latin typeface="Calibri" panose="020F0502020204030204" pitchFamily="34" charset="0"/>
              </a:rPr>
              <a:t>Hoe zou je haar daden noemen: streken of misdaden? Waarom? </a:t>
            </a:r>
            <a:endParaRPr lang="nl-NL" sz="2000" dirty="0">
              <a:solidFill>
                <a:srgbClr val="004990"/>
              </a:solidFill>
            </a:endParaRPr>
          </a:p>
          <a:p>
            <a:pPr marR="0" lvl="0" algn="l" defTabSz="914400" rtl="0" eaLnBrk="1" fontAlgn="auto" latinLnBrk="0" hangingPunct="1">
              <a:lnSpc>
                <a:spcPct val="100000"/>
              </a:lnSpc>
              <a:spcBef>
                <a:spcPts val="0"/>
              </a:spcBef>
              <a:spcAft>
                <a:spcPts val="0"/>
              </a:spcAft>
              <a:buClrTx/>
              <a:buSzTx/>
              <a:tabLst/>
              <a:defRPr/>
            </a:pPr>
            <a:endPar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7" name="Titel 1">
            <a:extLst>
              <a:ext uri="{FF2B5EF4-FFF2-40B4-BE49-F238E27FC236}">
                <a16:creationId xmlns:a16="http://schemas.microsoft.com/office/drawing/2014/main" id="{6688D45D-0F62-4847-ADAC-BEFBCAB4C94D}"/>
              </a:ext>
            </a:extLst>
          </p:cNvPr>
          <p:cNvSpPr txBox="1">
            <a:spLocks/>
          </p:cNvSpPr>
          <p:nvPr/>
        </p:nvSpPr>
        <p:spPr bwMode="auto">
          <a:xfrm>
            <a:off x="457200" y="44080"/>
            <a:ext cx="8229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rgbClr val="004990"/>
                </a:solidFill>
                <a:latin typeface="Aller"/>
                <a:ea typeface="MS PGothic" panose="020B0600070205080204" pitchFamily="34" charset="-128"/>
                <a:cs typeface="Aller"/>
              </a:defRPr>
            </a:lvl1pPr>
            <a:lvl2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2pPr>
            <a:lvl3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3pPr>
            <a:lvl4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4pPr>
            <a:lvl5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5pPr>
            <a:lvl6pPr marL="457200" algn="ctr" defTabSz="457200" rtl="0" fontAlgn="base">
              <a:spcBef>
                <a:spcPct val="0"/>
              </a:spcBef>
              <a:spcAft>
                <a:spcPct val="0"/>
              </a:spcAft>
              <a:defRPr sz="3600">
                <a:solidFill>
                  <a:srgbClr val="004990"/>
                </a:solidFill>
                <a:latin typeface="Aller" pitchFamily="-65" charset="0"/>
                <a:ea typeface="ＭＳ Ｐゴシック" pitchFamily="-65" charset="-128"/>
              </a:defRPr>
            </a:lvl6pPr>
            <a:lvl7pPr marL="914400" algn="ctr" defTabSz="457200" rtl="0" fontAlgn="base">
              <a:spcBef>
                <a:spcPct val="0"/>
              </a:spcBef>
              <a:spcAft>
                <a:spcPct val="0"/>
              </a:spcAft>
              <a:defRPr sz="3600">
                <a:solidFill>
                  <a:srgbClr val="004990"/>
                </a:solidFill>
                <a:latin typeface="Aller" pitchFamily="-65" charset="0"/>
                <a:ea typeface="ＭＳ Ｐゴシック" pitchFamily="-65" charset="-128"/>
              </a:defRPr>
            </a:lvl7pPr>
            <a:lvl8pPr marL="1371600" algn="ctr" defTabSz="457200" rtl="0" fontAlgn="base">
              <a:spcBef>
                <a:spcPct val="0"/>
              </a:spcBef>
              <a:spcAft>
                <a:spcPct val="0"/>
              </a:spcAft>
              <a:defRPr sz="3600">
                <a:solidFill>
                  <a:srgbClr val="004990"/>
                </a:solidFill>
                <a:latin typeface="Aller" pitchFamily="-65" charset="0"/>
                <a:ea typeface="ＭＳ Ｐゴシック" pitchFamily="-65" charset="-128"/>
              </a:defRPr>
            </a:lvl8pPr>
            <a:lvl9pPr marL="1828800" algn="ctr" defTabSz="457200" rtl="0" fontAlgn="base">
              <a:spcBef>
                <a:spcPct val="0"/>
              </a:spcBef>
              <a:spcAft>
                <a:spcPct val="0"/>
              </a:spcAft>
              <a:defRPr sz="3600">
                <a:solidFill>
                  <a:srgbClr val="004990"/>
                </a:solidFill>
                <a:latin typeface="Aller" pitchFamily="-65" charset="0"/>
                <a:ea typeface="ＭＳ Ｐゴシック" pitchFamily="-65" charset="-128"/>
              </a:defRPr>
            </a:lvl9pPr>
          </a:lstStyle>
          <a:p>
            <a:r>
              <a:rPr lang="nl-NL" b="1" dirty="0"/>
              <a:t>Sessie 1</a:t>
            </a:r>
          </a:p>
        </p:txBody>
      </p:sp>
    </p:spTree>
    <p:extLst>
      <p:ext uri="{BB962C8B-B14F-4D97-AF65-F5344CB8AC3E}">
        <p14:creationId xmlns:p14="http://schemas.microsoft.com/office/powerpoint/2010/main" val="4304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jdelijke aanduiding voor inhoud 2"/>
          <p:cNvSpPr>
            <a:spLocks noGrp="1"/>
          </p:cNvSpPr>
          <p:nvPr>
            <p:ph idx="1"/>
          </p:nvPr>
        </p:nvSpPr>
        <p:spPr>
          <a:xfrm>
            <a:off x="215517" y="904654"/>
            <a:ext cx="7560840" cy="4248472"/>
          </a:xfrm>
        </p:spPr>
        <p:txBody>
          <a:bodyPr/>
          <a:lstStyle/>
          <a:p>
            <a:pPr marL="0" lvl="0" indent="0">
              <a:spcAft>
                <a:spcPts val="0"/>
              </a:spcAft>
              <a:buNone/>
            </a:pPr>
            <a:r>
              <a:rPr lang="nl-NL" b="1" dirty="0">
                <a:latin typeface="+mn-lt"/>
                <a:ea typeface="Times New Roman" panose="02020603050405020304" pitchFamily="18" charset="0"/>
              </a:rPr>
              <a:t>Doelen:</a:t>
            </a:r>
          </a:p>
          <a:p>
            <a:pPr>
              <a:spcAft>
                <a:spcPts val="0"/>
              </a:spcAft>
              <a:buFont typeface="Symbol" panose="05050102010706020507" pitchFamily="18" charset="2"/>
              <a:buChar char=""/>
            </a:pPr>
            <a:r>
              <a:rPr lang="nl-NL" dirty="0">
                <a:latin typeface="Calibri" panose="020F0502020204030204" pitchFamily="34" charset="0"/>
                <a:ea typeface="Times New Roman" panose="02020603050405020304" pitchFamily="18" charset="0"/>
              </a:rPr>
              <a:t>Ik kan het belang van goed begrijpend leesonderwijs aangeven;</a:t>
            </a:r>
            <a:endParaRPr lang="nl-NL" dirty="0">
              <a:latin typeface="+mn-lt"/>
              <a:ea typeface="Times New Roman" panose="02020603050405020304" pitchFamily="18" charset="0"/>
            </a:endParaRPr>
          </a:p>
          <a:p>
            <a:pPr lvl="0">
              <a:spcAft>
                <a:spcPts val="0"/>
              </a:spcAft>
              <a:buFont typeface="Symbol" panose="05050102010706020507" pitchFamily="18" charset="2"/>
              <a:buChar char=""/>
            </a:pPr>
            <a:r>
              <a:rPr lang="nl-NL" dirty="0">
                <a:latin typeface="+mn-lt"/>
                <a:ea typeface="Times New Roman" panose="02020603050405020304" pitchFamily="18" charset="0"/>
              </a:rPr>
              <a:t>Ik kan de belangrijkste kenmerken van Close Reading beschrijven;</a:t>
            </a:r>
          </a:p>
          <a:p>
            <a:pPr lvl="0">
              <a:spcAft>
                <a:spcPts val="0"/>
              </a:spcAft>
              <a:buFont typeface="Symbol" panose="05050102010706020507" pitchFamily="18" charset="2"/>
              <a:buChar char=""/>
            </a:pPr>
            <a:r>
              <a:rPr lang="nl-NL" dirty="0">
                <a:latin typeface="+mn-lt"/>
                <a:ea typeface="Times New Roman" panose="02020603050405020304" pitchFamily="18" charset="0"/>
              </a:rPr>
              <a:t>Ik weet hoe een lessenserie Close Reading is opgebouwd;</a:t>
            </a:r>
          </a:p>
          <a:p>
            <a:pPr lvl="0">
              <a:spcAft>
                <a:spcPts val="0"/>
              </a:spcAft>
              <a:buFont typeface="Symbol" panose="05050102010706020507" pitchFamily="18" charset="2"/>
              <a:buChar char=""/>
            </a:pPr>
            <a:r>
              <a:rPr lang="nl-NL" dirty="0">
                <a:latin typeface="+mn-lt"/>
                <a:ea typeface="Times New Roman" panose="02020603050405020304" pitchFamily="18" charset="0"/>
              </a:rPr>
              <a:t>Ik heb een praktijkvoorbeeld ervaren en inspiratie opgedaan voor Close Reading.</a:t>
            </a:r>
          </a:p>
          <a:p>
            <a:pPr marL="0" lvl="0" indent="0">
              <a:spcAft>
                <a:spcPts val="0"/>
              </a:spcAft>
              <a:buNone/>
            </a:pPr>
            <a:endParaRPr lang="nl-NL" altLang="nl-NL" dirty="0">
              <a:latin typeface="+mn-lt"/>
              <a:ea typeface="ＭＳ Ｐゴシック" panose="020B0600070205080204" pitchFamily="34" charset="-128"/>
              <a:cs typeface="Aller" pitchFamily="-65" charset="0"/>
            </a:endParaRPr>
          </a:p>
          <a:p>
            <a:pPr marL="0" indent="0" algn="just">
              <a:spcAft>
                <a:spcPts val="0"/>
              </a:spcAft>
              <a:buNone/>
            </a:pPr>
            <a:r>
              <a:rPr lang="nl-NL" altLang="nl-NL" b="1" dirty="0">
                <a:latin typeface="+mn-lt"/>
                <a:ea typeface="ＭＳ Ｐゴシック" panose="020B0600070205080204" pitchFamily="34" charset="-128"/>
                <a:cs typeface="Aller" pitchFamily="-65" charset="0"/>
              </a:rPr>
              <a:t>Agenda:</a:t>
            </a:r>
          </a:p>
          <a:p>
            <a:pPr lvl="0" algn="just">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Begrijpend lezen</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nl-NL" dirty="0">
                <a:latin typeface="+mn-lt"/>
                <a:ea typeface="Calibri" panose="020F0502020204030204" pitchFamily="34" charset="0"/>
                <a:cs typeface="Times New Roman" panose="02020603050405020304" pitchFamily="18" charset="0"/>
              </a:rPr>
              <a:t>De opkomst van Close Reading</a:t>
            </a:r>
          </a:p>
          <a:p>
            <a:pPr lvl="0" algn="just">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Close Reading: de kaders</a:t>
            </a:r>
            <a:endParaRPr lang="nl-NL" sz="1600" dirty="0">
              <a:latin typeface="Arial" panose="020B0604020202020204" pitchFamily="34" charset="0"/>
              <a:ea typeface="Calibri" panose="020F0502020204030204" pitchFamily="34" charset="0"/>
              <a:cs typeface="Times New Roman" panose="02020603050405020304" pitchFamily="18" charset="0"/>
            </a:endParaRPr>
          </a:p>
          <a:p>
            <a:pPr lvl="0" algn="just">
              <a:spcAft>
                <a:spcPts val="0"/>
              </a:spcAft>
              <a:buFont typeface="Symbol" panose="05050102010706020507" pitchFamily="18" charset="2"/>
              <a:buChar char=""/>
            </a:pPr>
            <a:r>
              <a:rPr lang="nl-NL" dirty="0">
                <a:latin typeface="Calibri" panose="020F0502020204030204" pitchFamily="34" charset="0"/>
                <a:ea typeface="Calibri" panose="020F0502020204030204" pitchFamily="34" charset="0"/>
                <a:cs typeface="Times New Roman" panose="02020603050405020304" pitchFamily="18" charset="0"/>
              </a:rPr>
              <a:t>Praktijkvoorbeeld </a:t>
            </a:r>
          </a:p>
          <a:p>
            <a:pPr lvl="0" algn="just">
              <a:spcAft>
                <a:spcPts val="0"/>
              </a:spcAft>
              <a:buFont typeface="Symbol" panose="05050102010706020507" pitchFamily="18" charset="2"/>
              <a:buChar char=""/>
            </a:pPr>
            <a:endParaRPr lang="nl-NL"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Afbeeldingsresultaat voor wekker tekening">
            <a:extLst>
              <a:ext uri="{FF2B5EF4-FFF2-40B4-BE49-F238E27FC236}">
                <a16:creationId xmlns:a16="http://schemas.microsoft.com/office/drawing/2014/main" id="{5179687C-CB0E-4E32-AA77-F031601DB237}"/>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463963" y="3933056"/>
            <a:ext cx="720080" cy="95159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a:extLst>
              <a:ext uri="{FF2B5EF4-FFF2-40B4-BE49-F238E27FC236}">
                <a16:creationId xmlns:a16="http://schemas.microsoft.com/office/drawing/2014/main" id="{B6378EF8-E2E7-4698-A2A7-8BBD91A6EE6C}"/>
              </a:ext>
            </a:extLst>
          </p:cNvPr>
          <p:cNvSpPr txBox="1"/>
          <p:nvPr/>
        </p:nvSpPr>
        <p:spPr>
          <a:xfrm>
            <a:off x="5265765" y="4221088"/>
            <a:ext cx="2428870" cy="400110"/>
          </a:xfrm>
          <a:prstGeom prst="rect">
            <a:avLst/>
          </a:prstGeom>
          <a:noFill/>
        </p:spPr>
        <p:txBody>
          <a:bodyPr wrap="none" rtlCol="0">
            <a:spAutoFit/>
          </a:bodyPr>
          <a:lstStyle/>
          <a:p>
            <a:r>
              <a:rPr lang="nl-NL" sz="2000" dirty="0">
                <a:solidFill>
                  <a:srgbClr val="FF0000"/>
                </a:solidFill>
              </a:rPr>
              <a:t>15.05 uur – 15.45 uur</a:t>
            </a:r>
          </a:p>
        </p:txBody>
      </p:sp>
      <p:pic>
        <p:nvPicPr>
          <p:cNvPr id="3" name="Picture 2" descr="Gerelateerde afbeelding">
            <a:extLst>
              <a:ext uri="{FF2B5EF4-FFF2-40B4-BE49-F238E27FC236}">
                <a16:creationId xmlns:a16="http://schemas.microsoft.com/office/drawing/2014/main" id="{4D595E03-CB14-4EE4-A752-6AD9A0C64A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5497" y="5339636"/>
            <a:ext cx="669315" cy="669315"/>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2ACA32BB-3B48-4B3B-B26F-3D77D847D699}"/>
              </a:ext>
            </a:extLst>
          </p:cNvPr>
          <p:cNvSpPr txBox="1"/>
          <p:nvPr/>
        </p:nvSpPr>
        <p:spPr>
          <a:xfrm>
            <a:off x="4382267" y="5153126"/>
            <a:ext cx="3312368" cy="1077218"/>
          </a:xfrm>
          <a:prstGeom prst="rect">
            <a:avLst/>
          </a:prstGeom>
          <a:noFill/>
        </p:spPr>
        <p:txBody>
          <a:bodyPr wrap="square" rtlCol="0">
            <a:spAutoFit/>
          </a:bodyPr>
          <a:lstStyle/>
          <a:p>
            <a:pPr lvl="2" algn="just">
              <a:spcAft>
                <a:spcPts val="0"/>
              </a:spcAft>
              <a:buFont typeface="Symbol" panose="05050102010706020507" pitchFamily="18" charset="2"/>
              <a:buChar char=""/>
            </a:pPr>
            <a:r>
              <a:rPr lang="nl-NL" sz="1600" dirty="0">
                <a:solidFill>
                  <a:schemeClr val="tx2"/>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a:t>
            </a:r>
            <a:r>
              <a:rPr lang="nl-NL" sz="1600" dirty="0" err="1">
                <a:solidFill>
                  <a:schemeClr val="tx2"/>
                </a:solidFill>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researchED_NL</a:t>
            </a:r>
            <a:endParaRPr lang="nl-NL"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2" algn="just">
              <a:spcAft>
                <a:spcPts val="0"/>
              </a:spcAft>
              <a:buFont typeface="Symbol" panose="05050102010706020507" pitchFamily="18" charset="2"/>
              <a:buChar char=""/>
            </a:pPr>
            <a:r>
              <a:rPr lang="nl-NL"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nl-NL" sz="16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LizBunte</a:t>
            </a:r>
            <a:endParaRPr lang="nl-NL"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2" algn="just">
              <a:spcAft>
                <a:spcPts val="0"/>
              </a:spcAft>
              <a:buFont typeface="Symbol" panose="05050102010706020507" pitchFamily="18" charset="2"/>
              <a:buChar char=""/>
            </a:pPr>
            <a:r>
              <a:rPr lang="nl-NL"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nl-NL" sz="16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rEDNed</a:t>
            </a:r>
            <a:endParaRPr lang="nl-NL" sz="1600" dirty="0">
              <a:solidFill>
                <a:schemeClr val="tx2"/>
              </a:solidFill>
              <a:latin typeface="Calibri" panose="020F0502020204030204" pitchFamily="34" charset="0"/>
              <a:ea typeface="Calibri" panose="020F0502020204030204" pitchFamily="34" charset="0"/>
              <a:cs typeface="Times New Roman" panose="02020603050405020304" pitchFamily="18" charset="0"/>
            </a:endParaRPr>
          </a:p>
          <a:p>
            <a:pPr lvl="2" algn="just">
              <a:spcAft>
                <a:spcPts val="0"/>
              </a:spcAft>
              <a:buFont typeface="Symbol" panose="05050102010706020507" pitchFamily="18" charset="2"/>
              <a:buChar char=""/>
            </a:pPr>
            <a:r>
              <a:rPr lang="nl-NL" sz="1600" dirty="0">
                <a:solidFill>
                  <a:schemeClr val="tx2"/>
                </a:solidFill>
                <a:latin typeface="Calibri" panose="020F0502020204030204" pitchFamily="34" charset="0"/>
                <a:ea typeface="Calibri" panose="020F0502020204030204" pitchFamily="34" charset="0"/>
                <a:cs typeface="Times New Roman" panose="02020603050405020304" pitchFamily="18" charset="0"/>
              </a:rPr>
              <a:t>#</a:t>
            </a:r>
            <a:r>
              <a:rPr lang="nl-NL" sz="1600" dirty="0" err="1">
                <a:solidFill>
                  <a:schemeClr val="tx2"/>
                </a:solidFill>
                <a:latin typeface="Calibri" panose="020F0502020204030204" pitchFamily="34" charset="0"/>
                <a:ea typeface="Calibri" panose="020F0502020204030204" pitchFamily="34" charset="0"/>
                <a:cs typeface="Times New Roman" panose="02020603050405020304" pitchFamily="18" charset="0"/>
              </a:rPr>
              <a:t>closereading</a:t>
            </a:r>
            <a:endParaRPr lang="nl-NL" sz="1600" dirty="0">
              <a:solidFill>
                <a:schemeClr val="tx2"/>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5200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23471" y="398206"/>
            <a:ext cx="179930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 name="Afbeelding 1">
            <a:extLst>
              <a:ext uri="{FF2B5EF4-FFF2-40B4-BE49-F238E27FC236}">
                <a16:creationId xmlns:a16="http://schemas.microsoft.com/office/drawing/2014/main" id="{50BB17D5-C5D3-4BD4-9CFC-E3EE5CC8B632}"/>
              </a:ext>
            </a:extLst>
          </p:cNvPr>
          <p:cNvPicPr>
            <a:picLocks noChangeAspect="1"/>
          </p:cNvPicPr>
          <p:nvPr/>
        </p:nvPicPr>
        <p:blipFill>
          <a:blip r:embed="rId3"/>
          <a:stretch>
            <a:fillRect/>
          </a:stretch>
        </p:blipFill>
        <p:spPr>
          <a:xfrm>
            <a:off x="453345" y="692696"/>
            <a:ext cx="4060845" cy="3168352"/>
          </a:xfrm>
          <a:prstGeom prst="rect">
            <a:avLst/>
          </a:prstGeom>
        </p:spPr>
      </p:pic>
      <p:pic>
        <p:nvPicPr>
          <p:cNvPr id="4" name="Afbeelding 3">
            <a:extLst>
              <a:ext uri="{FF2B5EF4-FFF2-40B4-BE49-F238E27FC236}">
                <a16:creationId xmlns:a16="http://schemas.microsoft.com/office/drawing/2014/main" id="{3F15A9DB-7A00-41A2-AF4B-DCDA5D923283}"/>
              </a:ext>
            </a:extLst>
          </p:cNvPr>
          <p:cNvPicPr>
            <a:picLocks noChangeAspect="1"/>
          </p:cNvPicPr>
          <p:nvPr/>
        </p:nvPicPr>
        <p:blipFill rotWithShape="1">
          <a:blip r:embed="rId4"/>
          <a:srcRect r="18855" b="45170"/>
          <a:stretch/>
        </p:blipFill>
        <p:spPr>
          <a:xfrm>
            <a:off x="3419872" y="4365104"/>
            <a:ext cx="3312368" cy="1500318"/>
          </a:xfrm>
          <a:prstGeom prst="rect">
            <a:avLst/>
          </a:prstGeom>
        </p:spPr>
      </p:pic>
    </p:spTree>
    <p:extLst>
      <p:ext uri="{BB962C8B-B14F-4D97-AF65-F5344CB8AC3E}">
        <p14:creationId xmlns:p14="http://schemas.microsoft.com/office/powerpoint/2010/main" val="38084514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23471" y="398206"/>
            <a:ext cx="179930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931" name="Rectangle 3"/>
          <p:cNvSpPr>
            <a:spLocks noGrp="1" noChangeArrowheads="1"/>
          </p:cNvSpPr>
          <p:nvPr>
            <p:ph type="body" idx="1"/>
          </p:nvPr>
        </p:nvSpPr>
        <p:spPr>
          <a:xfrm>
            <a:off x="20712" y="1628800"/>
            <a:ext cx="9123288" cy="5229200"/>
          </a:xfrm>
        </p:spPr>
        <p:txBody>
          <a:bodyPr/>
          <a:lstStyle/>
          <a:p>
            <a:pPr>
              <a:buFontTx/>
              <a:buNone/>
            </a:pPr>
            <a:r>
              <a:rPr lang="nl-NL" altLang="nl-NL" dirty="0">
                <a:latin typeface="+mn-lt"/>
              </a:rPr>
              <a:t>	</a:t>
            </a:r>
          </a:p>
          <a:p>
            <a:pPr>
              <a:buFontTx/>
              <a:buNone/>
            </a:pPr>
            <a:endParaRPr lang="nl-NL" altLang="nl-NL" b="1" dirty="0">
              <a:latin typeface="+mn-lt"/>
            </a:endParaRPr>
          </a:p>
          <a:p>
            <a:pPr marL="0" indent="0">
              <a:buNone/>
            </a:pPr>
            <a:endParaRPr lang="nl-NL" altLang="nl-NL" b="1" dirty="0">
              <a:latin typeface="+mn-lt"/>
            </a:endParaRPr>
          </a:p>
        </p:txBody>
      </p:sp>
      <p:sp>
        <p:nvSpPr>
          <p:cNvPr id="124930" name="Rectangle 2"/>
          <p:cNvSpPr>
            <a:spLocks noGrp="1" noChangeArrowheads="1"/>
          </p:cNvSpPr>
          <p:nvPr>
            <p:ph type="title"/>
          </p:nvPr>
        </p:nvSpPr>
        <p:spPr>
          <a:xfrm>
            <a:off x="278593" y="542367"/>
            <a:ext cx="7290993" cy="2288480"/>
          </a:xfrm>
          <a:solidFill>
            <a:schemeClr val="accent1">
              <a:lumMod val="40000"/>
              <a:lumOff val="60000"/>
            </a:schemeClr>
          </a:solidFill>
        </p:spPr>
        <p:txBody>
          <a:bodyPr/>
          <a:lstStyle/>
          <a:p>
            <a:pPr algn="l">
              <a:lnSpc>
                <a:spcPct val="115000"/>
              </a:lnSpc>
              <a:spcAft>
                <a:spcPts val="800"/>
              </a:spcAft>
            </a:pPr>
            <a:r>
              <a:rPr lang="nl-NL" sz="2000" b="1" dirty="0">
                <a:latin typeface="+mn-lt"/>
              </a:rPr>
              <a:t>Doel sessie 2: </a:t>
            </a:r>
            <a:r>
              <a:rPr lang="nl-NL" sz="2400" dirty="0">
                <a:latin typeface="Calibri" panose="020F0502020204030204" pitchFamily="34" charset="0"/>
              </a:rPr>
              <a:t>	</a:t>
            </a:r>
            <a:br>
              <a:rPr lang="nl-NL" sz="2400" dirty="0">
                <a:latin typeface="Calibri" panose="020F0502020204030204" pitchFamily="34" charset="0"/>
              </a:rPr>
            </a:br>
            <a:r>
              <a:rPr lang="nl-NL" sz="2000" dirty="0">
                <a:latin typeface="Calibri" panose="020F0502020204030204" pitchFamily="34" charset="0"/>
                <a:ea typeface="Calibri" panose="020F0502020204030204" pitchFamily="34" charset="0"/>
                <a:cs typeface="Times New Roman" panose="02020603050405020304" pitchFamily="18" charset="0"/>
              </a:rPr>
              <a:t>Ik begrijp de betekenis van moeilijke woorden in de tekst beter, door de tekst nog een keer te lezen. </a:t>
            </a:r>
            <a:br>
              <a:rPr lang="nl-NL" sz="2000" dirty="0">
                <a:latin typeface="Calibri" panose="020F0502020204030204" pitchFamily="34" charset="0"/>
                <a:ea typeface="Calibri" panose="020F0502020204030204" pitchFamily="34" charset="0"/>
                <a:cs typeface="Times New Roman" panose="02020603050405020304" pitchFamily="18" charset="0"/>
              </a:rPr>
            </a:br>
            <a:r>
              <a:rPr lang="nl-NL" sz="2000" dirty="0">
                <a:latin typeface="Calibri" panose="020F0502020204030204" pitchFamily="34" charset="0"/>
                <a:ea typeface="Calibri" panose="020F0502020204030204" pitchFamily="34" charset="0"/>
                <a:cs typeface="Times New Roman" panose="02020603050405020304" pitchFamily="18" charset="0"/>
              </a:rPr>
              <a:t>Ik weet welke woorden iets zeggen over het karakter van Goudhaartje en kan deze woorden ordenen’.</a:t>
            </a:r>
            <a:br>
              <a:rPr lang="nl-NL" sz="2000" i="1" dirty="0">
                <a:latin typeface="Calibri" panose="020F0502020204030204" pitchFamily="34" charset="0"/>
              </a:rPr>
            </a:br>
            <a:r>
              <a:rPr lang="nl-NL" sz="2000" dirty="0">
                <a:latin typeface="Calibri" panose="020F0502020204030204" pitchFamily="34" charset="0"/>
              </a:rPr>
              <a:t>	</a:t>
            </a:r>
            <a:endParaRPr lang="nl-NL" altLang="nl-NL" b="1" dirty="0">
              <a:latin typeface="+mn-lt"/>
            </a:endParaRPr>
          </a:p>
        </p:txBody>
      </p:sp>
      <p:sp>
        <p:nvSpPr>
          <p:cNvPr id="4" name="Rechthoek 3">
            <a:extLst>
              <a:ext uri="{FF2B5EF4-FFF2-40B4-BE49-F238E27FC236}">
                <a16:creationId xmlns:a16="http://schemas.microsoft.com/office/drawing/2014/main" id="{68C4FC2E-6243-4FA5-A705-9D515C5AECCD}"/>
              </a:ext>
            </a:extLst>
          </p:cNvPr>
          <p:cNvSpPr/>
          <p:nvPr/>
        </p:nvSpPr>
        <p:spPr>
          <a:xfrm>
            <a:off x="278593" y="3279270"/>
            <a:ext cx="7290992" cy="40010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Tekstgerichte vragen:</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285750" lvl="0" indent="-285750">
              <a:buFont typeface="Arial" panose="020B0604020202020204" pitchFamily="34" charset="0"/>
              <a:buChar char="•"/>
            </a:pPr>
            <a:r>
              <a:rPr lang="nl-NL" sz="2000" dirty="0">
                <a:solidFill>
                  <a:srgbClr val="004990"/>
                </a:solidFill>
              </a:rPr>
              <a:t>Welke woorden zeggen iets over het karakter van Goudhaartje? </a:t>
            </a:r>
          </a:p>
          <a:p>
            <a:pPr marL="285750" lvl="0" indent="-285750">
              <a:buFont typeface="Arial" panose="020B0604020202020204" pitchFamily="34" charset="0"/>
              <a:buChar char="•"/>
            </a:pPr>
            <a:r>
              <a:rPr kumimoji="0" lang="nl-NL" sz="2000" b="0" i="0" u="none" strike="noStrike" kern="1200" cap="none" spc="0" normalizeH="0" baseline="0" noProof="0" dirty="0">
                <a:ln>
                  <a:noFill/>
                </a:ln>
                <a:solidFill>
                  <a:srgbClr val="004990"/>
                </a:solidFill>
                <a:effectLst/>
                <a:uLnTx/>
                <a:uFillTx/>
                <a:latin typeface="Calibri"/>
                <a:ea typeface="+mn-ea"/>
                <a:cs typeface="+mn-cs"/>
              </a:rPr>
              <a:t>Wat is een delinquent? En </a:t>
            </a:r>
            <a:r>
              <a:rPr lang="nl-NL" sz="2000" dirty="0">
                <a:solidFill>
                  <a:srgbClr val="004990"/>
                </a:solidFill>
                <a:latin typeface="Calibri"/>
              </a:rPr>
              <a:t>waar blijkt dat uit? </a:t>
            </a:r>
          </a:p>
          <a:p>
            <a:pPr marL="285750" lvl="0" indent="-285750">
              <a:buFont typeface="Arial" panose="020B0604020202020204" pitchFamily="34" charset="0"/>
              <a:buChar char="•"/>
            </a:pPr>
            <a:r>
              <a:rPr lang="nl-NL" sz="2000" dirty="0">
                <a:solidFill>
                  <a:srgbClr val="004990"/>
                </a:solidFill>
                <a:latin typeface="Calibri"/>
              </a:rPr>
              <a:t>Herlees de tekst nog eens met een maatje: welke woorden vind je zelf lastig? Kun je afleiden uit de tekst wat deze woorden betekenen?</a:t>
            </a:r>
          </a:p>
          <a:p>
            <a:pPr marL="285750" lvl="0" indent="-285750">
              <a:buFont typeface="Arial" panose="020B0604020202020204" pitchFamily="34" charset="0"/>
              <a:buChar char="•"/>
            </a:pPr>
            <a:r>
              <a:rPr kumimoji="0" lang="nl-NL" sz="2000" b="0" i="0" u="none" strike="noStrike" kern="1200" cap="none" spc="0" normalizeH="0" baseline="0" noProof="0" dirty="0">
                <a:ln>
                  <a:noFill/>
                </a:ln>
                <a:solidFill>
                  <a:srgbClr val="004990"/>
                </a:solidFill>
                <a:effectLst/>
                <a:uLnTx/>
                <a:uFillTx/>
                <a:latin typeface="Calibri"/>
                <a:ea typeface="+mn-ea"/>
                <a:cs typeface="+mn-cs"/>
              </a:rPr>
              <a:t>Als je de woorden die iets over Goudhaartje zeggen zou moeten ordenen, hoe zou dat eruit zien?</a:t>
            </a:r>
          </a:p>
          <a:p>
            <a:pPr marR="0" lvl="0" algn="l" defTabSz="9144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14785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453BD266-4EEB-4485-9848-41929505555B}"/>
              </a:ext>
            </a:extLst>
          </p:cNvPr>
          <p:cNvSpPr txBox="1"/>
          <p:nvPr/>
        </p:nvSpPr>
        <p:spPr>
          <a:xfrm>
            <a:off x="7004738" y="3073739"/>
            <a:ext cx="2144440" cy="3693319"/>
          </a:xfrm>
          <a:prstGeom prst="rect">
            <a:avLst/>
          </a:prstGeom>
          <a:solidFill>
            <a:schemeClr val="bg1"/>
          </a:solidFill>
        </p:spPr>
        <p:txBody>
          <a:bodyPr wrap="square" rtlCol="0">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solidFill>
                <a:schemeClr val="bg1"/>
              </a:solidFill>
            </a:endParaRPr>
          </a:p>
        </p:txBody>
      </p:sp>
      <p:sp>
        <p:nvSpPr>
          <p:cNvPr id="3" name="Tekstvak 2"/>
          <p:cNvSpPr txBox="1"/>
          <p:nvPr/>
        </p:nvSpPr>
        <p:spPr>
          <a:xfrm>
            <a:off x="7123471" y="398206"/>
            <a:ext cx="179930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931" name="Rectangle 3"/>
          <p:cNvSpPr>
            <a:spLocks noGrp="1" noChangeArrowheads="1"/>
          </p:cNvSpPr>
          <p:nvPr>
            <p:ph type="body" idx="1"/>
          </p:nvPr>
        </p:nvSpPr>
        <p:spPr>
          <a:xfrm>
            <a:off x="20712" y="1628800"/>
            <a:ext cx="9123288" cy="5229200"/>
          </a:xfrm>
        </p:spPr>
        <p:txBody>
          <a:bodyPr/>
          <a:lstStyle/>
          <a:p>
            <a:pPr>
              <a:buFontTx/>
              <a:buNone/>
            </a:pPr>
            <a:r>
              <a:rPr lang="nl-NL" altLang="nl-NL" dirty="0">
                <a:latin typeface="+mn-lt"/>
              </a:rPr>
              <a:t>	</a:t>
            </a:r>
          </a:p>
          <a:p>
            <a:pPr>
              <a:buFontTx/>
              <a:buNone/>
            </a:pPr>
            <a:endParaRPr lang="nl-NL" altLang="nl-NL" b="1" dirty="0">
              <a:latin typeface="+mn-lt"/>
            </a:endParaRPr>
          </a:p>
          <a:p>
            <a:pPr marL="0" indent="0">
              <a:buNone/>
            </a:pPr>
            <a:endParaRPr lang="nl-NL" altLang="nl-NL" b="1" dirty="0">
              <a:latin typeface="+mn-lt"/>
            </a:endParaRPr>
          </a:p>
        </p:txBody>
      </p:sp>
      <p:sp>
        <p:nvSpPr>
          <p:cNvPr id="4" name="Rechthoek 3">
            <a:extLst>
              <a:ext uri="{FF2B5EF4-FFF2-40B4-BE49-F238E27FC236}">
                <a16:creationId xmlns:a16="http://schemas.microsoft.com/office/drawing/2014/main" id="{68C4FC2E-6243-4FA5-A705-9D515C5AECCD}"/>
              </a:ext>
            </a:extLst>
          </p:cNvPr>
          <p:cNvSpPr/>
          <p:nvPr/>
        </p:nvSpPr>
        <p:spPr>
          <a:xfrm>
            <a:off x="268754" y="3428471"/>
            <a:ext cx="7287592" cy="24622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Tekstgerichte vragen:</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285750" lvl="0" indent="-285750">
              <a:buFont typeface="Arial" panose="020B0604020202020204" pitchFamily="34" charset="0"/>
              <a:buChar char="•"/>
            </a:pPr>
            <a:r>
              <a:rPr lang="nl-NL" sz="2000" dirty="0">
                <a:solidFill>
                  <a:srgbClr val="004990"/>
                </a:solidFill>
              </a:rPr>
              <a:t> griet, rotkind, misdadig element, delinquent, trut, nare kind, … </a:t>
            </a:r>
            <a:endParaRPr kumimoji="0" lang="nl-NL" sz="2000" b="0" i="0" u="none" strike="noStrike" kern="1200" cap="none" spc="0" normalizeH="0" baseline="0" noProof="0" dirty="0">
              <a:ln>
                <a:noFill/>
              </a:ln>
              <a:solidFill>
                <a:srgbClr val="004990"/>
              </a:solidFill>
              <a:effectLst/>
              <a:uLnTx/>
              <a:uFillTx/>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Wat is een delinquent? En hoe weten we dat? </a:t>
            </a:r>
          </a:p>
          <a:p>
            <a:pPr marR="0" lvl="0" algn="l" defTabSz="914400" rtl="0" eaLnBrk="1" fontAlgn="auto" latinLnBrk="0" hangingPunct="1">
              <a:lnSpc>
                <a:spcPct val="100000"/>
              </a:lnSpc>
              <a:spcBef>
                <a:spcPts val="0"/>
              </a:spcBef>
              <a:spcAft>
                <a:spcPts val="0"/>
              </a:spcAft>
              <a:buClrTx/>
              <a:buSzTx/>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pic>
        <p:nvPicPr>
          <p:cNvPr id="6" name="Afbeelding 5">
            <a:extLst>
              <a:ext uri="{FF2B5EF4-FFF2-40B4-BE49-F238E27FC236}">
                <a16:creationId xmlns:a16="http://schemas.microsoft.com/office/drawing/2014/main" id="{C5EAC230-7A3E-4575-A30D-6C11908783E0}"/>
              </a:ext>
            </a:extLst>
          </p:cNvPr>
          <p:cNvPicPr>
            <a:picLocks noChangeAspect="1"/>
          </p:cNvPicPr>
          <p:nvPr/>
        </p:nvPicPr>
        <p:blipFill>
          <a:blip r:embed="rId2"/>
          <a:stretch>
            <a:fillRect/>
          </a:stretch>
        </p:blipFill>
        <p:spPr>
          <a:xfrm>
            <a:off x="20712" y="814532"/>
            <a:ext cx="9144000" cy="5645262"/>
          </a:xfrm>
          <a:prstGeom prst="rect">
            <a:avLst/>
          </a:prstGeom>
        </p:spPr>
      </p:pic>
    </p:spTree>
    <p:extLst>
      <p:ext uri="{BB962C8B-B14F-4D97-AF65-F5344CB8AC3E}">
        <p14:creationId xmlns:p14="http://schemas.microsoft.com/office/powerpoint/2010/main" val="29435988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7123471" y="398206"/>
            <a:ext cx="179930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4931" name="Rectangle 3"/>
          <p:cNvSpPr>
            <a:spLocks noGrp="1" noChangeArrowheads="1"/>
          </p:cNvSpPr>
          <p:nvPr>
            <p:ph type="body" idx="1"/>
          </p:nvPr>
        </p:nvSpPr>
        <p:spPr>
          <a:xfrm>
            <a:off x="20712" y="1628800"/>
            <a:ext cx="9123288" cy="5229200"/>
          </a:xfrm>
        </p:spPr>
        <p:txBody>
          <a:bodyPr/>
          <a:lstStyle/>
          <a:p>
            <a:pPr>
              <a:buFontTx/>
              <a:buNone/>
            </a:pPr>
            <a:r>
              <a:rPr lang="nl-NL" altLang="nl-NL" dirty="0">
                <a:latin typeface="+mn-lt"/>
              </a:rPr>
              <a:t>	</a:t>
            </a:r>
          </a:p>
          <a:p>
            <a:pPr>
              <a:buFontTx/>
              <a:buNone/>
            </a:pPr>
            <a:endParaRPr lang="nl-NL" altLang="nl-NL" b="1" dirty="0">
              <a:latin typeface="+mn-lt"/>
            </a:endParaRPr>
          </a:p>
          <a:p>
            <a:pPr marL="0" indent="0">
              <a:buNone/>
            </a:pPr>
            <a:endParaRPr lang="nl-NL" altLang="nl-NL" b="1" dirty="0">
              <a:latin typeface="+mn-lt"/>
            </a:endParaRPr>
          </a:p>
        </p:txBody>
      </p:sp>
      <p:sp>
        <p:nvSpPr>
          <p:cNvPr id="124930" name="Rectangle 2"/>
          <p:cNvSpPr>
            <a:spLocks noGrp="1" noChangeArrowheads="1"/>
          </p:cNvSpPr>
          <p:nvPr>
            <p:ph type="title"/>
          </p:nvPr>
        </p:nvSpPr>
        <p:spPr>
          <a:xfrm>
            <a:off x="252936" y="398207"/>
            <a:ext cx="7290993" cy="1457374"/>
          </a:xfrm>
          <a:solidFill>
            <a:schemeClr val="accent1">
              <a:lumMod val="40000"/>
              <a:lumOff val="60000"/>
            </a:schemeClr>
          </a:solidFill>
        </p:spPr>
        <p:txBody>
          <a:bodyPr/>
          <a:lstStyle/>
          <a:p>
            <a:pPr algn="l"/>
            <a:r>
              <a:rPr lang="nl-NL" sz="2000" b="1" dirty="0">
                <a:latin typeface="+mn-lt"/>
              </a:rPr>
              <a:t>Doel sessie 3: </a:t>
            </a:r>
            <a:r>
              <a:rPr lang="nl-NL" sz="2400" dirty="0">
                <a:latin typeface="Calibri" panose="020F0502020204030204" pitchFamily="34" charset="0"/>
              </a:rPr>
              <a:t>	</a:t>
            </a:r>
            <a:br>
              <a:rPr lang="nl-NL" sz="2400" dirty="0">
                <a:latin typeface="Calibri" panose="020F0502020204030204" pitchFamily="34" charset="0"/>
              </a:rPr>
            </a:br>
            <a:r>
              <a:rPr lang="nl-NL" sz="2000" dirty="0">
                <a:latin typeface="+mn-lt"/>
              </a:rPr>
              <a:t>Ik weet welke personen er in de tekst voor komen en kan aangeven wie de schrijver aanspreekt in verschillende tekstdelen.</a:t>
            </a:r>
            <a:endParaRPr lang="nl-NL" altLang="nl-NL" b="1" dirty="0">
              <a:latin typeface="+mn-lt"/>
            </a:endParaRPr>
          </a:p>
        </p:txBody>
      </p:sp>
      <p:sp>
        <p:nvSpPr>
          <p:cNvPr id="4" name="Rechthoek 3">
            <a:extLst>
              <a:ext uri="{FF2B5EF4-FFF2-40B4-BE49-F238E27FC236}">
                <a16:creationId xmlns:a16="http://schemas.microsoft.com/office/drawing/2014/main" id="{68C4FC2E-6243-4FA5-A705-9D515C5AECCD}"/>
              </a:ext>
            </a:extLst>
          </p:cNvPr>
          <p:cNvSpPr/>
          <p:nvPr/>
        </p:nvSpPr>
        <p:spPr>
          <a:xfrm>
            <a:off x="105618" y="2042797"/>
            <a:ext cx="7585628" cy="40934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1" i="0" u="none" strike="noStrike" kern="1200" cap="none" spc="0" normalizeH="0" baseline="0" noProof="0" dirty="0">
                <a:ln>
                  <a:noFill/>
                </a:ln>
                <a:solidFill>
                  <a:srgbClr val="004990"/>
                </a:solidFill>
                <a:effectLst/>
                <a:uLnTx/>
                <a:uFillTx/>
                <a:latin typeface="Calibri" panose="020F0502020204030204" pitchFamily="34" charset="0"/>
                <a:ea typeface="+mn-ea"/>
                <a:cs typeface="+mn-cs"/>
              </a:rPr>
              <a:t>Tekstgerichte vragen:</a:t>
            </a: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Terugblikkend op de titel: de tekst heet ‘Goudhaartje en de drie beren’. Komen er in het verhaal ook drie beren voor? En waar baseer je dat op?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Wat zijn de drie beren van elkaar? Op welke wijze zijn zij familie? Waar blijkt dat uit?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Waar wordt vader aangesproken? En kleine beer? </a:t>
            </a:r>
            <a:endParaRPr lang="nl-NL" sz="2000" dirty="0">
              <a:solidFill>
                <a:srgbClr val="004990"/>
              </a:solidFill>
              <a:latin typeface="Calibri"/>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Waar wordt er over moeder gesproken? Wat wordt er over haar gezegd?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Bepaalde stukjes tekst staan tussen haakjes. Wat zou de schrijver daarmee willen zeggen?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2000" b="0" i="0" u="none" strike="noStrike" kern="1200" cap="none" spc="0" normalizeH="0" baseline="0" noProof="0" dirty="0">
                <a:ln>
                  <a:noFill/>
                </a:ln>
                <a:solidFill>
                  <a:srgbClr val="004990"/>
                </a:solidFill>
                <a:effectLst/>
                <a:uLnTx/>
                <a:uFillTx/>
                <a:latin typeface="Calibri"/>
                <a:ea typeface="+mn-ea"/>
                <a:cs typeface="+mn-cs"/>
              </a:rPr>
              <a:t>Word je als lezer ook aangesproken in de tekst? Indien ja, waar dan?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2000" noProof="0" dirty="0">
                <a:solidFill>
                  <a:srgbClr val="004990"/>
                </a:solidFill>
                <a:latin typeface="Calibri"/>
              </a:rPr>
              <a:t>Door wie wordt het verhaal verteld denk je? </a:t>
            </a:r>
            <a:endParaRPr kumimoji="0" lang="nl-NL" sz="2000" b="0" i="0" u="none" strike="noStrike" kern="1200" cap="none" spc="0" normalizeH="0" baseline="0" noProof="0" dirty="0">
              <a:ln>
                <a:noFill/>
              </a:ln>
              <a:solidFill>
                <a:srgbClr val="00499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701251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288" y="476250"/>
            <a:ext cx="7772400" cy="1470025"/>
          </a:xfrm>
        </p:spPr>
        <p:txBody>
          <a:bodyPr/>
          <a:lstStyle/>
          <a:p>
            <a:pPr algn="l">
              <a:defRPr/>
            </a:pPr>
            <a:r>
              <a:rPr lang="nl-NL" b="1" dirty="0">
                <a:latin typeface="+mn-lt"/>
              </a:rPr>
              <a:t>Tips Close Reading</a:t>
            </a:r>
            <a:br>
              <a:rPr lang="nl-NL" b="1" dirty="0">
                <a:latin typeface="+mn-lt"/>
              </a:rPr>
            </a:br>
            <a:br>
              <a:rPr lang="nl-NL" b="1" dirty="0">
                <a:latin typeface="+mn-lt"/>
              </a:rPr>
            </a:br>
            <a:endParaRPr lang="nl-NL" b="1" dirty="0">
              <a:latin typeface="+mn-lt"/>
            </a:endParaRPr>
          </a:p>
        </p:txBody>
      </p:sp>
      <p:sp>
        <p:nvSpPr>
          <p:cNvPr id="3" name="Ondertitel 2"/>
          <p:cNvSpPr>
            <a:spLocks noGrp="1"/>
          </p:cNvSpPr>
          <p:nvPr>
            <p:ph type="subTitle" idx="1"/>
          </p:nvPr>
        </p:nvSpPr>
        <p:spPr>
          <a:xfrm>
            <a:off x="116012" y="1616556"/>
            <a:ext cx="8051676" cy="5526087"/>
          </a:xfrm>
        </p:spPr>
        <p:txBody>
          <a:bodyPr/>
          <a:lstStyle/>
          <a:p>
            <a:pPr marL="342900" indent="-342900" algn="l">
              <a:buFont typeface="Arial" panose="020B0604020202020204" pitchFamily="34" charset="0"/>
              <a:buChar char="•"/>
              <a:defRPr/>
            </a:pPr>
            <a:r>
              <a:rPr lang="nl-NL" dirty="0">
                <a:latin typeface="+mn-lt"/>
              </a:rPr>
              <a:t>Stel een helder </a:t>
            </a:r>
            <a:r>
              <a:rPr lang="nl-NL" b="1" dirty="0">
                <a:latin typeface="+mn-lt"/>
              </a:rPr>
              <a:t>doel</a:t>
            </a:r>
            <a:endParaRPr lang="nl-NL" b="1" dirty="0">
              <a:latin typeface="+mj-lt"/>
            </a:endParaRPr>
          </a:p>
          <a:p>
            <a:pPr marL="342900" indent="-342900" algn="l">
              <a:buFont typeface="Arial" panose="020B0604020202020204" pitchFamily="34" charset="0"/>
              <a:buChar char="•"/>
              <a:defRPr/>
            </a:pPr>
            <a:r>
              <a:rPr lang="nl-NL" dirty="0">
                <a:latin typeface="+mj-lt"/>
              </a:rPr>
              <a:t>Bepaal of de tekst moeilijk/</a:t>
            </a:r>
            <a:r>
              <a:rPr lang="nl-NL" b="1" dirty="0">
                <a:latin typeface="+mj-lt"/>
              </a:rPr>
              <a:t>uitdagend</a:t>
            </a:r>
            <a:r>
              <a:rPr lang="nl-NL" dirty="0">
                <a:latin typeface="+mj-lt"/>
              </a:rPr>
              <a:t> genoeg is </a:t>
            </a:r>
          </a:p>
          <a:p>
            <a:pPr marL="342900" indent="-342900" algn="l">
              <a:buFont typeface="Arial" panose="020B0604020202020204" pitchFamily="34" charset="0"/>
              <a:buChar char="•"/>
              <a:defRPr/>
            </a:pPr>
            <a:r>
              <a:rPr lang="nl-NL" dirty="0">
                <a:latin typeface="+mj-lt"/>
              </a:rPr>
              <a:t>Leer je leerlingen dat ze </a:t>
            </a:r>
            <a:r>
              <a:rPr lang="nl-NL" b="1" dirty="0">
                <a:latin typeface="+mj-lt"/>
              </a:rPr>
              <a:t>moeite</a:t>
            </a:r>
            <a:r>
              <a:rPr lang="nl-NL" dirty="0">
                <a:latin typeface="+mj-lt"/>
              </a:rPr>
              <a:t> </a:t>
            </a:r>
            <a:r>
              <a:rPr lang="nl-NL" b="1" dirty="0">
                <a:latin typeface="+mj-lt"/>
              </a:rPr>
              <a:t>moeten</a:t>
            </a:r>
            <a:r>
              <a:rPr lang="nl-NL" dirty="0">
                <a:latin typeface="+mj-lt"/>
              </a:rPr>
              <a:t> </a:t>
            </a:r>
            <a:r>
              <a:rPr lang="nl-NL" b="1" dirty="0">
                <a:latin typeface="+mj-lt"/>
              </a:rPr>
              <a:t>doen</a:t>
            </a:r>
            <a:r>
              <a:rPr lang="nl-NL" dirty="0">
                <a:latin typeface="+mj-lt"/>
              </a:rPr>
              <a:t> voor de tekst</a:t>
            </a:r>
          </a:p>
          <a:p>
            <a:pPr marL="342900" indent="-342900" algn="l">
              <a:buFont typeface="Arial" panose="020B0604020202020204" pitchFamily="34" charset="0"/>
              <a:buChar char="•"/>
              <a:defRPr/>
            </a:pPr>
            <a:r>
              <a:rPr lang="nl-NL" dirty="0">
                <a:latin typeface="+mj-lt"/>
              </a:rPr>
              <a:t>Leer leerlingen om </a:t>
            </a:r>
            <a:r>
              <a:rPr lang="nl-NL" b="1" dirty="0">
                <a:latin typeface="+mj-lt"/>
              </a:rPr>
              <a:t>bewijs</a:t>
            </a:r>
            <a:r>
              <a:rPr lang="nl-NL" dirty="0">
                <a:latin typeface="+mj-lt"/>
              </a:rPr>
              <a:t> in de tekst te zoeken: ‘waar blijkt dat uit?’</a:t>
            </a:r>
          </a:p>
          <a:p>
            <a:pPr marL="342900" indent="-342900" algn="l">
              <a:buFont typeface="Arial" panose="020B0604020202020204" pitchFamily="34" charset="0"/>
              <a:buChar char="•"/>
              <a:defRPr/>
            </a:pPr>
            <a:r>
              <a:rPr lang="nl-NL" dirty="0">
                <a:latin typeface="+mj-lt"/>
              </a:rPr>
              <a:t>Geef het goede voorbeeld in het omgaan met teksten: </a:t>
            </a:r>
            <a:r>
              <a:rPr lang="nl-NL" b="1" i="1" dirty="0" err="1">
                <a:latin typeface="+mj-lt"/>
              </a:rPr>
              <a:t>modelen</a:t>
            </a:r>
            <a:endParaRPr lang="nl-NL" b="1" i="1" dirty="0">
              <a:latin typeface="+mj-lt"/>
            </a:endParaRPr>
          </a:p>
          <a:p>
            <a:pPr marL="342900" indent="-342900" algn="l">
              <a:buFont typeface="Arial" panose="020B0604020202020204" pitchFamily="34" charset="0"/>
              <a:buChar char="•"/>
              <a:defRPr/>
            </a:pPr>
            <a:r>
              <a:rPr lang="nl-NL" dirty="0">
                <a:latin typeface="+mj-lt"/>
              </a:rPr>
              <a:t>Zorg voor uitdagende </a:t>
            </a:r>
            <a:r>
              <a:rPr lang="nl-NL" b="1" dirty="0">
                <a:latin typeface="+mj-lt"/>
              </a:rPr>
              <a:t>tekstgerichte</a:t>
            </a:r>
            <a:r>
              <a:rPr lang="nl-NL" dirty="0">
                <a:latin typeface="+mj-lt"/>
              </a:rPr>
              <a:t> </a:t>
            </a:r>
            <a:r>
              <a:rPr lang="nl-NL" b="1" dirty="0">
                <a:latin typeface="+mj-lt"/>
              </a:rPr>
              <a:t>vragen</a:t>
            </a:r>
            <a:r>
              <a:rPr lang="nl-NL" dirty="0">
                <a:latin typeface="+mj-lt"/>
              </a:rPr>
              <a:t>, zodat </a:t>
            </a:r>
            <a:r>
              <a:rPr lang="nl-NL" b="1" dirty="0">
                <a:latin typeface="+mj-lt"/>
              </a:rPr>
              <a:t>interactie</a:t>
            </a:r>
            <a:r>
              <a:rPr lang="nl-NL" dirty="0">
                <a:latin typeface="+mj-lt"/>
              </a:rPr>
              <a:t> ontstaat</a:t>
            </a:r>
          </a:p>
          <a:p>
            <a:pPr marL="342900" indent="-342900" algn="l">
              <a:buFont typeface="Arial" panose="020B0604020202020204" pitchFamily="34" charset="0"/>
              <a:buChar char="•"/>
              <a:defRPr/>
            </a:pPr>
            <a:r>
              <a:rPr lang="nl-NL" dirty="0">
                <a:latin typeface="+mj-lt"/>
              </a:rPr>
              <a:t>Zorg dat de tekst </a:t>
            </a:r>
            <a:r>
              <a:rPr lang="nl-NL" b="1" dirty="0">
                <a:latin typeface="+mj-lt"/>
              </a:rPr>
              <a:t>meerdere</a:t>
            </a:r>
            <a:r>
              <a:rPr lang="nl-NL" dirty="0">
                <a:latin typeface="+mj-lt"/>
              </a:rPr>
              <a:t> </a:t>
            </a:r>
            <a:r>
              <a:rPr lang="nl-NL" b="1" dirty="0">
                <a:latin typeface="+mj-lt"/>
              </a:rPr>
              <a:t>malen</a:t>
            </a:r>
            <a:r>
              <a:rPr lang="nl-NL" dirty="0">
                <a:latin typeface="+mj-lt"/>
              </a:rPr>
              <a:t> gelezen wordt, werk aan diep begrip</a:t>
            </a:r>
          </a:p>
          <a:p>
            <a:pPr marL="342900" indent="-342900" algn="l">
              <a:buFont typeface="Arial" panose="020B0604020202020204" pitchFamily="34" charset="0"/>
              <a:buChar char="•"/>
              <a:defRPr/>
            </a:pPr>
            <a:r>
              <a:rPr lang="nl-NL" dirty="0">
                <a:latin typeface="+mj-lt"/>
              </a:rPr>
              <a:t>Geef ‘het maken van </a:t>
            </a:r>
            <a:r>
              <a:rPr lang="nl-NL" b="1" dirty="0">
                <a:latin typeface="+mj-lt"/>
              </a:rPr>
              <a:t>aantekeningen</a:t>
            </a:r>
            <a:r>
              <a:rPr lang="nl-NL" dirty="0">
                <a:latin typeface="+mj-lt"/>
              </a:rPr>
              <a:t>’ een plaats in de lessen</a:t>
            </a:r>
          </a:p>
          <a:p>
            <a:pPr marL="342900" indent="-342900" algn="l">
              <a:buFont typeface="Arial" panose="020B0604020202020204" pitchFamily="34" charset="0"/>
              <a:buChar char="•"/>
              <a:defRPr/>
            </a:pPr>
            <a:r>
              <a:rPr lang="nl-NL" dirty="0">
                <a:latin typeface="+mj-lt"/>
              </a:rPr>
              <a:t>Strategieën en aantekeningen maken zijn nooit een doel op zich, </a:t>
            </a:r>
            <a:br>
              <a:rPr lang="nl-NL" dirty="0">
                <a:latin typeface="+mj-lt"/>
              </a:rPr>
            </a:br>
            <a:r>
              <a:rPr lang="nl-NL" dirty="0">
                <a:latin typeface="+mj-lt"/>
              </a:rPr>
              <a:t>maar een middel om tot </a:t>
            </a:r>
            <a:r>
              <a:rPr lang="nl-NL" b="1" dirty="0">
                <a:latin typeface="+mj-lt"/>
              </a:rPr>
              <a:t>beter</a:t>
            </a:r>
            <a:r>
              <a:rPr lang="nl-NL" dirty="0">
                <a:latin typeface="+mj-lt"/>
              </a:rPr>
              <a:t> </a:t>
            </a:r>
            <a:r>
              <a:rPr lang="nl-NL" b="1" dirty="0">
                <a:latin typeface="+mj-lt"/>
              </a:rPr>
              <a:t>begrip</a:t>
            </a:r>
            <a:r>
              <a:rPr lang="nl-NL" dirty="0">
                <a:latin typeface="+mj-lt"/>
              </a:rPr>
              <a:t> te komen!</a:t>
            </a:r>
          </a:p>
          <a:p>
            <a:pPr marL="342900" indent="-342900" algn="l">
              <a:buFont typeface="Arial" panose="020B0604020202020204" pitchFamily="34" charset="0"/>
              <a:buChar char="•"/>
              <a:defRPr/>
            </a:pPr>
            <a:endParaRPr lang="nl-NL" dirty="0">
              <a:latin typeface="+mj-lt"/>
            </a:endParaRPr>
          </a:p>
          <a:p>
            <a:pPr marL="342900" indent="-342900" algn="l">
              <a:buFont typeface="Arial" panose="020B0604020202020204" pitchFamily="34" charset="0"/>
              <a:buChar char="•"/>
              <a:defRPr/>
            </a:pPr>
            <a:endParaRPr lang="nl-NL" dirty="0">
              <a:latin typeface="+mj-lt"/>
            </a:endParaRPr>
          </a:p>
        </p:txBody>
      </p:sp>
      <p:pic>
        <p:nvPicPr>
          <p:cNvPr id="18436" name="Afbeelding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rot="928933">
            <a:off x="3974656" y="5377305"/>
            <a:ext cx="1194685" cy="1300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929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AB68A9-0668-477F-98A4-47497B7BA53B}"/>
              </a:ext>
            </a:extLst>
          </p:cNvPr>
          <p:cNvSpPr>
            <a:spLocks noGrp="1"/>
          </p:cNvSpPr>
          <p:nvPr>
            <p:ph type="ctrTitle"/>
          </p:nvPr>
        </p:nvSpPr>
        <p:spPr>
          <a:xfrm>
            <a:off x="-3865" y="0"/>
            <a:ext cx="8496945" cy="1470026"/>
          </a:xfrm>
        </p:spPr>
        <p:txBody>
          <a:bodyPr/>
          <a:lstStyle/>
          <a:p>
            <a:pPr algn="l"/>
            <a:r>
              <a:rPr lang="nl-NL" sz="4000" b="1" dirty="0"/>
              <a:t>Welke (prenten)boeken zijn geschikt?</a:t>
            </a:r>
          </a:p>
        </p:txBody>
      </p:sp>
      <p:sp>
        <p:nvSpPr>
          <p:cNvPr id="3" name="Tijdelijke aanduiding voor inhoud 2">
            <a:extLst>
              <a:ext uri="{FF2B5EF4-FFF2-40B4-BE49-F238E27FC236}">
                <a16:creationId xmlns:a16="http://schemas.microsoft.com/office/drawing/2014/main" id="{A92AEBBE-0B25-432B-BE0B-CAF9DC0947AE}"/>
              </a:ext>
            </a:extLst>
          </p:cNvPr>
          <p:cNvSpPr>
            <a:spLocks noGrp="1"/>
          </p:cNvSpPr>
          <p:nvPr>
            <p:ph type="subTitle" idx="1"/>
          </p:nvPr>
        </p:nvSpPr>
        <p:spPr>
          <a:xfrm>
            <a:off x="323528" y="1628800"/>
            <a:ext cx="7128793" cy="3816422"/>
          </a:xfrm>
        </p:spPr>
        <p:txBody>
          <a:bodyPr/>
          <a:lstStyle/>
          <a:p>
            <a:pPr marL="457200" indent="-457200">
              <a:buFont typeface="Arial" panose="020B0604020202020204" pitchFamily="34" charset="0"/>
              <a:buChar char="•"/>
            </a:pPr>
            <a:r>
              <a:rPr lang="nl-NL" sz="2200" dirty="0">
                <a:solidFill>
                  <a:srgbClr val="002060"/>
                </a:solidFill>
              </a:rPr>
              <a:t>Prentenboeken/ teksten met een boodschap/ bedoeling</a:t>
            </a:r>
          </a:p>
          <a:p>
            <a:pPr marL="457200" indent="-457200">
              <a:buFont typeface="Arial" panose="020B0604020202020204" pitchFamily="34" charset="0"/>
              <a:buChar char="•"/>
            </a:pPr>
            <a:r>
              <a:rPr lang="nl-NL" sz="2200" dirty="0">
                <a:solidFill>
                  <a:srgbClr val="002060"/>
                </a:solidFill>
              </a:rPr>
              <a:t>Prentenboeken/ teksten met een complexere verhaallijn</a:t>
            </a:r>
          </a:p>
          <a:p>
            <a:pPr marL="457200" indent="-457200">
              <a:buFont typeface="Arial" panose="020B0604020202020204" pitchFamily="34" charset="0"/>
              <a:buChar char="•"/>
            </a:pPr>
            <a:r>
              <a:rPr lang="nl-NL" sz="2200" dirty="0">
                <a:solidFill>
                  <a:srgbClr val="002060"/>
                </a:solidFill>
              </a:rPr>
              <a:t>Prentenboeken/ teksten met rijk taalgebruik (figuurlijk taalgebruik)</a:t>
            </a:r>
          </a:p>
          <a:p>
            <a:pPr marL="457200" indent="-457200">
              <a:buFont typeface="Arial" panose="020B0604020202020204" pitchFamily="34" charset="0"/>
              <a:buChar char="•"/>
            </a:pPr>
            <a:r>
              <a:rPr lang="nl-NL" sz="2200" dirty="0">
                <a:solidFill>
                  <a:srgbClr val="002060"/>
                </a:solidFill>
              </a:rPr>
              <a:t>Uitdagende illustraties (bijv. lichaamstaal, maar ook aandacht voor details)</a:t>
            </a:r>
          </a:p>
          <a:p>
            <a:pPr marL="457200" indent="-457200">
              <a:buFont typeface="Arial" panose="020B0604020202020204" pitchFamily="34" charset="0"/>
              <a:buChar char="•"/>
            </a:pPr>
            <a:r>
              <a:rPr lang="nl-NL" sz="2200" dirty="0">
                <a:solidFill>
                  <a:srgbClr val="002060"/>
                </a:solidFill>
              </a:rPr>
              <a:t>Maar ook: informatieve boeken, gedichten, recepten, etc. kunnen gebruikt worden</a:t>
            </a:r>
          </a:p>
          <a:p>
            <a:pPr marL="457200" indent="-457200">
              <a:buFont typeface="Arial" panose="020B0604020202020204" pitchFamily="34" charset="0"/>
              <a:buChar char="•"/>
            </a:pPr>
            <a:r>
              <a:rPr lang="nl-NL" sz="2200" dirty="0">
                <a:solidFill>
                  <a:srgbClr val="002060"/>
                </a:solidFill>
              </a:rPr>
              <a:t>Koppeling met een thema</a:t>
            </a:r>
          </a:p>
          <a:p>
            <a:endParaRPr lang="nl-NL" sz="2000" dirty="0">
              <a:solidFill>
                <a:schemeClr val="accent1">
                  <a:lumMod val="75000"/>
                </a:schemeClr>
              </a:solidFill>
            </a:endParaRPr>
          </a:p>
          <a:p>
            <a:r>
              <a:rPr lang="nl-NL" sz="2400" dirty="0">
                <a:solidFill>
                  <a:schemeClr val="accent6">
                    <a:lumMod val="75000"/>
                  </a:schemeClr>
                </a:solidFill>
              </a:rPr>
              <a:t>De bibliotheek kan ondersteunen bij het zoeken naar teksten en boeken bij thema’s.</a:t>
            </a:r>
          </a:p>
          <a:p>
            <a:endParaRPr lang="nl-NL" sz="2600" dirty="0">
              <a:solidFill>
                <a:schemeClr val="accent1">
                  <a:lumMod val="75000"/>
                </a:schemeClr>
              </a:solidFill>
            </a:endParaRPr>
          </a:p>
        </p:txBody>
      </p:sp>
      <p:pic>
        <p:nvPicPr>
          <p:cNvPr id="4" name="Afbeelding 3">
            <a:extLst>
              <a:ext uri="{FF2B5EF4-FFF2-40B4-BE49-F238E27FC236}">
                <a16:creationId xmlns:a16="http://schemas.microsoft.com/office/drawing/2014/main" id="{FC185760-FD9C-4775-9976-A5C804219A6E}"/>
              </a:ext>
            </a:extLst>
          </p:cNvPr>
          <p:cNvPicPr>
            <a:picLocks noChangeAspect="1"/>
          </p:cNvPicPr>
          <p:nvPr/>
        </p:nvPicPr>
        <p:blipFill>
          <a:blip r:embed="rId2"/>
          <a:stretch>
            <a:fillRect/>
          </a:stretch>
        </p:blipFill>
        <p:spPr>
          <a:xfrm>
            <a:off x="5903803" y="6021288"/>
            <a:ext cx="1548518" cy="719390"/>
          </a:xfrm>
          <a:prstGeom prst="rect">
            <a:avLst/>
          </a:prstGeom>
        </p:spPr>
      </p:pic>
    </p:spTree>
    <p:extLst>
      <p:ext uri="{BB962C8B-B14F-4D97-AF65-F5344CB8AC3E}">
        <p14:creationId xmlns:p14="http://schemas.microsoft.com/office/powerpoint/2010/main" val="2074494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67FC213-3BB8-4B9F-AC0E-8714282BC0D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642992" y="1217493"/>
            <a:ext cx="4501008" cy="5566508"/>
          </a:xfrm>
          <a:prstGeom prst="rect">
            <a:avLst/>
          </a:prstGeom>
        </p:spPr>
      </p:pic>
      <p:sp>
        <p:nvSpPr>
          <p:cNvPr id="6" name="Titel 1">
            <a:extLst>
              <a:ext uri="{FF2B5EF4-FFF2-40B4-BE49-F238E27FC236}">
                <a16:creationId xmlns:a16="http://schemas.microsoft.com/office/drawing/2014/main" id="{29F2D32F-EAC8-4BED-80D5-1990A4C72105}"/>
              </a:ext>
            </a:extLst>
          </p:cNvPr>
          <p:cNvSpPr txBox="1">
            <a:spLocks/>
          </p:cNvSpPr>
          <p:nvPr/>
        </p:nvSpPr>
        <p:spPr bwMode="auto">
          <a:xfrm>
            <a:off x="1979712" y="420693"/>
            <a:ext cx="4752527" cy="719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3600" kern="1200">
                <a:solidFill>
                  <a:srgbClr val="004990"/>
                </a:solidFill>
                <a:latin typeface="Aller"/>
                <a:ea typeface="MS PGothic" panose="020B0600070205080204" pitchFamily="34" charset="-128"/>
                <a:cs typeface="Aller"/>
              </a:defRPr>
            </a:lvl1pPr>
            <a:lvl2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2pPr>
            <a:lvl3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3pPr>
            <a:lvl4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4pPr>
            <a:lvl5pPr algn="ctr" defTabSz="457200" rtl="0" eaLnBrk="0" fontAlgn="base" hangingPunct="0">
              <a:spcBef>
                <a:spcPct val="0"/>
              </a:spcBef>
              <a:spcAft>
                <a:spcPct val="0"/>
              </a:spcAft>
              <a:defRPr sz="3600">
                <a:solidFill>
                  <a:srgbClr val="004990"/>
                </a:solidFill>
                <a:latin typeface="Aller" pitchFamily="-65" charset="0"/>
                <a:ea typeface="MS PGothic" panose="020B0600070205080204" pitchFamily="34" charset="-128"/>
                <a:cs typeface="Aller" pitchFamily="-65" charset="0"/>
              </a:defRPr>
            </a:lvl5pPr>
            <a:lvl6pPr marL="457200" algn="ctr" defTabSz="457200" rtl="0" fontAlgn="base">
              <a:spcBef>
                <a:spcPct val="0"/>
              </a:spcBef>
              <a:spcAft>
                <a:spcPct val="0"/>
              </a:spcAft>
              <a:defRPr sz="3600">
                <a:solidFill>
                  <a:srgbClr val="004990"/>
                </a:solidFill>
                <a:latin typeface="Aller" pitchFamily="-65" charset="0"/>
                <a:ea typeface="ＭＳ Ｐゴシック" pitchFamily="-65" charset="-128"/>
              </a:defRPr>
            </a:lvl6pPr>
            <a:lvl7pPr marL="914400" algn="ctr" defTabSz="457200" rtl="0" fontAlgn="base">
              <a:spcBef>
                <a:spcPct val="0"/>
              </a:spcBef>
              <a:spcAft>
                <a:spcPct val="0"/>
              </a:spcAft>
              <a:defRPr sz="3600">
                <a:solidFill>
                  <a:srgbClr val="004990"/>
                </a:solidFill>
                <a:latin typeface="Aller" pitchFamily="-65" charset="0"/>
                <a:ea typeface="ＭＳ Ｐゴシック" pitchFamily="-65" charset="-128"/>
              </a:defRPr>
            </a:lvl7pPr>
            <a:lvl8pPr marL="1371600" algn="ctr" defTabSz="457200" rtl="0" fontAlgn="base">
              <a:spcBef>
                <a:spcPct val="0"/>
              </a:spcBef>
              <a:spcAft>
                <a:spcPct val="0"/>
              </a:spcAft>
              <a:defRPr sz="3600">
                <a:solidFill>
                  <a:srgbClr val="004990"/>
                </a:solidFill>
                <a:latin typeface="Aller" pitchFamily="-65" charset="0"/>
                <a:ea typeface="ＭＳ Ｐゴシック" pitchFamily="-65" charset="-128"/>
              </a:defRPr>
            </a:lvl8pPr>
            <a:lvl9pPr marL="1828800" algn="ctr" defTabSz="457200" rtl="0" fontAlgn="base">
              <a:spcBef>
                <a:spcPct val="0"/>
              </a:spcBef>
              <a:spcAft>
                <a:spcPct val="0"/>
              </a:spcAft>
              <a:defRPr sz="3600">
                <a:solidFill>
                  <a:srgbClr val="004990"/>
                </a:solidFill>
                <a:latin typeface="Aller" pitchFamily="-65" charset="0"/>
                <a:ea typeface="ＭＳ Ｐゴシック" pitchFamily="-65" charset="-128"/>
              </a:defRPr>
            </a:lvl9pPr>
          </a:lstStyle>
          <a:p>
            <a:pPr>
              <a:defRPr/>
            </a:pPr>
            <a:r>
              <a:rPr lang="nl-NL" b="1" dirty="0">
                <a:latin typeface="+mn-lt"/>
              </a:rPr>
              <a:t>Heeft u het boek al? </a:t>
            </a:r>
            <a:r>
              <a:rPr lang="nl-NL" b="1" dirty="0">
                <a:latin typeface="+mn-lt"/>
                <a:sym typeface="Wingdings" panose="05000000000000000000" pitchFamily="2" charset="2"/>
              </a:rPr>
              <a:t> </a:t>
            </a:r>
            <a:r>
              <a:rPr lang="nl-NL" b="1" dirty="0">
                <a:latin typeface="+mn-lt"/>
              </a:rPr>
              <a:t> </a:t>
            </a:r>
          </a:p>
        </p:txBody>
      </p:sp>
      <p:sp>
        <p:nvSpPr>
          <p:cNvPr id="7" name="Tekstvak 6">
            <a:extLst>
              <a:ext uri="{FF2B5EF4-FFF2-40B4-BE49-F238E27FC236}">
                <a16:creationId xmlns:a16="http://schemas.microsoft.com/office/drawing/2014/main" id="{71F0244D-3022-433C-A36B-F10A1138D677}"/>
              </a:ext>
            </a:extLst>
          </p:cNvPr>
          <p:cNvSpPr txBox="1"/>
          <p:nvPr/>
        </p:nvSpPr>
        <p:spPr>
          <a:xfrm>
            <a:off x="134733" y="3884048"/>
            <a:ext cx="4466936" cy="1292662"/>
          </a:xfrm>
          <a:prstGeom prst="rect">
            <a:avLst/>
          </a:prstGeom>
          <a:noFill/>
        </p:spPr>
        <p:txBody>
          <a:bodyPr wrap="square" rtlCol="0">
            <a:spAutoFit/>
          </a:bodyPr>
          <a:lstStyle/>
          <a:p>
            <a:r>
              <a:rPr lang="nl-NL" sz="2000" b="1" dirty="0">
                <a:solidFill>
                  <a:srgbClr val="004990"/>
                </a:solidFill>
              </a:rPr>
              <a:t>Meer info en scholing: </a:t>
            </a:r>
            <a:r>
              <a:rPr lang="nl-NL" sz="2000" dirty="0">
                <a:hlinkClick r:id="rId3"/>
              </a:rPr>
              <a:t>https://expertis.nl/dienst/close-reading/</a:t>
            </a:r>
            <a:endParaRPr lang="nl-NL" sz="2000" dirty="0">
              <a:solidFill>
                <a:srgbClr val="004990"/>
              </a:solidFill>
            </a:endParaRPr>
          </a:p>
          <a:p>
            <a:r>
              <a:rPr lang="nl-NL" sz="2000" dirty="0">
                <a:solidFill>
                  <a:srgbClr val="004990"/>
                </a:solidFill>
              </a:rPr>
              <a:t>of mail naar: </a:t>
            </a:r>
            <a:r>
              <a:rPr lang="nl-NL" sz="2000" dirty="0">
                <a:solidFill>
                  <a:srgbClr val="004990"/>
                </a:solidFill>
                <a:hlinkClick r:id="rId4"/>
              </a:rPr>
              <a:t>liz.bunte@expertis.nl</a:t>
            </a:r>
            <a:r>
              <a:rPr lang="nl-NL" sz="2000" dirty="0">
                <a:solidFill>
                  <a:srgbClr val="004990"/>
                </a:solidFill>
              </a:rPr>
              <a:t> </a:t>
            </a:r>
          </a:p>
          <a:p>
            <a:endParaRPr lang="nl-NL" dirty="0"/>
          </a:p>
        </p:txBody>
      </p:sp>
      <p:sp>
        <p:nvSpPr>
          <p:cNvPr id="2" name="Rechthoek 1">
            <a:extLst>
              <a:ext uri="{FF2B5EF4-FFF2-40B4-BE49-F238E27FC236}">
                <a16:creationId xmlns:a16="http://schemas.microsoft.com/office/drawing/2014/main" id="{72CCDB4D-0EC1-4A8A-B3F3-8465E76E2B1C}"/>
              </a:ext>
            </a:extLst>
          </p:cNvPr>
          <p:cNvSpPr/>
          <p:nvPr/>
        </p:nvSpPr>
        <p:spPr>
          <a:xfrm>
            <a:off x="138269" y="1867927"/>
            <a:ext cx="4572000" cy="1323439"/>
          </a:xfrm>
          <a:prstGeom prst="rect">
            <a:avLst/>
          </a:prstGeom>
        </p:spPr>
        <p:txBody>
          <a:bodyPr>
            <a:spAutoFit/>
          </a:bodyPr>
          <a:lstStyle/>
          <a:p>
            <a:r>
              <a:rPr lang="nl-NL" sz="2000" b="1" dirty="0">
                <a:solidFill>
                  <a:srgbClr val="004990"/>
                </a:solidFill>
              </a:rPr>
              <a:t>Te koop via: </a:t>
            </a:r>
            <a:r>
              <a:rPr lang="nl-NL" sz="2000" dirty="0">
                <a:solidFill>
                  <a:srgbClr val="004990"/>
                </a:solidFill>
                <a:hlinkClick r:id="rId5"/>
              </a:rPr>
              <a:t>https://www.uitgeverijpica.nl/titels/nieuw/close-reading-pica</a:t>
            </a:r>
            <a:endParaRPr lang="nl-NL" sz="2000" dirty="0">
              <a:solidFill>
                <a:srgbClr val="004990"/>
              </a:solidFill>
            </a:endParaRPr>
          </a:p>
          <a:p>
            <a:endParaRPr lang="nl-NL" sz="2000" dirty="0">
              <a:solidFill>
                <a:srgbClr val="004990"/>
              </a:solidFill>
            </a:endParaRPr>
          </a:p>
        </p:txBody>
      </p:sp>
    </p:spTree>
    <p:extLst>
      <p:ext uri="{BB962C8B-B14F-4D97-AF65-F5344CB8AC3E}">
        <p14:creationId xmlns:p14="http://schemas.microsoft.com/office/powerpoint/2010/main" val="401772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el 1"/>
          <p:cNvSpPr>
            <a:spLocks noGrp="1"/>
          </p:cNvSpPr>
          <p:nvPr>
            <p:ph type="title"/>
          </p:nvPr>
        </p:nvSpPr>
        <p:spPr>
          <a:xfrm>
            <a:off x="395536" y="152343"/>
            <a:ext cx="8524100" cy="1188425"/>
          </a:xfrm>
        </p:spPr>
        <p:txBody>
          <a:bodyPr/>
          <a:lstStyle/>
          <a:p>
            <a:pPr algn="l"/>
            <a:r>
              <a:rPr lang="nl-NL" b="1" dirty="0">
                <a:latin typeface="Calibri" pitchFamily="34" charset="0"/>
                <a:ea typeface="ＭＳ Ｐゴシック" pitchFamily="34" charset="-128"/>
                <a:cs typeface="Arial" pitchFamily="34" charset="0"/>
              </a:rPr>
              <a:t>Bedankt voor jullie aandacht!</a:t>
            </a:r>
          </a:p>
        </p:txBody>
      </p:sp>
      <p:sp>
        <p:nvSpPr>
          <p:cNvPr id="6146" name="Content Placeholder 3"/>
          <p:cNvSpPr>
            <a:spLocks noGrp="1"/>
          </p:cNvSpPr>
          <p:nvPr>
            <p:ph idx="1"/>
          </p:nvPr>
        </p:nvSpPr>
        <p:spPr>
          <a:xfrm>
            <a:off x="494700" y="1826012"/>
            <a:ext cx="6842079" cy="5031987"/>
          </a:xfrm>
        </p:spPr>
        <p:txBody>
          <a:bodyPr wrap="none"/>
          <a:lstStyle/>
          <a:p>
            <a:pPr marL="0" indent="0">
              <a:spcAft>
                <a:spcPts val="0"/>
              </a:spcAft>
              <a:buNone/>
            </a:pPr>
            <a:r>
              <a:rPr lang="nl-NL" b="1" dirty="0">
                <a:latin typeface="Calibri"/>
                <a:ea typeface="Times New Roman"/>
                <a:cs typeface="Times New Roman"/>
              </a:rPr>
              <a:t>Liz Bunte </a:t>
            </a:r>
            <a:r>
              <a:rPr lang="nl-NL" sz="1000" dirty="0">
                <a:latin typeface="Calibri"/>
                <a:ea typeface="Times New Roman"/>
                <a:cs typeface="Times New Roman"/>
              </a:rPr>
              <a:t>MSc</a:t>
            </a:r>
            <a:br>
              <a:rPr lang="nl-NL" b="1" dirty="0">
                <a:latin typeface="Calibri"/>
                <a:ea typeface="Times New Roman"/>
                <a:cs typeface="Times New Roman"/>
              </a:rPr>
            </a:br>
            <a:r>
              <a:rPr lang="nl-NL" sz="1800" i="1" dirty="0">
                <a:latin typeface="Calibri"/>
                <a:ea typeface="Times New Roman"/>
                <a:cs typeface="Times New Roman"/>
              </a:rPr>
              <a:t>Adviseur taal/lezen</a:t>
            </a:r>
            <a:br>
              <a:rPr lang="nl-NL" sz="1800" i="1" dirty="0">
                <a:latin typeface="Calibri"/>
                <a:ea typeface="Times New Roman"/>
                <a:cs typeface="Times New Roman"/>
              </a:rPr>
            </a:br>
            <a:r>
              <a:rPr lang="nl-NL" sz="1800" i="1" dirty="0">
                <a:latin typeface="Calibri"/>
                <a:ea typeface="Times New Roman"/>
                <a:cs typeface="Times New Roman"/>
              </a:rPr>
              <a:t>&amp; didactisch handelen</a:t>
            </a:r>
            <a:br>
              <a:rPr lang="nl-NL" sz="1800" b="1" dirty="0">
                <a:latin typeface="Calibri"/>
                <a:ea typeface="Times New Roman"/>
                <a:cs typeface="Times New Roman"/>
              </a:rPr>
            </a:br>
            <a:r>
              <a:rPr lang="nl-NL" sz="1800" dirty="0">
                <a:latin typeface="Calibri"/>
                <a:ea typeface="Times New Roman"/>
                <a:cs typeface="Times New Roman"/>
              </a:rPr>
              <a:t>06 – 21 99 53 32</a:t>
            </a:r>
            <a:br>
              <a:rPr lang="nl-NL" sz="1800" dirty="0">
                <a:latin typeface="Calibri"/>
                <a:ea typeface="Times New Roman"/>
                <a:cs typeface="Times New Roman"/>
              </a:rPr>
            </a:br>
            <a:r>
              <a:rPr lang="nl-NL" sz="1800" u="sng" dirty="0">
                <a:latin typeface="Calibri"/>
                <a:ea typeface="Times New Roman"/>
                <a:cs typeface="Times New Roman"/>
                <a:hlinkClick r:id="rId3"/>
              </a:rPr>
              <a:t>liz.bunte@expertis.nl</a:t>
            </a:r>
            <a:endParaRPr lang="nl-NL" sz="1800" u="sng" dirty="0">
              <a:latin typeface="Calibri"/>
              <a:ea typeface="Times New Roman"/>
              <a:cs typeface="Times New Roman"/>
            </a:endParaRPr>
          </a:p>
          <a:p>
            <a:pPr marL="0" indent="0">
              <a:spcAft>
                <a:spcPts val="0"/>
              </a:spcAft>
              <a:buNone/>
            </a:pPr>
            <a:br>
              <a:rPr lang="nl-NL" dirty="0">
                <a:latin typeface="Calibri"/>
                <a:ea typeface="Times New Roman"/>
                <a:cs typeface="Times New Roman"/>
              </a:rPr>
            </a:br>
            <a:r>
              <a:rPr lang="nl-NL" dirty="0">
                <a:latin typeface="Calibri"/>
                <a:ea typeface="Times New Roman"/>
                <a:cs typeface="Times New Roman"/>
              </a:rPr>
              <a:t>        	</a:t>
            </a:r>
            <a:r>
              <a:rPr lang="nl-NL" sz="1800" dirty="0">
                <a:latin typeface="Calibri"/>
                <a:ea typeface="Times New Roman"/>
                <a:cs typeface="Times New Roman"/>
                <a:hlinkClick r:id="rId4"/>
              </a:rPr>
              <a:t>@</a:t>
            </a:r>
            <a:r>
              <a:rPr lang="nl-NL" sz="1800" dirty="0" err="1">
                <a:latin typeface="Calibri"/>
                <a:ea typeface="Times New Roman"/>
                <a:cs typeface="Times New Roman"/>
                <a:hlinkClick r:id="rId4"/>
              </a:rPr>
              <a:t>lizbunte</a:t>
            </a:r>
            <a:br>
              <a:rPr lang="nl-NL" sz="1800" dirty="0">
                <a:latin typeface="Calibri"/>
                <a:ea typeface="Times New Roman"/>
                <a:cs typeface="Times New Roman"/>
              </a:rPr>
            </a:br>
            <a:r>
              <a:rPr lang="nl-NL" sz="1800" dirty="0">
                <a:latin typeface="Calibri"/>
                <a:ea typeface="Times New Roman"/>
                <a:cs typeface="Times New Roman"/>
              </a:rPr>
              <a:t>		</a:t>
            </a:r>
            <a:r>
              <a:rPr lang="nl-NL" sz="1800" dirty="0">
                <a:latin typeface="Calibri"/>
                <a:ea typeface="Times New Roman"/>
                <a:cs typeface="Times New Roman"/>
                <a:hlinkClick r:id="rId5"/>
              </a:rPr>
              <a:t>@</a:t>
            </a:r>
            <a:r>
              <a:rPr lang="nl-NL" sz="1800" dirty="0" err="1">
                <a:latin typeface="Calibri"/>
                <a:ea typeface="Times New Roman"/>
                <a:cs typeface="Times New Roman"/>
                <a:hlinkClick r:id="rId5"/>
              </a:rPr>
              <a:t>expertisadvies</a:t>
            </a:r>
            <a:r>
              <a:rPr lang="nl-NL" dirty="0">
                <a:latin typeface="Calibri"/>
                <a:ea typeface="Times New Roman"/>
                <a:cs typeface="Times New Roman"/>
              </a:rPr>
              <a:t>	              	  </a:t>
            </a:r>
          </a:p>
          <a:p>
            <a:pPr marL="0" indent="0">
              <a:spcAft>
                <a:spcPts val="0"/>
              </a:spcAft>
              <a:buNone/>
            </a:pPr>
            <a:r>
              <a:rPr lang="nl-NL" sz="1400" dirty="0">
                <a:latin typeface="Calibri"/>
                <a:ea typeface="Times New Roman"/>
                <a:cs typeface="Times New Roman"/>
              </a:rPr>
              <a:t>	</a:t>
            </a:r>
            <a:r>
              <a:rPr lang="nl-NL" dirty="0">
                <a:latin typeface="Calibri"/>
                <a:ea typeface="Times New Roman"/>
                <a:cs typeface="Times New Roman"/>
              </a:rPr>
              <a:t>	</a:t>
            </a:r>
            <a:endParaRPr lang="nl-NL" sz="1400" dirty="0">
              <a:latin typeface="Calibri"/>
              <a:ea typeface="Times New Roman"/>
              <a:cs typeface="Times New Roman"/>
            </a:endParaRPr>
          </a:p>
          <a:p>
            <a:pPr marL="0" indent="0">
              <a:spcAft>
                <a:spcPts val="0"/>
              </a:spcAft>
              <a:buNone/>
            </a:pPr>
            <a:r>
              <a:rPr lang="nl-NL" sz="1800" b="1" dirty="0">
                <a:solidFill>
                  <a:srgbClr val="E03A3E"/>
                </a:solidFill>
                <a:latin typeface="Calibri"/>
                <a:ea typeface="Calibri"/>
                <a:cs typeface="Times New Roman"/>
              </a:rPr>
              <a:t>E</a:t>
            </a:r>
            <a:r>
              <a:rPr lang="nl-NL" sz="1800" b="1" dirty="0">
                <a:latin typeface="Calibri"/>
                <a:ea typeface="Calibri"/>
                <a:cs typeface="Times New Roman"/>
              </a:rPr>
              <a:t>xpert</a:t>
            </a:r>
            <a:r>
              <a:rPr lang="nl-NL" sz="1800" b="1" dirty="0">
                <a:solidFill>
                  <a:srgbClr val="E03A3E"/>
                </a:solidFill>
                <a:latin typeface="Calibri"/>
                <a:ea typeface="Calibri"/>
                <a:cs typeface="Times New Roman"/>
              </a:rPr>
              <a:t>is</a:t>
            </a:r>
            <a:r>
              <a:rPr lang="nl-NL" sz="1800" b="1" dirty="0">
                <a:latin typeface="Calibri"/>
                <a:ea typeface="Calibri"/>
                <a:cs typeface="Times New Roman"/>
              </a:rPr>
              <a:t> Onderwijsadviseurs</a:t>
            </a:r>
            <a:endParaRPr lang="nl-NL" sz="1800" u="sng" dirty="0">
              <a:latin typeface="Calibri"/>
              <a:ea typeface="Calibri"/>
              <a:cs typeface="Times New Roman"/>
            </a:endParaRPr>
          </a:p>
          <a:p>
            <a:pPr marL="0" indent="0">
              <a:buNone/>
            </a:pPr>
            <a:r>
              <a:rPr lang="nl-NL" sz="1600" dirty="0"/>
              <a:t>Grote Koppel 14 | 3813 AA  AMERSFOORT</a:t>
            </a:r>
            <a:br>
              <a:rPr lang="nl-NL" sz="1600" dirty="0"/>
            </a:br>
            <a:r>
              <a:rPr lang="nl-NL" sz="1600" dirty="0"/>
              <a:t>T: 033 - 4 612 680</a:t>
            </a:r>
          </a:p>
          <a:p>
            <a:pPr marL="0" indent="0">
              <a:buNone/>
            </a:pPr>
            <a:r>
              <a:rPr lang="nl-NL" sz="1600" dirty="0" err="1"/>
              <a:t>Lansinkesweg</a:t>
            </a:r>
            <a:r>
              <a:rPr lang="nl-NL" sz="1600" dirty="0"/>
              <a:t> 4 | 7553 AE HENGELO </a:t>
            </a:r>
            <a:br>
              <a:rPr lang="nl-NL" sz="1600" dirty="0"/>
            </a:br>
            <a:r>
              <a:rPr lang="nl-NL" sz="1600" dirty="0"/>
              <a:t>T: 074 - 8 516 516</a:t>
            </a:r>
            <a:endParaRPr lang="nl-NL" sz="1400" dirty="0">
              <a:effectLst/>
              <a:latin typeface="Calibri"/>
              <a:ea typeface="Times New Roman"/>
              <a:cs typeface="Times New Roman"/>
            </a:endParaRPr>
          </a:p>
        </p:txBody>
      </p:sp>
      <p:pic>
        <p:nvPicPr>
          <p:cNvPr id="4" name="Afbeelding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0915" y="3705637"/>
            <a:ext cx="698723" cy="566378"/>
          </a:xfrm>
          <a:prstGeom prst="rect">
            <a:avLst/>
          </a:prstGeom>
        </p:spPr>
      </p:pic>
      <p:pic>
        <p:nvPicPr>
          <p:cNvPr id="7" name="Afbeelding 6">
            <a:extLst>
              <a:ext uri="{FF2B5EF4-FFF2-40B4-BE49-F238E27FC236}">
                <a16:creationId xmlns:a16="http://schemas.microsoft.com/office/drawing/2014/main" id="{39215653-A5BB-49E2-B9FE-71A1DEB04DB5}"/>
              </a:ext>
            </a:extLst>
          </p:cNvPr>
          <p:cNvPicPr/>
          <p:nvPr/>
        </p:nvPicPr>
        <p:blipFill>
          <a:blip r:embed="rId7">
            <a:extLst>
              <a:ext uri="{28A0092B-C50C-407E-A947-70E740481C1C}">
                <a14:useLocalDpi xmlns:a14="http://schemas.microsoft.com/office/drawing/2010/main"/>
              </a:ext>
            </a:extLst>
          </a:blip>
          <a:stretch>
            <a:fillRect/>
          </a:stretch>
        </p:blipFill>
        <p:spPr>
          <a:xfrm>
            <a:off x="6228184" y="313959"/>
            <a:ext cx="832263" cy="865191"/>
          </a:xfrm>
          <a:prstGeom prst="rect">
            <a:avLst/>
          </a:prstGeom>
        </p:spPr>
      </p:pic>
      <p:pic>
        <p:nvPicPr>
          <p:cNvPr id="8" name="Afbeelding 7">
            <a:extLst>
              <a:ext uri="{FF2B5EF4-FFF2-40B4-BE49-F238E27FC236}">
                <a16:creationId xmlns:a16="http://schemas.microsoft.com/office/drawing/2014/main" id="{14566250-088E-4F83-97CB-088FCAAFCC6C}"/>
              </a:ext>
            </a:extLst>
          </p:cNvPr>
          <p:cNvPicPr>
            <a:picLocks noChangeAspect="1"/>
          </p:cNvPicPr>
          <p:nvPr/>
        </p:nvPicPr>
        <p:blipFill>
          <a:blip r:embed="rId8"/>
          <a:stretch>
            <a:fillRect/>
          </a:stretch>
        </p:blipFill>
        <p:spPr>
          <a:xfrm>
            <a:off x="3930547" y="1787903"/>
            <a:ext cx="3277650" cy="2458238"/>
          </a:xfrm>
          <a:prstGeom prst="rect">
            <a:avLst/>
          </a:prstGeom>
        </p:spPr>
      </p:pic>
    </p:spTree>
    <p:extLst>
      <p:ext uri="{BB962C8B-B14F-4D97-AF65-F5344CB8AC3E}">
        <p14:creationId xmlns:p14="http://schemas.microsoft.com/office/powerpoint/2010/main" val="1249463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20712" y="1628800"/>
            <a:ext cx="9123288" cy="5229200"/>
          </a:xfrm>
        </p:spPr>
        <p:txBody>
          <a:bodyPr/>
          <a:lstStyle/>
          <a:p>
            <a:pPr>
              <a:buFontTx/>
              <a:buNone/>
            </a:pPr>
            <a:r>
              <a:rPr lang="nl-NL" altLang="nl-NL" dirty="0">
                <a:latin typeface="+mn-lt"/>
              </a:rPr>
              <a:t>	</a:t>
            </a:r>
          </a:p>
          <a:p>
            <a:pPr>
              <a:buFontTx/>
              <a:buNone/>
            </a:pPr>
            <a:endParaRPr lang="nl-NL" altLang="nl-NL" b="1" dirty="0">
              <a:latin typeface="+mn-lt"/>
            </a:endParaRPr>
          </a:p>
          <a:p>
            <a:pPr>
              <a:buFontTx/>
              <a:buNone/>
            </a:pPr>
            <a:endParaRPr lang="nl-NL" altLang="nl-NL" b="1" dirty="0">
              <a:latin typeface="+mn-lt"/>
            </a:endParaRPr>
          </a:p>
        </p:txBody>
      </p:sp>
      <p:sp>
        <p:nvSpPr>
          <p:cNvPr id="124930" name="Rectangle 2"/>
          <p:cNvSpPr>
            <a:spLocks noGrp="1" noChangeArrowheads="1"/>
          </p:cNvSpPr>
          <p:nvPr>
            <p:ph type="title"/>
          </p:nvPr>
        </p:nvSpPr>
        <p:spPr>
          <a:xfrm>
            <a:off x="899592" y="2855676"/>
            <a:ext cx="7645041" cy="1146647"/>
          </a:xfrm>
        </p:spPr>
        <p:txBody>
          <a:bodyPr/>
          <a:lstStyle/>
          <a:p>
            <a:pPr algn="l"/>
            <a:r>
              <a:rPr lang="nl-NL" altLang="nl-NL" b="1" dirty="0">
                <a:latin typeface="+mn-lt"/>
              </a:rPr>
              <a:t>Begrijpend lezen</a:t>
            </a:r>
          </a:p>
        </p:txBody>
      </p:sp>
      <p:sp>
        <p:nvSpPr>
          <p:cNvPr id="3" name="Tekstvak 2"/>
          <p:cNvSpPr txBox="1"/>
          <p:nvPr/>
        </p:nvSpPr>
        <p:spPr>
          <a:xfrm>
            <a:off x="7123471" y="398206"/>
            <a:ext cx="1799303" cy="923330"/>
          </a:xfrm>
          <a:prstGeom prst="rect">
            <a:avLst/>
          </a:prstGeom>
          <a:solidFill>
            <a:schemeClr val="bg1"/>
          </a:solidFill>
        </p:spPr>
        <p:txBody>
          <a:bodyPr wrap="square" rtlCol="0">
            <a:spAutoFit/>
          </a:bodyPr>
          <a:lstStyle/>
          <a:p>
            <a:endParaRPr lang="nl-NL" dirty="0"/>
          </a:p>
          <a:p>
            <a:endParaRPr lang="nl-NL" dirty="0"/>
          </a:p>
          <a:p>
            <a:endParaRPr lang="nl-NL" dirty="0"/>
          </a:p>
        </p:txBody>
      </p:sp>
    </p:spTree>
    <p:extLst>
      <p:ext uri="{BB962C8B-B14F-4D97-AF65-F5344CB8AC3E}">
        <p14:creationId xmlns:p14="http://schemas.microsoft.com/office/powerpoint/2010/main" val="20839403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187623" y="-170535"/>
            <a:ext cx="6768754" cy="1470026"/>
          </a:xfrm>
        </p:spPr>
        <p:txBody>
          <a:bodyPr/>
          <a:lstStyle/>
          <a:p>
            <a:r>
              <a:rPr lang="nl-NL" b="1" dirty="0">
                <a:solidFill>
                  <a:srgbClr val="004990"/>
                </a:solidFill>
              </a:rPr>
              <a:t>Begrijpend lezen</a:t>
            </a:r>
          </a:p>
        </p:txBody>
      </p:sp>
      <p:sp>
        <p:nvSpPr>
          <p:cNvPr id="3" name="Ondertitel 2">
            <a:extLst>
              <a:ext uri="{FF2B5EF4-FFF2-40B4-BE49-F238E27FC236}">
                <a16:creationId xmlns:a16="http://schemas.microsoft.com/office/drawing/2014/main" id="{E97F762E-C5BC-4524-8270-3C8A85861445}"/>
              </a:ext>
            </a:extLst>
          </p:cNvPr>
          <p:cNvSpPr>
            <a:spLocks noGrp="1"/>
          </p:cNvSpPr>
          <p:nvPr>
            <p:ph type="subTitle" idx="1"/>
          </p:nvPr>
        </p:nvSpPr>
        <p:spPr/>
        <p:txBody>
          <a:bodyPr/>
          <a:lstStyle/>
          <a:p>
            <a:endParaRPr lang="nl-NL"/>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0052" y="1142787"/>
            <a:ext cx="954479" cy="1304140"/>
          </a:xfrm>
          <a:prstGeom prst="rect">
            <a:avLst/>
          </a:prstGeom>
        </p:spPr>
      </p:pic>
      <p:pic>
        <p:nvPicPr>
          <p:cNvPr id="5" name="Afbeelding 4">
            <a:extLst>
              <a:ext uri="{FF2B5EF4-FFF2-40B4-BE49-F238E27FC236}">
                <a16:creationId xmlns:a16="http://schemas.microsoft.com/office/drawing/2014/main" id="{17A3EDC6-C168-4B52-8301-B4A403A1CBC1}"/>
              </a:ext>
            </a:extLst>
          </p:cNvPr>
          <p:cNvPicPr>
            <a:picLocks noChangeAspect="1"/>
          </p:cNvPicPr>
          <p:nvPr/>
        </p:nvPicPr>
        <p:blipFill>
          <a:blip r:embed="rId4"/>
          <a:stretch>
            <a:fillRect/>
          </a:stretch>
        </p:blipFill>
        <p:spPr>
          <a:xfrm>
            <a:off x="7921232" y="101387"/>
            <a:ext cx="954479" cy="1498429"/>
          </a:xfrm>
          <a:prstGeom prst="rect">
            <a:avLst/>
          </a:prstGeom>
        </p:spPr>
      </p:pic>
      <p:pic>
        <p:nvPicPr>
          <p:cNvPr id="6" name="Afbeelding 5">
            <a:extLst>
              <a:ext uri="{FF2B5EF4-FFF2-40B4-BE49-F238E27FC236}">
                <a16:creationId xmlns:a16="http://schemas.microsoft.com/office/drawing/2014/main" id="{3FCBF6D8-26D6-4F87-8613-4219E7CBADF7}"/>
              </a:ext>
            </a:extLst>
          </p:cNvPr>
          <p:cNvPicPr>
            <a:picLocks noChangeAspect="1"/>
          </p:cNvPicPr>
          <p:nvPr/>
        </p:nvPicPr>
        <p:blipFill rotWithShape="1">
          <a:blip r:embed="rId5">
            <a:extLst>
              <a:ext uri="{28A0092B-C50C-407E-A947-70E740481C1C}">
                <a14:useLocalDpi xmlns:a14="http://schemas.microsoft.com/office/drawing/2010/main" val="0"/>
              </a:ext>
            </a:extLst>
          </a:blip>
          <a:srcRect l="13220" r="13955"/>
          <a:stretch/>
        </p:blipFill>
        <p:spPr>
          <a:xfrm>
            <a:off x="3740406" y="4613012"/>
            <a:ext cx="1446415" cy="1986162"/>
          </a:xfrm>
          <a:prstGeom prst="rect">
            <a:avLst/>
          </a:prstGeom>
          <a:ln>
            <a:noFill/>
          </a:ln>
          <a:effectLst>
            <a:outerShdw blurRad="292100" dist="139700" dir="2700000" algn="tl" rotWithShape="0">
              <a:srgbClr val="333333">
                <a:alpha val="65000"/>
              </a:srgbClr>
            </a:outerShdw>
          </a:effectLst>
        </p:spPr>
      </p:pic>
      <p:pic>
        <p:nvPicPr>
          <p:cNvPr id="8" name="Afbeelding 7">
            <a:extLst>
              <a:ext uri="{FF2B5EF4-FFF2-40B4-BE49-F238E27FC236}">
                <a16:creationId xmlns:a16="http://schemas.microsoft.com/office/drawing/2014/main" id="{7E38FE0D-E2A1-42E1-A41C-D85AB28D11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33495">
            <a:off x="293681" y="929961"/>
            <a:ext cx="2589479" cy="2602491"/>
          </a:xfrm>
          <a:prstGeom prst="rect">
            <a:avLst/>
          </a:prstGeom>
        </p:spPr>
      </p:pic>
      <p:pic>
        <p:nvPicPr>
          <p:cNvPr id="10" name="Afbeelding 9">
            <a:extLst>
              <a:ext uri="{FF2B5EF4-FFF2-40B4-BE49-F238E27FC236}">
                <a16:creationId xmlns:a16="http://schemas.microsoft.com/office/drawing/2014/main" id="{DF31820A-7733-4244-968C-1BDB06B978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76206">
            <a:off x="3283962" y="975298"/>
            <a:ext cx="2849589" cy="3282964"/>
          </a:xfrm>
          <a:prstGeom prst="rect">
            <a:avLst/>
          </a:prstGeom>
        </p:spPr>
      </p:pic>
      <p:pic>
        <p:nvPicPr>
          <p:cNvPr id="12" name="Afbeelding 11">
            <a:extLst>
              <a:ext uri="{FF2B5EF4-FFF2-40B4-BE49-F238E27FC236}">
                <a16:creationId xmlns:a16="http://schemas.microsoft.com/office/drawing/2014/main" id="{6E849FED-DE22-4116-BA7D-D04BAE17F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362882">
            <a:off x="6084147" y="1009198"/>
            <a:ext cx="2701676" cy="2701676"/>
          </a:xfrm>
          <a:prstGeom prst="rect">
            <a:avLst/>
          </a:prstGeom>
        </p:spPr>
      </p:pic>
      <p:pic>
        <p:nvPicPr>
          <p:cNvPr id="18" name="Afbeelding 17">
            <a:extLst>
              <a:ext uri="{FF2B5EF4-FFF2-40B4-BE49-F238E27FC236}">
                <a16:creationId xmlns:a16="http://schemas.microsoft.com/office/drawing/2014/main" id="{2C5788AE-6B3C-4740-B2E1-AB0432E9FA1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1402571">
            <a:off x="41748" y="3401788"/>
            <a:ext cx="3467671" cy="3467671"/>
          </a:xfrm>
          <a:prstGeom prst="rect">
            <a:avLst/>
          </a:prstGeom>
        </p:spPr>
      </p:pic>
      <p:sp>
        <p:nvSpPr>
          <p:cNvPr id="22" name="Tekstvak 21">
            <a:extLst>
              <a:ext uri="{FF2B5EF4-FFF2-40B4-BE49-F238E27FC236}">
                <a16:creationId xmlns:a16="http://schemas.microsoft.com/office/drawing/2014/main" id="{A84E6501-8F95-49F9-B9F4-DEA689153CFD}"/>
              </a:ext>
            </a:extLst>
          </p:cNvPr>
          <p:cNvSpPr txBox="1"/>
          <p:nvPr/>
        </p:nvSpPr>
        <p:spPr>
          <a:xfrm rot="21079297">
            <a:off x="665262" y="1450996"/>
            <a:ext cx="195080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4990"/>
                </a:solidFill>
                <a:effectLst/>
                <a:uLnTx/>
                <a:uFillTx/>
                <a:latin typeface="Calibri"/>
                <a:ea typeface="ＭＳ Ｐゴシック" panose="020B0600070205080204" pitchFamily="34" charset="-128"/>
                <a:cs typeface="+mn-cs"/>
              </a:rPr>
              <a:t>Van den Broek</a:t>
            </a:r>
            <a:br>
              <a:rPr kumimoji="0" lang="nl-NL" sz="1800" b="0" i="0" u="none" strike="noStrike" kern="1200" cap="none" spc="0" normalizeH="0" baseline="0" noProof="0" dirty="0">
                <a:ln>
                  <a:noFill/>
                </a:ln>
                <a:solidFill>
                  <a:srgbClr val="004990"/>
                </a:solidFill>
                <a:effectLst/>
                <a:uLnTx/>
                <a:uFillTx/>
                <a:latin typeface="Calibri"/>
                <a:ea typeface="ＭＳ Ｐゴシック" panose="020B0600070205080204" pitchFamily="34" charset="-128"/>
                <a:cs typeface="+mn-cs"/>
              </a:rPr>
            </a:br>
            <a:br>
              <a:rPr kumimoji="0" lang="nl-NL" sz="1800" b="0" i="0" u="none" strike="noStrike" kern="1200" cap="none" spc="0" normalizeH="0" baseline="0" noProof="0" dirty="0">
                <a:ln>
                  <a:noFill/>
                </a:ln>
                <a:solidFill>
                  <a:srgbClr val="004990"/>
                </a:solidFill>
                <a:effectLst/>
                <a:uLnTx/>
                <a:uFillTx/>
                <a:latin typeface="Calibri"/>
                <a:ea typeface="ＭＳ Ｐゴシック" panose="020B0600070205080204" pitchFamily="34" charset="-128"/>
                <a:cs typeface="+mn-cs"/>
              </a:rPr>
            </a:br>
            <a:r>
              <a:rPr kumimoji="0" lang="nl-NL" sz="20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mn-cs"/>
              </a:rPr>
              <a:t>Betekenis </a:t>
            </a:r>
            <a:br>
              <a:rPr kumimoji="0" lang="nl-NL" sz="20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mn-cs"/>
              </a:rPr>
            </a:br>
            <a:r>
              <a:rPr kumimoji="0" lang="nl-NL" sz="20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mn-cs"/>
              </a:rPr>
              <a:t>verlenen en interpreteren</a:t>
            </a:r>
          </a:p>
        </p:txBody>
      </p:sp>
      <p:sp>
        <p:nvSpPr>
          <p:cNvPr id="23" name="Tekstvak 22">
            <a:extLst>
              <a:ext uri="{FF2B5EF4-FFF2-40B4-BE49-F238E27FC236}">
                <a16:creationId xmlns:a16="http://schemas.microsoft.com/office/drawing/2014/main" id="{C3921C2A-D17C-4520-B3B9-362F29D98127}"/>
              </a:ext>
            </a:extLst>
          </p:cNvPr>
          <p:cNvSpPr txBox="1"/>
          <p:nvPr/>
        </p:nvSpPr>
        <p:spPr>
          <a:xfrm rot="173665">
            <a:off x="3349605" y="1706678"/>
            <a:ext cx="2587122"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a:ln>
                  <a:noFill/>
                </a:ln>
                <a:solidFill>
                  <a:prstClr val="white"/>
                </a:solidFill>
                <a:effectLst/>
                <a:uLnTx/>
                <a:uFillTx/>
                <a:latin typeface="Calibri"/>
                <a:ea typeface="ＭＳ Ｐゴシック" panose="020B0600070205080204" pitchFamily="34" charset="-128"/>
                <a:cs typeface="+mn-cs"/>
              </a:rPr>
              <a:t>Van den </a:t>
            </a:r>
            <a:r>
              <a:rPr kumimoji="0" lang="nl-NL" sz="1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Broek</a:t>
            </a:r>
            <a:br>
              <a:rPr kumimoji="0" lang="nl-NL" sz="1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br>
            <a:br>
              <a:rPr kumimoji="0" lang="nl-NL" sz="1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br>
            <a:r>
              <a:rPr kumimoji="0" lang="nl-NL" sz="1800" b="0" i="0" u="none" strike="noStrike" kern="1200" cap="none" spc="0" normalizeH="0" baseline="0" noProof="0" dirty="0">
                <a:ln>
                  <a:noFill/>
                </a:ln>
                <a:solidFill>
                  <a:prstClr val="white"/>
                </a:solidFill>
                <a:effectLst/>
                <a:uLnTx/>
                <a:uFillTx/>
                <a:latin typeface="Segoe Print" panose="02000600000000000000" pitchFamily="2" charset="0"/>
                <a:ea typeface="ＭＳ Ｐゴシック" panose="020B0600070205080204" pitchFamily="34" charset="-128"/>
                <a:cs typeface="+mn-cs"/>
              </a:rPr>
              <a:t>Relaties leggen tussen delen van </a:t>
            </a:r>
            <a:r>
              <a:rPr kumimoji="0" lang="nl-NL" sz="1800" b="1" i="0" u="none" strike="noStrike" kern="1200" cap="none" spc="0" normalizeH="0" baseline="0" noProof="0" dirty="0">
                <a:ln>
                  <a:noFill/>
                </a:ln>
                <a:solidFill>
                  <a:prstClr val="white"/>
                </a:solidFill>
                <a:effectLst/>
                <a:uLnTx/>
                <a:uFillTx/>
                <a:latin typeface="Segoe Print" panose="02000600000000000000" pitchFamily="2" charset="0"/>
                <a:ea typeface="ＭＳ Ｐゴシック" panose="020B0600070205080204" pitchFamily="34" charset="-128"/>
                <a:cs typeface="+mn-cs"/>
              </a:rPr>
              <a:t>de tekst (terug- en </a:t>
            </a:r>
            <a:r>
              <a:rPr kumimoji="0" lang="nl-NL" sz="1800" b="1" i="0" u="none" strike="noStrike" kern="1200" cap="none" spc="0" normalizeH="0" baseline="0" noProof="0" dirty="0" err="1">
                <a:ln>
                  <a:noFill/>
                </a:ln>
                <a:solidFill>
                  <a:prstClr val="white"/>
                </a:solidFill>
                <a:effectLst/>
                <a:uLnTx/>
                <a:uFillTx/>
                <a:latin typeface="Segoe Print" panose="02000600000000000000" pitchFamily="2" charset="0"/>
                <a:ea typeface="ＭＳ Ｐゴシック" panose="020B0600070205080204" pitchFamily="34" charset="-128"/>
                <a:cs typeface="+mn-cs"/>
              </a:rPr>
              <a:t>vooruitlezen</a:t>
            </a:r>
            <a:r>
              <a:rPr kumimoji="0" lang="nl-NL" sz="1800" b="1" i="0" u="none" strike="noStrike" kern="1200" cap="none" spc="0" normalizeH="0" baseline="0" noProof="0" dirty="0">
                <a:ln>
                  <a:noFill/>
                </a:ln>
                <a:solidFill>
                  <a:prstClr val="white"/>
                </a:solidFill>
                <a:effectLst/>
                <a:uLnTx/>
                <a:uFillTx/>
                <a:latin typeface="Segoe Print" panose="02000600000000000000" pitchFamily="2" charset="0"/>
                <a:ea typeface="ＭＳ Ｐゴシック" panose="020B0600070205080204" pitchFamily="34" charset="-128"/>
                <a:cs typeface="+mn-cs"/>
              </a:rPr>
              <a:t>) </a:t>
            </a:r>
            <a:r>
              <a:rPr kumimoji="0" lang="nl-NL" sz="1800" b="0" i="0" u="none" strike="noStrike" kern="1200" cap="none" spc="0" normalizeH="0" baseline="0" noProof="0" dirty="0">
                <a:ln>
                  <a:noFill/>
                </a:ln>
                <a:solidFill>
                  <a:prstClr val="white"/>
                </a:solidFill>
                <a:effectLst/>
                <a:uLnTx/>
                <a:uFillTx/>
                <a:latin typeface="Segoe Print" panose="02000600000000000000" pitchFamily="2" charset="0"/>
                <a:ea typeface="ＭＳ Ｐゴシック" panose="020B0600070205080204" pitchFamily="34" charset="-128"/>
                <a:cs typeface="+mn-cs"/>
              </a:rPr>
              <a:t>en tussen tekst en 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Segoe Print" panose="02000600000000000000" pitchFamily="2" charset="0"/>
                <a:ea typeface="ＭＳ Ｐゴシック" panose="020B0600070205080204" pitchFamily="34" charset="-128"/>
                <a:cs typeface="+mn-cs"/>
              </a:rPr>
              <a:t>kennis.</a:t>
            </a:r>
          </a:p>
        </p:txBody>
      </p:sp>
      <p:sp>
        <p:nvSpPr>
          <p:cNvPr id="24" name="Tekstvak 23">
            <a:extLst>
              <a:ext uri="{FF2B5EF4-FFF2-40B4-BE49-F238E27FC236}">
                <a16:creationId xmlns:a16="http://schemas.microsoft.com/office/drawing/2014/main" id="{669D7FAD-7A1C-4BBB-A7F1-0930F502DDD8}"/>
              </a:ext>
            </a:extLst>
          </p:cNvPr>
          <p:cNvSpPr txBox="1"/>
          <p:nvPr/>
        </p:nvSpPr>
        <p:spPr>
          <a:xfrm rot="21057280">
            <a:off x="6456096" y="1480571"/>
            <a:ext cx="2051666"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altLang="nl-NL" sz="1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Catherine </a:t>
            </a:r>
            <a:r>
              <a:rPr kumimoji="0" lang="nl-NL" altLang="nl-NL" sz="1800" b="0" i="0" u="none" strike="noStrike" kern="1200" cap="none" spc="0" normalizeH="0" baseline="0" noProof="0" dirty="0" err="1">
                <a:ln>
                  <a:noFill/>
                </a:ln>
                <a:solidFill>
                  <a:prstClr val="white"/>
                </a:solidFill>
                <a:effectLst/>
                <a:uLnTx/>
                <a:uFillTx/>
                <a:latin typeface="Calibri"/>
                <a:ea typeface="ＭＳ Ｐゴシック" panose="020B0600070205080204" pitchFamily="34" charset="-128"/>
                <a:cs typeface="+mn-cs"/>
              </a:rPr>
              <a:t>Snow</a:t>
            </a:r>
            <a:r>
              <a:rPr kumimoji="0" lang="nl-NL" altLang="nl-NL" sz="1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 </a:t>
            </a:r>
            <a:br>
              <a:rPr kumimoji="0" lang="nl-NL" altLang="nl-NL" sz="1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br>
            <a:br>
              <a:rPr kumimoji="0" lang="nl-NL" altLang="nl-NL" sz="1800" b="0" i="0"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br>
            <a:r>
              <a:rPr kumimoji="0" lang="nl-NL" altLang="nl-NL" sz="2000" b="0" i="1"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De belangrijkste 21</a:t>
            </a:r>
            <a:r>
              <a:rPr kumimoji="0" lang="nl-NL" altLang="nl-NL" sz="2000" b="0" i="1" u="none" strike="noStrike" kern="1200" cap="none" spc="0" normalizeH="0" baseline="30000" noProof="0" dirty="0">
                <a:ln>
                  <a:noFill/>
                </a:ln>
                <a:solidFill>
                  <a:prstClr val="white"/>
                </a:solidFill>
                <a:effectLst/>
                <a:uLnTx/>
                <a:uFillTx/>
                <a:latin typeface="Calibri"/>
                <a:ea typeface="ＭＳ Ｐゴシック" panose="020B0600070205080204" pitchFamily="34" charset="-128"/>
                <a:cs typeface="+mn-cs"/>
              </a:rPr>
              <a:t>e</a:t>
            </a:r>
            <a:r>
              <a:rPr kumimoji="0" lang="nl-NL" altLang="nl-NL" sz="2000" b="0" i="1" u="none" strike="noStrike" kern="1200" cap="none" spc="0" normalizeH="0" baseline="0" noProof="0" dirty="0">
                <a:ln>
                  <a:noFill/>
                </a:ln>
                <a:solidFill>
                  <a:prstClr val="white"/>
                </a:solidFill>
                <a:effectLst/>
                <a:uLnTx/>
                <a:uFillTx/>
                <a:latin typeface="Calibri"/>
                <a:ea typeface="ＭＳ Ｐゴシック" panose="020B0600070205080204" pitchFamily="34" charset="-128"/>
                <a:cs typeface="+mn-cs"/>
              </a:rPr>
              <a:t>-eeuwse vaardigheid</a:t>
            </a:r>
          </a:p>
        </p:txBody>
      </p:sp>
      <p:sp>
        <p:nvSpPr>
          <p:cNvPr id="25" name="Tekstvak 24">
            <a:extLst>
              <a:ext uri="{FF2B5EF4-FFF2-40B4-BE49-F238E27FC236}">
                <a16:creationId xmlns:a16="http://schemas.microsoft.com/office/drawing/2014/main" id="{DA9290F1-1DC0-4DC8-BB9C-DED3DAEA3C73}"/>
              </a:ext>
            </a:extLst>
          </p:cNvPr>
          <p:cNvSpPr txBox="1"/>
          <p:nvPr/>
        </p:nvSpPr>
        <p:spPr>
          <a:xfrm rot="21268837">
            <a:off x="557160" y="4346752"/>
            <a:ext cx="2498095" cy="19697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896938" algn="l"/>
              </a:tabLst>
              <a:defRPr/>
            </a:pPr>
            <a:r>
              <a:rPr kumimoji="0" lang="nl-NL" sz="1800" b="0" i="0" u="none" strike="noStrike" kern="1200" cap="none" spc="0" normalizeH="0" baseline="0" noProof="0" dirty="0">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rPr>
              <a:t> </a:t>
            </a:r>
            <a:r>
              <a:rPr kumimoji="0" lang="nl-NL" sz="1400" b="0" i="0" u="none" strike="noStrike" kern="1200" cap="none" spc="0" normalizeH="0" baseline="0" noProof="0" dirty="0" err="1">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rPr>
              <a:t>Oakhill</a:t>
            </a:r>
            <a:r>
              <a:rPr kumimoji="0" lang="nl-NL" sz="1400" b="0" i="0" u="none" strike="noStrike" kern="1200" cap="none" spc="0" normalizeH="0" baseline="0" noProof="0" dirty="0">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rPr>
              <a:t>, Cain &amp; </a:t>
            </a:r>
            <a:r>
              <a:rPr kumimoji="0" lang="nl-NL" sz="1400" b="0" i="0" u="none" strike="noStrike" kern="1200" cap="none" spc="0" normalizeH="0" baseline="0" noProof="0" dirty="0" err="1">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rPr>
              <a:t>Elbro</a:t>
            </a:r>
            <a:r>
              <a:rPr kumimoji="0" lang="nl-NL" sz="1400" b="0" i="0" u="none" strike="noStrike" kern="1200" cap="none" spc="0" normalizeH="0" baseline="0" noProof="0" dirty="0">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rPr>
              <a:t> (2015):</a:t>
            </a:r>
            <a:br>
              <a:rPr kumimoji="0" lang="nl-NL" sz="1400" b="0" i="0" u="none" strike="noStrike" kern="1200" cap="none" spc="0" normalizeH="0" baseline="0" noProof="0" dirty="0">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rPr>
            </a:br>
            <a:br>
              <a:rPr kumimoji="0" lang="nl-NL" sz="1400" b="0" i="0" u="none" strike="noStrike" kern="1200" cap="none" spc="0" normalizeH="0" baseline="0" noProof="0" dirty="0">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nl-NL" sz="18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Calibri" panose="020F0502020204030204" pitchFamily="34" charset="0"/>
              </a:rPr>
              <a:t>Breder leren, </a:t>
            </a:r>
            <a:br>
              <a:rPr kumimoji="0" lang="nl-NL" sz="18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Calibri" panose="020F0502020204030204" pitchFamily="34" charset="0"/>
              </a:rPr>
            </a:br>
            <a:r>
              <a:rPr kumimoji="0" lang="nl-NL" sz="18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Calibri" panose="020F0502020204030204" pitchFamily="34" charset="0"/>
              </a:rPr>
              <a:t>succes in het </a:t>
            </a:r>
            <a:br>
              <a:rPr kumimoji="0" lang="nl-NL" sz="18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Calibri" panose="020F0502020204030204" pitchFamily="34" charset="0"/>
              </a:rPr>
            </a:br>
            <a:r>
              <a:rPr kumimoji="0" lang="nl-NL" sz="18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Calibri" panose="020F0502020204030204" pitchFamily="34" charset="0"/>
              </a:rPr>
              <a:t>onderwijs en tijdens het werk.</a:t>
            </a:r>
          </a:p>
          <a:p>
            <a:pPr marL="0" marR="0" lvl="0" indent="0" algn="l" defTabSz="914400" rtl="0" eaLnBrk="1" fontAlgn="auto" latinLnBrk="0" hangingPunct="1">
              <a:lnSpc>
                <a:spcPct val="100000"/>
              </a:lnSpc>
              <a:spcBef>
                <a:spcPts val="0"/>
              </a:spcBef>
              <a:spcAft>
                <a:spcPts val="0"/>
              </a:spcAft>
              <a:buClrTx/>
              <a:buSzTx/>
              <a:buFontTx/>
              <a:buNone/>
              <a:tabLst>
                <a:tab pos="896938" algn="l"/>
              </a:tabLst>
              <a:defRPr/>
            </a:pPr>
            <a:endParaRPr kumimoji="0" lang="nl-NL" sz="1800" b="0" i="0" u="none" strike="noStrike" kern="1200" cap="none" spc="0" normalizeH="0" baseline="0" noProof="0" dirty="0">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28" name="Afbeelding 27">
            <a:extLst>
              <a:ext uri="{FF2B5EF4-FFF2-40B4-BE49-F238E27FC236}">
                <a16:creationId xmlns:a16="http://schemas.microsoft.com/office/drawing/2014/main" id="{1BAD162B-1C92-4C07-ABC7-2E428A419BB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51761">
            <a:off x="6103229" y="3652663"/>
            <a:ext cx="2453614" cy="3068494"/>
          </a:xfrm>
          <a:prstGeom prst="rect">
            <a:avLst/>
          </a:prstGeom>
        </p:spPr>
      </p:pic>
      <p:sp>
        <p:nvSpPr>
          <p:cNvPr id="26" name="Tekstvak 25">
            <a:extLst>
              <a:ext uri="{FF2B5EF4-FFF2-40B4-BE49-F238E27FC236}">
                <a16:creationId xmlns:a16="http://schemas.microsoft.com/office/drawing/2014/main" id="{57624173-A744-411C-885C-B5314DF74BF4}"/>
              </a:ext>
            </a:extLst>
          </p:cNvPr>
          <p:cNvSpPr txBox="1"/>
          <p:nvPr/>
        </p:nvSpPr>
        <p:spPr>
          <a:xfrm rot="209152">
            <a:off x="6402012" y="4173110"/>
            <a:ext cx="1885249"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Oakhill</a:t>
            </a:r>
            <a:r>
              <a:rPr kumimoji="0" lang="nl-NL" sz="1400"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 Cain &amp; </a:t>
            </a:r>
            <a:r>
              <a:rPr kumimoji="0" lang="nl-NL" sz="1400" b="0" i="0" u="none" strike="noStrike" kern="1200" cap="none" spc="0" normalizeH="0" baseline="0" noProof="0" dirty="0" err="1">
                <a:ln>
                  <a:noFill/>
                </a:ln>
                <a:solidFill>
                  <a:srgbClr val="1F497D">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Elbro</a:t>
            </a:r>
            <a:r>
              <a:rPr kumimoji="0" lang="nl-NL" sz="1400"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t> (2015):</a:t>
            </a:r>
            <a:br>
              <a:rPr kumimoji="0" lang="nl-NL" sz="1400"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br>
            <a:br>
              <a:rPr kumimoji="0" lang="nl-NL" sz="1400" b="0" i="0" u="none" strike="noStrike" kern="1200" cap="none" spc="0" normalizeH="0" baseline="0" noProof="0" dirty="0">
                <a:ln>
                  <a:noFill/>
                </a:ln>
                <a:solidFill>
                  <a:srgbClr val="1F497D">
                    <a:lumMod val="50000"/>
                  </a:srgbClr>
                </a:solidFill>
                <a:effectLst/>
                <a:uLnTx/>
                <a:uFillTx/>
                <a:latin typeface="Calibri" panose="020F0502020204030204" pitchFamily="34" charset="0"/>
                <a:ea typeface="ＭＳ Ｐゴシック" panose="020B0600070205080204" pitchFamily="34" charset="-128"/>
                <a:cs typeface="Calibri" panose="020F0502020204030204" pitchFamily="34" charset="0"/>
              </a:rPr>
            </a:br>
            <a:r>
              <a:rPr kumimoji="0" lang="nl-NL" sz="1800" b="0" i="0" u="none" strike="noStrike" kern="1200" cap="none" spc="0" normalizeH="0" baseline="0" noProof="0" dirty="0">
                <a:ln>
                  <a:noFill/>
                </a:ln>
                <a:solidFill>
                  <a:srgbClr val="1F497D">
                    <a:lumMod val="50000"/>
                  </a:srgbClr>
                </a:solidFill>
                <a:effectLst/>
                <a:uLnTx/>
                <a:uFillTx/>
                <a:latin typeface="Segoe Print" panose="02000600000000000000" pitchFamily="2" charset="0"/>
                <a:ea typeface="ＭＳ Ｐゴシック" panose="020B0600070205080204" pitchFamily="34" charset="-128"/>
                <a:cs typeface="Calibri" panose="020F0502020204030204" pitchFamily="34" charset="0"/>
              </a:rPr>
              <a:t>Sociaal leven </a:t>
            </a:r>
            <a:br>
              <a:rPr kumimoji="0" lang="nl-NL" sz="1800" b="0" i="0" u="none" strike="noStrike" kern="1200" cap="none" spc="0" normalizeH="0" baseline="0" noProof="0" dirty="0">
                <a:ln>
                  <a:noFill/>
                </a:ln>
                <a:solidFill>
                  <a:srgbClr val="1F497D">
                    <a:lumMod val="50000"/>
                  </a:srgbClr>
                </a:solidFill>
                <a:effectLst/>
                <a:uLnTx/>
                <a:uFillTx/>
                <a:latin typeface="Segoe Print" panose="02000600000000000000" pitchFamily="2" charset="0"/>
                <a:ea typeface="ＭＳ Ｐゴシック" panose="020B0600070205080204" pitchFamily="34" charset="-128"/>
                <a:cs typeface="Calibri" panose="020F0502020204030204" pitchFamily="34" charset="0"/>
              </a:rPr>
            </a:br>
            <a:r>
              <a:rPr kumimoji="0" lang="nl-NL" sz="1800" b="0" i="0" u="none" strike="noStrike" kern="1200" cap="none" spc="0" normalizeH="0" baseline="0" noProof="0" dirty="0">
                <a:ln>
                  <a:noFill/>
                </a:ln>
                <a:solidFill>
                  <a:srgbClr val="1F497D">
                    <a:lumMod val="50000"/>
                  </a:srgbClr>
                </a:solidFill>
                <a:effectLst/>
                <a:uLnTx/>
                <a:uFillTx/>
                <a:latin typeface="Segoe Print" panose="02000600000000000000" pitchFamily="2" charset="0"/>
                <a:ea typeface="ＭＳ Ｐゴシック" panose="020B0600070205080204" pitchFamily="34" charset="-128"/>
                <a:cs typeface="Calibri" panose="020F0502020204030204" pitchFamily="34" charset="0"/>
              </a:rPr>
              <a:t>(e-mail, sociale media, teksten)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srgbClr val="004990"/>
              </a:solidFill>
              <a:effectLst/>
              <a:uLnTx/>
              <a:uFillTx/>
              <a:latin typeface="Segoe Print" panose="02000600000000000000" pitchFamily="2"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tab pos="896938" algn="l"/>
              </a:tabLst>
              <a:defRPr/>
            </a:pPr>
            <a:endParaRPr kumimoji="0" lang="nl-NL" sz="1800" b="0" i="0" u="none" strike="noStrike" kern="1200" cap="none" spc="0" normalizeH="0" baseline="0" noProof="0" dirty="0">
              <a:ln>
                <a:noFill/>
              </a:ln>
              <a:solidFill>
                <a:srgbClr val="004990"/>
              </a:solidFill>
              <a:effectLst/>
              <a:uLnTx/>
              <a:uFillTx/>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905268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7596336" y="1196975"/>
            <a:ext cx="1547664" cy="5661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23554" name="Rectangle 5"/>
          <p:cNvSpPr>
            <a:spLocks noGrp="1" noChangeArrowheads="1"/>
          </p:cNvSpPr>
          <p:nvPr>
            <p:ph type="title" idx="4294967295"/>
          </p:nvPr>
        </p:nvSpPr>
        <p:spPr>
          <a:xfrm>
            <a:off x="-143017" y="88714"/>
            <a:ext cx="9430034" cy="793750"/>
          </a:xfrm>
        </p:spPr>
        <p:txBody>
          <a:bodyPr/>
          <a:lstStyle/>
          <a:p>
            <a:pPr algn="l" eaLnBrk="1" hangingPunct="1"/>
            <a:r>
              <a:rPr lang="en-US" altLang="nl-NL" sz="4000" b="1" dirty="0">
                <a:solidFill>
                  <a:srgbClr val="004990"/>
                </a:solidFill>
              </a:rPr>
              <a:t>Wat </a:t>
            </a:r>
            <a:r>
              <a:rPr lang="en-US" altLang="nl-NL" sz="4000" b="1" dirty="0" err="1">
                <a:solidFill>
                  <a:srgbClr val="004990"/>
                </a:solidFill>
              </a:rPr>
              <a:t>beïnvloedt</a:t>
            </a:r>
            <a:r>
              <a:rPr lang="en-US" altLang="nl-NL" sz="4000" b="1" dirty="0">
                <a:solidFill>
                  <a:srgbClr val="004990"/>
                </a:solidFill>
              </a:rPr>
              <a:t> het </a:t>
            </a:r>
            <a:r>
              <a:rPr lang="en-US" altLang="nl-NL" sz="4000" b="1" dirty="0" err="1">
                <a:solidFill>
                  <a:srgbClr val="004990"/>
                </a:solidFill>
              </a:rPr>
              <a:t>begrijpend</a:t>
            </a:r>
            <a:r>
              <a:rPr lang="en-US" altLang="nl-NL" sz="4000" b="1" dirty="0">
                <a:solidFill>
                  <a:srgbClr val="004990"/>
                </a:solidFill>
              </a:rPr>
              <a:t> </a:t>
            </a:r>
            <a:r>
              <a:rPr lang="en-US" altLang="nl-NL" sz="4000" b="1" dirty="0" err="1">
                <a:solidFill>
                  <a:srgbClr val="004990"/>
                </a:solidFill>
              </a:rPr>
              <a:t>lezen</a:t>
            </a:r>
            <a:r>
              <a:rPr lang="en-US" altLang="nl-NL" sz="4000" b="1" dirty="0">
                <a:solidFill>
                  <a:srgbClr val="004990"/>
                </a:solidFill>
              </a:rPr>
              <a:t>?</a:t>
            </a:r>
          </a:p>
        </p:txBody>
      </p:sp>
      <p:sp>
        <p:nvSpPr>
          <p:cNvPr id="23555" name="Rectangle 6"/>
          <p:cNvSpPr>
            <a:spLocks noGrp="1" noChangeArrowheads="1"/>
          </p:cNvSpPr>
          <p:nvPr>
            <p:ph type="body" idx="4294967295"/>
          </p:nvPr>
        </p:nvSpPr>
        <p:spPr>
          <a:xfrm>
            <a:off x="468313" y="1116012"/>
            <a:ext cx="8351837" cy="5192713"/>
          </a:xfrm>
        </p:spPr>
        <p:txBody>
          <a:bodyPr/>
          <a:lstStyle/>
          <a:p>
            <a:pPr eaLnBrk="1" hangingPunct="1">
              <a:buFontTx/>
              <a:buNone/>
            </a:pPr>
            <a:endParaRPr lang="en-US" altLang="ko-KR">
              <a:solidFill>
                <a:schemeClr val="bg1"/>
              </a:solidFill>
              <a:ea typeface="굴림" panose="020B0600000101010101" pitchFamily="34" charset="-127"/>
            </a:endParaRPr>
          </a:p>
          <a:p>
            <a:pPr eaLnBrk="1" hangingPunct="1">
              <a:buFontTx/>
              <a:buNone/>
            </a:pPr>
            <a:r>
              <a:rPr lang="en-US" altLang="ko-KR">
                <a:solidFill>
                  <a:schemeClr val="bg1"/>
                </a:solidFill>
                <a:ea typeface="굴림" panose="020B0600000101010101" pitchFamily="34" charset="-127"/>
              </a:rPr>
              <a:t>GJLSKJLS;D</a:t>
            </a:r>
          </a:p>
        </p:txBody>
      </p:sp>
      <p:grpSp>
        <p:nvGrpSpPr>
          <p:cNvPr id="23556" name="Diagram 5"/>
          <p:cNvGrpSpPr>
            <a:grpSpLocks/>
          </p:cNvGrpSpPr>
          <p:nvPr/>
        </p:nvGrpSpPr>
        <p:grpSpPr bwMode="auto">
          <a:xfrm>
            <a:off x="1116013" y="1412875"/>
            <a:ext cx="7200900" cy="4779963"/>
            <a:chOff x="1429" y="703"/>
            <a:chExt cx="2858" cy="2858"/>
          </a:xfrm>
        </p:grpSpPr>
        <p:sp>
          <p:nvSpPr>
            <p:cNvPr id="23561" name="AutoShape 4"/>
            <p:cNvSpPr>
              <a:spLocks noChangeAspect="1" noChangeArrowheads="1" noTextEdit="1"/>
            </p:cNvSpPr>
            <p:nvPr/>
          </p:nvSpPr>
          <p:spPr bwMode="auto">
            <a:xfrm>
              <a:off x="1429" y="703"/>
              <a:ext cx="2858" cy="2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3562" name="_s400388"/>
            <p:cNvSpPr>
              <a:spLocks noChangeShapeType="1"/>
            </p:cNvSpPr>
            <p:nvPr/>
          </p:nvSpPr>
          <p:spPr bwMode="auto">
            <a:xfrm flipH="1">
              <a:off x="2178" y="2132"/>
              <a:ext cx="3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3563" name="_s400389"/>
            <p:cNvSpPr>
              <a:spLocks noChangeArrowheads="1"/>
            </p:cNvSpPr>
            <p:nvPr/>
          </p:nvSpPr>
          <p:spPr bwMode="auto">
            <a:xfrm>
              <a:off x="1500" y="1793"/>
              <a:ext cx="679" cy="679"/>
            </a:xfrm>
            <a:prstGeom prst="ellipse">
              <a:avLst/>
            </a:prstGeom>
            <a:solidFill>
              <a:srgbClr val="00CCFF">
                <a:alpha val="27058"/>
              </a:srgbClr>
            </a:solidFill>
            <a:ln w="9525">
              <a:solidFill>
                <a:schemeClr val="tx1"/>
              </a:solidFill>
              <a:round/>
              <a:headEnd/>
              <a:tailEnd/>
            </a:ln>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Arial" panose="020B0604020202020204" pitchFamily="34" charset="0"/>
                </a:rPr>
                <a:t>Kennis</a:t>
              </a:r>
            </a:p>
          </p:txBody>
        </p:sp>
        <p:sp>
          <p:nvSpPr>
            <p:cNvPr id="23564" name="_s400390"/>
            <p:cNvSpPr>
              <a:spLocks noChangeShapeType="1"/>
            </p:cNvSpPr>
            <p:nvPr/>
          </p:nvSpPr>
          <p:spPr bwMode="auto">
            <a:xfrm>
              <a:off x="2858" y="2471"/>
              <a:ext cx="0" cy="3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3565" name="_s400391"/>
            <p:cNvSpPr>
              <a:spLocks noChangeArrowheads="1"/>
            </p:cNvSpPr>
            <p:nvPr/>
          </p:nvSpPr>
          <p:spPr bwMode="auto">
            <a:xfrm>
              <a:off x="2519" y="2812"/>
              <a:ext cx="679" cy="679"/>
            </a:xfrm>
            <a:prstGeom prst="ellipse">
              <a:avLst/>
            </a:prstGeom>
            <a:solidFill>
              <a:srgbClr val="99CC00">
                <a:alpha val="52156"/>
              </a:srgbClr>
            </a:solidFill>
            <a:ln w="12700">
              <a:solidFill>
                <a:schemeClr val="tx1"/>
              </a:solidFill>
              <a:round/>
              <a:headEnd/>
              <a:tailEnd/>
            </a:ln>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Arial" panose="020B0604020202020204" pitchFamily="34" charset="0"/>
                </a:rPr>
                <a:t>Meta-</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Arial" panose="020B0604020202020204" pitchFamily="34" charset="0"/>
                </a:rPr>
                <a:t>cognitie</a:t>
              </a:r>
            </a:p>
          </p:txBody>
        </p:sp>
        <p:sp>
          <p:nvSpPr>
            <p:cNvPr id="23566" name="_s400392"/>
            <p:cNvSpPr>
              <a:spLocks noChangeShapeType="1"/>
            </p:cNvSpPr>
            <p:nvPr/>
          </p:nvSpPr>
          <p:spPr bwMode="auto">
            <a:xfrm>
              <a:off x="3197" y="2132"/>
              <a:ext cx="34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3567" name="_s400393"/>
            <p:cNvSpPr>
              <a:spLocks noChangeArrowheads="1"/>
            </p:cNvSpPr>
            <p:nvPr/>
          </p:nvSpPr>
          <p:spPr bwMode="auto">
            <a:xfrm>
              <a:off x="3538" y="1793"/>
              <a:ext cx="679" cy="679"/>
            </a:xfrm>
            <a:prstGeom prst="ellipse">
              <a:avLst/>
            </a:prstGeom>
            <a:solidFill>
              <a:srgbClr val="FFCC99"/>
            </a:solidFill>
            <a:ln w="9525">
              <a:solidFill>
                <a:schemeClr val="tx1"/>
              </a:solidFill>
              <a:round/>
              <a:headEnd/>
              <a:tailEnd/>
            </a:ln>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Arial" panose="020B0604020202020204" pitchFamily="34" charset="0"/>
                </a:rPr>
                <a:t>Vlot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Arial" panose="020B0604020202020204" pitchFamily="34" charset="0"/>
                </a:rPr>
                <a:t>lezen</a:t>
              </a:r>
            </a:p>
          </p:txBody>
        </p:sp>
        <p:sp>
          <p:nvSpPr>
            <p:cNvPr id="23568" name="_s400394"/>
            <p:cNvSpPr>
              <a:spLocks noChangeShapeType="1"/>
            </p:cNvSpPr>
            <p:nvPr/>
          </p:nvSpPr>
          <p:spPr bwMode="auto">
            <a:xfrm flipV="1">
              <a:off x="2858" y="1452"/>
              <a:ext cx="0" cy="3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0" tIns="0" rIns="0" bIns="0" anchor="ct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Arial" charset="0"/>
                <a:ea typeface="ＭＳ Ｐゴシック" pitchFamily="-65" charset="-128"/>
                <a:cs typeface="+mn-cs"/>
              </a:endParaRPr>
            </a:p>
          </p:txBody>
        </p:sp>
        <p:sp>
          <p:nvSpPr>
            <p:cNvPr id="23569" name="_s400395"/>
            <p:cNvSpPr>
              <a:spLocks noChangeArrowheads="1"/>
            </p:cNvSpPr>
            <p:nvPr/>
          </p:nvSpPr>
          <p:spPr bwMode="auto">
            <a:xfrm>
              <a:off x="2519" y="774"/>
              <a:ext cx="679" cy="679"/>
            </a:xfrm>
            <a:prstGeom prst="ellipse">
              <a:avLst/>
            </a:prstGeom>
            <a:solidFill>
              <a:srgbClr val="FF99CC">
                <a:alpha val="74117"/>
              </a:srgbClr>
            </a:solidFill>
            <a:ln w="12700">
              <a:solidFill>
                <a:schemeClr val="tx1"/>
              </a:solidFill>
              <a:round/>
              <a:headEnd/>
              <a:tailEnd/>
            </a:ln>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Verdana" panose="020B0604030504040204" pitchFamily="34" charset="0"/>
                  <a:ea typeface="ＭＳ Ｐゴシック" panose="020B0600070205080204" pitchFamily="34" charset="-128"/>
                  <a:cs typeface="Arial" panose="020B0604020202020204" pitchFamily="34" charset="0"/>
                </a:rPr>
                <a:t>Taal</a:t>
              </a:r>
            </a:p>
          </p:txBody>
        </p:sp>
        <p:sp>
          <p:nvSpPr>
            <p:cNvPr id="23570" name="_s400396"/>
            <p:cNvSpPr>
              <a:spLocks noChangeArrowheads="1"/>
            </p:cNvSpPr>
            <p:nvPr/>
          </p:nvSpPr>
          <p:spPr bwMode="auto">
            <a:xfrm>
              <a:off x="2519" y="1793"/>
              <a:ext cx="679" cy="679"/>
            </a:xfrm>
            <a:prstGeom prst="ellipse">
              <a:avLst/>
            </a:prstGeom>
            <a:solidFill>
              <a:schemeClr val="accent1"/>
            </a:solidFill>
            <a:ln w="28575">
              <a:solidFill>
                <a:schemeClr val="tx1"/>
              </a:solidFill>
              <a:round/>
              <a:headEnd/>
              <a:tailEnd/>
            </a:ln>
          </p:spPr>
          <p:txBody>
            <a:bodyPr wrap="none" lIns="0" tIns="0" rIns="0" bIns="0"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400" b="1" i="1" u="none" strike="noStrike" kern="1200" cap="none" spc="0" normalizeH="0" baseline="0" noProof="0" dirty="0">
                  <a:ln>
                    <a:noFill/>
                  </a:ln>
                  <a:effectLst/>
                  <a:uLnTx/>
                  <a:uFillTx/>
                  <a:latin typeface="Verdana" panose="020B0604030504040204" pitchFamily="34" charset="0"/>
                  <a:ea typeface="ＭＳ Ｐゴシック" panose="020B0600070205080204" pitchFamily="34" charset="-128"/>
                  <a:cs typeface="Arial" panose="020B0604020202020204" pitchFamily="34" charset="0"/>
                </a:rPr>
                <a:t>Begrijpend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400" b="1" i="1" u="none" strike="noStrike" kern="1200" cap="none" spc="0" normalizeH="0" baseline="0" noProof="0" dirty="0">
                  <a:ln>
                    <a:noFill/>
                  </a:ln>
                  <a:effectLst/>
                  <a:uLnTx/>
                  <a:uFillTx/>
                  <a:latin typeface="Verdana" panose="020B0604030504040204" pitchFamily="34" charset="0"/>
                  <a:ea typeface="ＭＳ Ｐゴシック" panose="020B0600070205080204" pitchFamily="34" charset="-128"/>
                  <a:cs typeface="Arial" panose="020B0604020202020204" pitchFamily="34" charset="0"/>
                </a:rPr>
                <a:t>lezen</a:t>
              </a:r>
            </a:p>
          </p:txBody>
        </p:sp>
      </p:grpSp>
      <p:sp>
        <p:nvSpPr>
          <p:cNvPr id="23557" name="AutoShape 15"/>
          <p:cNvSpPr>
            <a:spLocks noChangeArrowheads="1"/>
          </p:cNvSpPr>
          <p:nvPr/>
        </p:nvSpPr>
        <p:spPr bwMode="auto">
          <a:xfrm>
            <a:off x="5651500" y="4437063"/>
            <a:ext cx="3168650" cy="2089150"/>
          </a:xfrm>
          <a:prstGeom prst="upArrowCallout">
            <a:avLst>
              <a:gd name="adj1" fmla="val 37918"/>
              <a:gd name="adj2" fmla="val 37918"/>
              <a:gd name="adj3" fmla="val 16667"/>
              <a:gd name="adj4" fmla="val 66667"/>
            </a:avLst>
          </a:prstGeom>
          <a:solidFill>
            <a:srgbClr val="FFCC99"/>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Goede toon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Snelheid/automatisering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Nauwkeurigheid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Decoderen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Fonemisch bewustzijn</a:t>
            </a:r>
          </a:p>
        </p:txBody>
      </p:sp>
      <p:sp>
        <p:nvSpPr>
          <p:cNvPr id="23558" name="AutoShape 20"/>
          <p:cNvSpPr>
            <a:spLocks noChangeArrowheads="1"/>
          </p:cNvSpPr>
          <p:nvPr/>
        </p:nvSpPr>
        <p:spPr bwMode="auto">
          <a:xfrm>
            <a:off x="5651500" y="1341438"/>
            <a:ext cx="3241675" cy="1689100"/>
          </a:xfrm>
          <a:prstGeom prst="leftArrowCallout">
            <a:avLst>
              <a:gd name="adj1" fmla="val 25000"/>
              <a:gd name="adj2" fmla="val 25000"/>
              <a:gd name="adj3" fmla="val 31986"/>
              <a:gd name="adj4" fmla="val 66667"/>
            </a:avLst>
          </a:prstGeom>
          <a:solidFill>
            <a:srgbClr val="FF99CC">
              <a:alpha val="74117"/>
            </a:srgbClr>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altLang="nl-NL"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Mondelinge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taalvaardigheid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Kennis structuur taal</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Woordenschat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Culturele invloeden</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altLang="nl-NL" sz="18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
        <p:nvSpPr>
          <p:cNvPr id="23559" name="AutoShape 18"/>
          <p:cNvSpPr>
            <a:spLocks noChangeArrowheads="1"/>
          </p:cNvSpPr>
          <p:nvPr/>
        </p:nvSpPr>
        <p:spPr bwMode="auto">
          <a:xfrm>
            <a:off x="766707" y="1160464"/>
            <a:ext cx="2590800" cy="1800225"/>
          </a:xfrm>
          <a:prstGeom prst="downArrowCallout">
            <a:avLst>
              <a:gd name="adj1" fmla="val 35979"/>
              <a:gd name="adj2" fmla="val 35979"/>
              <a:gd name="adj3" fmla="val 16667"/>
              <a:gd name="adj4" fmla="val 66667"/>
            </a:avLst>
          </a:prstGeom>
          <a:solidFill>
            <a:srgbClr val="00CCFF">
              <a:alpha val="27058"/>
            </a:srgbClr>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Levenservaring</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Kennis van de wereld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dirty="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Kennis van teksten</a:t>
            </a:r>
          </a:p>
        </p:txBody>
      </p:sp>
      <p:sp>
        <p:nvSpPr>
          <p:cNvPr id="23560" name="AutoShape 17"/>
          <p:cNvSpPr>
            <a:spLocks noChangeArrowheads="1"/>
          </p:cNvSpPr>
          <p:nvPr/>
        </p:nvSpPr>
        <p:spPr bwMode="auto">
          <a:xfrm>
            <a:off x="1042988" y="4508500"/>
            <a:ext cx="2808287" cy="1800225"/>
          </a:xfrm>
          <a:prstGeom prst="rightArrowCallout">
            <a:avLst>
              <a:gd name="adj1" fmla="val 25000"/>
              <a:gd name="adj2" fmla="val 25000"/>
              <a:gd name="adj3" fmla="val 25999"/>
              <a:gd name="adj4" fmla="val 66667"/>
            </a:avLst>
          </a:prstGeom>
          <a:solidFill>
            <a:srgbClr val="99CC00">
              <a:alpha val="52156"/>
            </a:srgbClr>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Motivatie &amp;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Betrokkenheid</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Leesstrategieën</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Redeneer-</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t>vaardigheden</a:t>
            </a: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nl-NL" altLang="nl-NL" sz="2000" b="1"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17075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3"/>
          <p:cNvSpPr>
            <a:spLocks noGrp="1" noChangeArrowheads="1"/>
          </p:cNvSpPr>
          <p:nvPr>
            <p:ph type="body" idx="1"/>
          </p:nvPr>
        </p:nvSpPr>
        <p:spPr>
          <a:xfrm>
            <a:off x="20712" y="1628800"/>
            <a:ext cx="9123288" cy="5229200"/>
          </a:xfrm>
        </p:spPr>
        <p:txBody>
          <a:bodyPr/>
          <a:lstStyle/>
          <a:p>
            <a:pPr>
              <a:buFontTx/>
              <a:buNone/>
            </a:pPr>
            <a:r>
              <a:rPr lang="nl-NL" altLang="nl-NL" dirty="0">
                <a:latin typeface="+mn-lt"/>
              </a:rPr>
              <a:t>	</a:t>
            </a:r>
          </a:p>
          <a:p>
            <a:pPr>
              <a:buFontTx/>
              <a:buNone/>
            </a:pPr>
            <a:endParaRPr lang="nl-NL" altLang="nl-NL" b="1" dirty="0">
              <a:latin typeface="+mn-lt"/>
            </a:endParaRPr>
          </a:p>
          <a:p>
            <a:pPr>
              <a:buFontTx/>
              <a:buNone/>
            </a:pPr>
            <a:endParaRPr lang="nl-NL" altLang="nl-NL" b="1" dirty="0">
              <a:latin typeface="+mn-lt"/>
            </a:endParaRPr>
          </a:p>
        </p:txBody>
      </p:sp>
      <p:sp>
        <p:nvSpPr>
          <p:cNvPr id="124930" name="Rectangle 2"/>
          <p:cNvSpPr>
            <a:spLocks noGrp="1" noChangeArrowheads="1"/>
          </p:cNvSpPr>
          <p:nvPr>
            <p:ph type="title"/>
          </p:nvPr>
        </p:nvSpPr>
        <p:spPr>
          <a:xfrm>
            <a:off x="755576" y="2855676"/>
            <a:ext cx="8460432" cy="1146647"/>
          </a:xfrm>
        </p:spPr>
        <p:txBody>
          <a:bodyPr/>
          <a:lstStyle/>
          <a:p>
            <a:pPr algn="l"/>
            <a:r>
              <a:rPr lang="nl-NL" altLang="nl-NL" b="1" dirty="0">
                <a:latin typeface="+mn-lt"/>
              </a:rPr>
              <a:t>Opkomst Close Reading</a:t>
            </a:r>
          </a:p>
        </p:txBody>
      </p:sp>
      <p:sp>
        <p:nvSpPr>
          <p:cNvPr id="3" name="Tekstvak 2"/>
          <p:cNvSpPr txBox="1"/>
          <p:nvPr/>
        </p:nvSpPr>
        <p:spPr>
          <a:xfrm>
            <a:off x="7123471" y="398206"/>
            <a:ext cx="1799303" cy="9233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186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el 1"/>
          <p:cNvSpPr>
            <a:spLocks noGrp="1"/>
          </p:cNvSpPr>
          <p:nvPr>
            <p:ph type="ctrTitle"/>
          </p:nvPr>
        </p:nvSpPr>
        <p:spPr>
          <a:xfrm>
            <a:off x="-4050" y="188640"/>
            <a:ext cx="9144000" cy="1080120"/>
          </a:xfrm>
        </p:spPr>
        <p:txBody>
          <a:bodyPr/>
          <a:lstStyle/>
          <a:p>
            <a:pPr algn="l"/>
            <a:r>
              <a:rPr lang="nl-NL" altLang="nl-NL" sz="3600" b="1" dirty="0"/>
              <a:t>Verklaringen voor opkomst Close </a:t>
            </a:r>
            <a:r>
              <a:rPr lang="nl-NL" altLang="nl-NL" sz="3600" dirty="0"/>
              <a:t>R</a:t>
            </a:r>
            <a:r>
              <a:rPr lang="nl-NL" altLang="nl-NL" sz="3600" b="1" dirty="0"/>
              <a:t>eading</a:t>
            </a:r>
          </a:p>
        </p:txBody>
      </p:sp>
      <p:sp>
        <p:nvSpPr>
          <p:cNvPr id="3" name="Tijdelijke aanduiding voor inhoud 2"/>
          <p:cNvSpPr>
            <a:spLocks noGrp="1"/>
          </p:cNvSpPr>
          <p:nvPr>
            <p:ph type="subTitle" idx="1"/>
          </p:nvPr>
        </p:nvSpPr>
        <p:spPr>
          <a:xfrm>
            <a:off x="179512" y="1240704"/>
            <a:ext cx="7632848" cy="3651507"/>
          </a:xfrm>
        </p:spPr>
        <p:txBody>
          <a:bodyPr/>
          <a:lstStyle/>
          <a:p>
            <a:pPr marL="342900" indent="-342900">
              <a:buFont typeface="Arial" panose="020B0604020202020204" pitchFamily="34" charset="0"/>
              <a:buChar char="•"/>
              <a:defRPr/>
            </a:pPr>
            <a:r>
              <a:rPr lang="nl-NL" sz="2000" dirty="0">
                <a:solidFill>
                  <a:srgbClr val="004990"/>
                </a:solidFill>
              </a:rPr>
              <a:t>Vanaf 1995: zeer veel aandacht voor </a:t>
            </a:r>
            <a:r>
              <a:rPr lang="nl-NL" sz="2000" b="1" dirty="0">
                <a:solidFill>
                  <a:srgbClr val="004990"/>
                </a:solidFill>
              </a:rPr>
              <a:t>leesstrategieën</a:t>
            </a:r>
            <a:r>
              <a:rPr lang="nl-NL" sz="2000" dirty="0">
                <a:solidFill>
                  <a:srgbClr val="004990"/>
                </a:solidFill>
              </a:rPr>
              <a:t> en </a:t>
            </a:r>
            <a:r>
              <a:rPr lang="nl-NL" sz="2000" b="1" dirty="0">
                <a:solidFill>
                  <a:srgbClr val="004990"/>
                </a:solidFill>
              </a:rPr>
              <a:t>woordenschat</a:t>
            </a:r>
            <a:r>
              <a:rPr lang="nl-NL" sz="2000" dirty="0">
                <a:solidFill>
                  <a:srgbClr val="004990"/>
                </a:solidFill>
              </a:rPr>
              <a:t>;</a:t>
            </a:r>
          </a:p>
          <a:p>
            <a:pPr marL="342900" indent="-342900">
              <a:buFont typeface="Arial" panose="020B0604020202020204" pitchFamily="34" charset="0"/>
              <a:buChar char="•"/>
              <a:defRPr/>
            </a:pPr>
            <a:endParaRPr lang="nl-NL" sz="2000" dirty="0">
              <a:solidFill>
                <a:srgbClr val="004990"/>
              </a:solidFill>
            </a:endParaRPr>
          </a:p>
          <a:p>
            <a:pPr marL="342900" indent="-342900">
              <a:buFont typeface="Arial" panose="020B0604020202020204" pitchFamily="34" charset="0"/>
              <a:buChar char="•"/>
              <a:defRPr/>
            </a:pPr>
            <a:r>
              <a:rPr lang="nl-NL" sz="2000" dirty="0">
                <a:solidFill>
                  <a:srgbClr val="004990"/>
                </a:solidFill>
              </a:rPr>
              <a:t>Vanaf 2005: de </a:t>
            </a:r>
            <a:r>
              <a:rPr lang="nl-NL" sz="2000" b="1" dirty="0">
                <a:solidFill>
                  <a:srgbClr val="004990"/>
                </a:solidFill>
              </a:rPr>
              <a:t>inhoud</a:t>
            </a:r>
            <a:r>
              <a:rPr lang="nl-NL" sz="2000" dirty="0">
                <a:solidFill>
                  <a:srgbClr val="004990"/>
                </a:solidFill>
              </a:rPr>
              <a:t> van de tekst komt </a:t>
            </a:r>
            <a:r>
              <a:rPr lang="nl-NL" sz="2000" b="1" dirty="0">
                <a:solidFill>
                  <a:srgbClr val="004990"/>
                </a:solidFill>
              </a:rPr>
              <a:t>centraal</a:t>
            </a:r>
            <a:r>
              <a:rPr lang="nl-NL" sz="2000" dirty="0">
                <a:solidFill>
                  <a:srgbClr val="004990"/>
                </a:solidFill>
              </a:rPr>
              <a:t> te staan. </a:t>
            </a:r>
            <a:br>
              <a:rPr lang="nl-NL" sz="2000" dirty="0">
                <a:solidFill>
                  <a:srgbClr val="004990"/>
                </a:solidFill>
              </a:rPr>
            </a:br>
            <a:r>
              <a:rPr lang="nl-NL" sz="2000" dirty="0">
                <a:solidFill>
                  <a:srgbClr val="004990"/>
                </a:solidFill>
              </a:rPr>
              <a:t>Bij de op de tekstinhoud gerichte benadering kunnen de leerlingen </a:t>
            </a:r>
            <a:br>
              <a:rPr lang="nl-NL" sz="2000" dirty="0">
                <a:solidFill>
                  <a:srgbClr val="004990"/>
                </a:solidFill>
              </a:rPr>
            </a:br>
            <a:r>
              <a:rPr lang="nl-NL" sz="2000" dirty="0">
                <a:solidFill>
                  <a:srgbClr val="004990"/>
                </a:solidFill>
              </a:rPr>
              <a:t>het verhaal beter navertellen en leerden ze meer van informatieve </a:t>
            </a:r>
            <a:br>
              <a:rPr lang="nl-NL" sz="2000" dirty="0">
                <a:solidFill>
                  <a:srgbClr val="004990"/>
                </a:solidFill>
              </a:rPr>
            </a:br>
            <a:r>
              <a:rPr lang="nl-NL" sz="2000" dirty="0">
                <a:solidFill>
                  <a:srgbClr val="004990"/>
                </a:solidFill>
              </a:rPr>
              <a:t>teksten door discussie over de teksten </a:t>
            </a:r>
            <a:r>
              <a:rPr lang="nl-NL" sz="1400" b="1" dirty="0">
                <a:solidFill>
                  <a:srgbClr val="004990"/>
                </a:solidFill>
              </a:rPr>
              <a:t>(</a:t>
            </a:r>
            <a:r>
              <a:rPr lang="nl-NL" sz="1400" b="1" dirty="0" err="1">
                <a:solidFill>
                  <a:srgbClr val="004990"/>
                </a:solidFill>
              </a:rPr>
              <a:t>McKeown</a:t>
            </a:r>
            <a:r>
              <a:rPr lang="nl-NL" sz="1400" b="1" dirty="0">
                <a:solidFill>
                  <a:srgbClr val="004990"/>
                </a:solidFill>
              </a:rPr>
              <a:t>, Beck &amp; Blake, 2009). </a:t>
            </a:r>
          </a:p>
          <a:p>
            <a:pPr marL="342900" indent="-342900">
              <a:buFont typeface="Arial" panose="020B0604020202020204" pitchFamily="34" charset="0"/>
              <a:buChar char="•"/>
              <a:defRPr/>
            </a:pPr>
            <a:endParaRPr lang="nl-NL" sz="2000" b="1" dirty="0">
              <a:solidFill>
                <a:srgbClr val="004990"/>
              </a:solidFill>
            </a:endParaRPr>
          </a:p>
          <a:p>
            <a:pPr marL="342900" indent="-342900">
              <a:buFont typeface="Arial" panose="020B0604020202020204" pitchFamily="34" charset="0"/>
              <a:buChar char="•"/>
              <a:defRPr/>
            </a:pPr>
            <a:r>
              <a:rPr lang="nl-NL" sz="2000" dirty="0">
                <a:solidFill>
                  <a:srgbClr val="004990"/>
                </a:solidFill>
              </a:rPr>
              <a:t>Aandacht voor leerlingen </a:t>
            </a:r>
            <a:r>
              <a:rPr lang="nl-NL" sz="2000" b="1" dirty="0">
                <a:solidFill>
                  <a:srgbClr val="004990"/>
                </a:solidFill>
              </a:rPr>
              <a:t>leren</a:t>
            </a:r>
            <a:r>
              <a:rPr lang="nl-NL" sz="2000" dirty="0">
                <a:solidFill>
                  <a:srgbClr val="004990"/>
                </a:solidFill>
              </a:rPr>
              <a:t> </a:t>
            </a:r>
            <a:r>
              <a:rPr lang="nl-NL" sz="2000" b="1" dirty="0">
                <a:solidFill>
                  <a:srgbClr val="004990"/>
                </a:solidFill>
              </a:rPr>
              <a:t>argumenteren</a:t>
            </a:r>
            <a:r>
              <a:rPr lang="nl-NL" sz="2000" dirty="0">
                <a:solidFill>
                  <a:srgbClr val="004990"/>
                </a:solidFill>
              </a:rPr>
              <a:t> </a:t>
            </a:r>
            <a:r>
              <a:rPr lang="nl-NL" sz="1400" b="1" dirty="0">
                <a:solidFill>
                  <a:srgbClr val="004990"/>
                </a:solidFill>
              </a:rPr>
              <a:t>(</a:t>
            </a:r>
            <a:r>
              <a:rPr lang="nl-NL" sz="1400" b="1" dirty="0" err="1">
                <a:solidFill>
                  <a:srgbClr val="004990"/>
                </a:solidFill>
              </a:rPr>
              <a:t>Snowling</a:t>
            </a:r>
            <a:r>
              <a:rPr lang="nl-NL" sz="1400" b="1" dirty="0">
                <a:solidFill>
                  <a:srgbClr val="004990"/>
                </a:solidFill>
              </a:rPr>
              <a:t> e.a. 2014).</a:t>
            </a:r>
          </a:p>
          <a:p>
            <a:pPr marL="342900" indent="-342900">
              <a:buFont typeface="Arial" panose="020B0604020202020204" pitchFamily="34" charset="0"/>
              <a:buChar char="•"/>
              <a:defRPr/>
            </a:pPr>
            <a:endParaRPr lang="nl-NL" sz="1400" b="1" dirty="0">
              <a:solidFill>
                <a:srgbClr val="004990"/>
              </a:solidFill>
            </a:endParaRPr>
          </a:p>
          <a:p>
            <a:pPr marL="342900" indent="-342900">
              <a:buFont typeface="Arial" panose="020B0604020202020204" pitchFamily="34" charset="0"/>
              <a:buChar char="•"/>
              <a:defRPr/>
            </a:pPr>
            <a:r>
              <a:rPr lang="nl-NL" sz="2000" b="1" dirty="0">
                <a:solidFill>
                  <a:srgbClr val="004990"/>
                </a:solidFill>
              </a:rPr>
              <a:t>Strategieën</a:t>
            </a:r>
            <a:r>
              <a:rPr lang="nl-NL" sz="2000" dirty="0">
                <a:solidFill>
                  <a:srgbClr val="004990"/>
                </a:solidFill>
              </a:rPr>
              <a:t> </a:t>
            </a:r>
            <a:r>
              <a:rPr lang="nl-NL" sz="2000" b="1" dirty="0">
                <a:solidFill>
                  <a:srgbClr val="004990"/>
                </a:solidFill>
              </a:rPr>
              <a:t>niet</a:t>
            </a:r>
            <a:r>
              <a:rPr lang="nl-NL" sz="2000" dirty="0">
                <a:solidFill>
                  <a:srgbClr val="004990"/>
                </a:solidFill>
              </a:rPr>
              <a:t> </a:t>
            </a:r>
            <a:r>
              <a:rPr lang="nl-NL" sz="2000" b="1" dirty="0">
                <a:solidFill>
                  <a:srgbClr val="004990"/>
                </a:solidFill>
              </a:rPr>
              <a:t>genoeg</a:t>
            </a:r>
            <a:r>
              <a:rPr lang="nl-NL" sz="2000" dirty="0">
                <a:solidFill>
                  <a:srgbClr val="004990"/>
                </a:solidFill>
              </a:rPr>
              <a:t>: kennis heeft grote invloed op leesbegrip!</a:t>
            </a:r>
            <a:br>
              <a:rPr lang="nl-NL" sz="2000" dirty="0">
                <a:solidFill>
                  <a:srgbClr val="004990"/>
                </a:solidFill>
              </a:rPr>
            </a:br>
            <a:r>
              <a:rPr lang="nl-NL" sz="1400" b="1" dirty="0">
                <a:solidFill>
                  <a:srgbClr val="004990"/>
                </a:solidFill>
              </a:rPr>
              <a:t>(</a:t>
            </a:r>
            <a:r>
              <a:rPr lang="nl-NL" sz="1400" b="1" dirty="0" err="1">
                <a:solidFill>
                  <a:srgbClr val="004990"/>
                </a:solidFill>
              </a:rPr>
              <a:t>Aarnoutse</a:t>
            </a:r>
            <a:r>
              <a:rPr lang="nl-NL" sz="1400" b="1" dirty="0">
                <a:solidFill>
                  <a:srgbClr val="004990"/>
                </a:solidFill>
              </a:rPr>
              <a:t>, 2017)</a:t>
            </a:r>
          </a:p>
          <a:p>
            <a:pPr marL="342900" indent="-342900">
              <a:buFont typeface="Arial" panose="020B0604020202020204" pitchFamily="34" charset="0"/>
              <a:buChar char="•"/>
              <a:defRPr/>
            </a:pPr>
            <a:endParaRPr lang="nl-NL" sz="1400" b="1" dirty="0">
              <a:solidFill>
                <a:srgbClr val="004990"/>
              </a:solidFill>
            </a:endParaRPr>
          </a:p>
          <a:p>
            <a:pPr marL="342900" indent="-342900">
              <a:buFont typeface="Arial" panose="020B0604020202020204" pitchFamily="34" charset="0"/>
              <a:buChar char="•"/>
              <a:defRPr/>
            </a:pPr>
            <a:r>
              <a:rPr lang="nl-NL" sz="2000" dirty="0">
                <a:solidFill>
                  <a:srgbClr val="004990"/>
                </a:solidFill>
              </a:rPr>
              <a:t>Leerlingen moeten (weer) leren om </a:t>
            </a:r>
            <a:r>
              <a:rPr lang="nl-NL" sz="2000" b="1" dirty="0">
                <a:solidFill>
                  <a:srgbClr val="004990"/>
                </a:solidFill>
              </a:rPr>
              <a:t>moeite</a:t>
            </a:r>
            <a:r>
              <a:rPr lang="nl-NL" sz="2000" dirty="0">
                <a:solidFill>
                  <a:srgbClr val="004990"/>
                </a:solidFill>
              </a:rPr>
              <a:t> te doen voor de tekst! </a:t>
            </a:r>
            <a:br>
              <a:rPr lang="nl-NL" sz="2000" dirty="0">
                <a:solidFill>
                  <a:srgbClr val="004990"/>
                </a:solidFill>
              </a:rPr>
            </a:br>
            <a:r>
              <a:rPr lang="nl-NL" sz="2000" dirty="0">
                <a:solidFill>
                  <a:srgbClr val="004990"/>
                </a:solidFill>
              </a:rPr>
              <a:t>Dat zet aan tot </a:t>
            </a:r>
            <a:r>
              <a:rPr lang="nl-NL" sz="2000" b="1" dirty="0">
                <a:solidFill>
                  <a:srgbClr val="004990"/>
                </a:solidFill>
              </a:rPr>
              <a:t>herhaald</a:t>
            </a:r>
            <a:r>
              <a:rPr lang="nl-NL" sz="2000" dirty="0">
                <a:solidFill>
                  <a:srgbClr val="004990"/>
                </a:solidFill>
              </a:rPr>
              <a:t> </a:t>
            </a:r>
            <a:r>
              <a:rPr lang="nl-NL" sz="2000" b="1" dirty="0">
                <a:solidFill>
                  <a:srgbClr val="004990"/>
                </a:solidFill>
              </a:rPr>
              <a:t>lezen</a:t>
            </a:r>
            <a:r>
              <a:rPr lang="nl-NL" sz="2000" dirty="0">
                <a:solidFill>
                  <a:srgbClr val="004990"/>
                </a:solidFill>
              </a:rPr>
              <a:t> </a:t>
            </a:r>
            <a:r>
              <a:rPr lang="nl-NL" sz="1400" b="1" dirty="0">
                <a:solidFill>
                  <a:srgbClr val="004990"/>
                </a:solidFill>
              </a:rPr>
              <a:t>(Fisher &amp; Frey, 2012)</a:t>
            </a:r>
            <a:endParaRPr lang="nl-NL" sz="1600" b="1" dirty="0">
              <a:solidFill>
                <a:srgbClr val="004990"/>
              </a:solidFill>
            </a:endParaRPr>
          </a:p>
          <a:p>
            <a:pPr>
              <a:defRPr/>
            </a:pPr>
            <a:endParaRPr lang="nl-NL" sz="1600" b="1" dirty="0">
              <a:solidFill>
                <a:srgbClr val="004990"/>
              </a:solidFill>
            </a:endParaRPr>
          </a:p>
          <a:p>
            <a:pPr>
              <a:defRPr/>
            </a:pPr>
            <a:endParaRPr lang="nl-NL" sz="2200" dirty="0">
              <a:solidFill>
                <a:srgbClr val="004990"/>
              </a:solidFill>
            </a:endParaRPr>
          </a:p>
        </p:txBody>
      </p:sp>
    </p:spTree>
    <p:extLst>
      <p:ext uri="{BB962C8B-B14F-4D97-AF65-F5344CB8AC3E}">
        <p14:creationId xmlns:p14="http://schemas.microsoft.com/office/powerpoint/2010/main" val="3369896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60648"/>
            <a:ext cx="9144000" cy="1470026"/>
          </a:xfrm>
        </p:spPr>
        <p:txBody>
          <a:bodyPr/>
          <a:lstStyle/>
          <a:p>
            <a:r>
              <a:rPr lang="nl-NL" sz="3600" dirty="0"/>
              <a:t>Doorgeslagen aandacht voor </a:t>
            </a:r>
            <a:br>
              <a:rPr lang="nl-NL" sz="3600" dirty="0"/>
            </a:br>
            <a:r>
              <a:rPr lang="nl-NL" sz="3600" dirty="0"/>
              <a:t>strategieën en woordenschat</a:t>
            </a:r>
          </a:p>
        </p:txBody>
      </p:sp>
      <p:sp>
        <p:nvSpPr>
          <p:cNvPr id="3" name="Tijdelijke aanduiding voor inhoud 2"/>
          <p:cNvSpPr>
            <a:spLocks noGrp="1"/>
          </p:cNvSpPr>
          <p:nvPr>
            <p:ph type="subTitle" idx="1"/>
          </p:nvPr>
        </p:nvSpPr>
        <p:spPr>
          <a:xfrm>
            <a:off x="467544" y="2060848"/>
            <a:ext cx="7272808" cy="3816422"/>
          </a:xfrm>
        </p:spPr>
        <p:txBody>
          <a:bodyPr/>
          <a:lstStyle/>
          <a:p>
            <a:pPr marL="0" indent="0">
              <a:buNone/>
            </a:pPr>
            <a:r>
              <a:rPr lang="nl-NL" sz="2000" dirty="0">
                <a:solidFill>
                  <a:srgbClr val="004990"/>
                </a:solidFill>
              </a:rPr>
              <a:t>Het effect daarvan: </a:t>
            </a:r>
          </a:p>
          <a:p>
            <a:pPr marL="342900" indent="-342900">
              <a:buFont typeface="Arial" panose="020B0604020202020204" pitchFamily="34" charset="0"/>
              <a:buChar char="•"/>
            </a:pPr>
            <a:r>
              <a:rPr lang="nl-NL" sz="2000" dirty="0">
                <a:solidFill>
                  <a:srgbClr val="004990"/>
                </a:solidFill>
              </a:rPr>
              <a:t>Het </a:t>
            </a:r>
            <a:r>
              <a:rPr lang="nl-NL" sz="2000" b="1" dirty="0">
                <a:solidFill>
                  <a:srgbClr val="004990"/>
                </a:solidFill>
              </a:rPr>
              <a:t>lezen van teksten </a:t>
            </a:r>
            <a:r>
              <a:rPr lang="nl-NL" sz="2000" dirty="0">
                <a:solidFill>
                  <a:srgbClr val="004990"/>
                </a:solidFill>
              </a:rPr>
              <a:t>kwam </a:t>
            </a:r>
            <a:r>
              <a:rPr lang="nl-NL" sz="2000" b="1" dirty="0">
                <a:solidFill>
                  <a:srgbClr val="004990"/>
                </a:solidFill>
              </a:rPr>
              <a:t>in</a:t>
            </a:r>
            <a:r>
              <a:rPr lang="nl-NL" sz="2000" dirty="0">
                <a:solidFill>
                  <a:srgbClr val="004990"/>
                </a:solidFill>
              </a:rPr>
              <a:t> </a:t>
            </a:r>
            <a:r>
              <a:rPr lang="nl-NL" sz="2000" b="1" dirty="0">
                <a:solidFill>
                  <a:srgbClr val="004990"/>
                </a:solidFill>
              </a:rPr>
              <a:t>de</a:t>
            </a:r>
            <a:r>
              <a:rPr lang="nl-NL" sz="2000" dirty="0">
                <a:solidFill>
                  <a:srgbClr val="004990"/>
                </a:solidFill>
              </a:rPr>
              <a:t> </a:t>
            </a:r>
            <a:r>
              <a:rPr lang="nl-NL" sz="2000" b="1" dirty="0">
                <a:solidFill>
                  <a:srgbClr val="004990"/>
                </a:solidFill>
              </a:rPr>
              <a:t>knel</a:t>
            </a:r>
            <a:r>
              <a:rPr lang="nl-NL" sz="2000" dirty="0">
                <a:solidFill>
                  <a:srgbClr val="004990"/>
                </a:solidFill>
              </a:rPr>
              <a:t>. In veel lessen was er meer aandacht en tijd voor strategieën en woordenschat dan voor het lezen en omgaan met de tekst;</a:t>
            </a:r>
          </a:p>
          <a:p>
            <a:pPr marL="342900" indent="-342900">
              <a:buFont typeface="Arial" panose="020B0604020202020204" pitchFamily="34" charset="0"/>
              <a:buChar char="•"/>
            </a:pPr>
            <a:r>
              <a:rPr lang="nl-NL" sz="2000" b="1" dirty="0">
                <a:solidFill>
                  <a:srgbClr val="004990"/>
                </a:solidFill>
              </a:rPr>
              <a:t>Kennishiaten</a:t>
            </a:r>
            <a:r>
              <a:rPr lang="nl-NL" sz="2000" dirty="0">
                <a:solidFill>
                  <a:srgbClr val="004990"/>
                </a:solidFill>
              </a:rPr>
              <a:t> kunnen niet door een ‘strategie’ worden opgevuld;</a:t>
            </a:r>
          </a:p>
          <a:p>
            <a:pPr marL="342900" indent="-342900">
              <a:buFont typeface="Arial" panose="020B0604020202020204" pitchFamily="34" charset="0"/>
              <a:buChar char="•"/>
            </a:pPr>
            <a:r>
              <a:rPr lang="nl-NL" sz="2000" dirty="0">
                <a:solidFill>
                  <a:srgbClr val="004990"/>
                </a:solidFill>
              </a:rPr>
              <a:t>Er ontstaat </a:t>
            </a:r>
            <a:r>
              <a:rPr lang="nl-NL" sz="2000" b="1" dirty="0">
                <a:solidFill>
                  <a:srgbClr val="004990"/>
                </a:solidFill>
              </a:rPr>
              <a:t>geen ‘diep tekstbegrip</a:t>
            </a:r>
            <a:r>
              <a:rPr lang="nl-NL" sz="2000" dirty="0">
                <a:solidFill>
                  <a:srgbClr val="004990"/>
                </a:solidFill>
              </a:rPr>
              <a:t>’;</a:t>
            </a:r>
          </a:p>
          <a:p>
            <a:pPr marL="342900" indent="-342900">
              <a:buFont typeface="Arial" panose="020B0604020202020204" pitchFamily="34" charset="0"/>
              <a:buChar char="•"/>
            </a:pPr>
            <a:r>
              <a:rPr lang="nl-NL" sz="2000" dirty="0">
                <a:solidFill>
                  <a:srgbClr val="004990"/>
                </a:solidFill>
              </a:rPr>
              <a:t>Het </a:t>
            </a:r>
            <a:r>
              <a:rPr lang="nl-NL" sz="2000" b="1" dirty="0">
                <a:solidFill>
                  <a:srgbClr val="004990"/>
                </a:solidFill>
              </a:rPr>
              <a:t>ontbreekt</a:t>
            </a:r>
            <a:r>
              <a:rPr lang="nl-NL" sz="2000" dirty="0">
                <a:solidFill>
                  <a:srgbClr val="004990"/>
                </a:solidFill>
              </a:rPr>
              <a:t> aan de inzet van </a:t>
            </a:r>
            <a:r>
              <a:rPr lang="nl-NL" sz="2000" b="1" dirty="0">
                <a:solidFill>
                  <a:srgbClr val="004990"/>
                </a:solidFill>
              </a:rPr>
              <a:t>effectieve</a:t>
            </a:r>
            <a:r>
              <a:rPr lang="nl-NL" sz="2000" dirty="0">
                <a:solidFill>
                  <a:srgbClr val="004990"/>
                </a:solidFill>
              </a:rPr>
              <a:t> </a:t>
            </a:r>
            <a:r>
              <a:rPr lang="nl-NL" sz="2000" b="1" dirty="0">
                <a:solidFill>
                  <a:srgbClr val="004990"/>
                </a:solidFill>
              </a:rPr>
              <a:t>didactiek</a:t>
            </a:r>
            <a:r>
              <a:rPr lang="nl-NL" sz="2000" dirty="0">
                <a:solidFill>
                  <a:srgbClr val="004990"/>
                </a:solidFill>
              </a:rPr>
              <a:t>;</a:t>
            </a:r>
          </a:p>
          <a:p>
            <a:pPr marL="342900" indent="-342900">
              <a:buFont typeface="Arial" panose="020B0604020202020204" pitchFamily="34" charset="0"/>
              <a:buChar char="•"/>
            </a:pPr>
            <a:r>
              <a:rPr lang="nl-NL" sz="2000" b="1" dirty="0">
                <a:solidFill>
                  <a:srgbClr val="004990"/>
                </a:solidFill>
              </a:rPr>
              <a:t>Gebrek</a:t>
            </a:r>
            <a:r>
              <a:rPr lang="nl-NL" sz="2000" dirty="0">
                <a:solidFill>
                  <a:srgbClr val="004990"/>
                </a:solidFill>
              </a:rPr>
              <a:t> </a:t>
            </a:r>
            <a:r>
              <a:rPr lang="nl-NL" sz="2000" b="1" dirty="0">
                <a:solidFill>
                  <a:srgbClr val="004990"/>
                </a:solidFill>
              </a:rPr>
              <a:t>aan</a:t>
            </a:r>
            <a:r>
              <a:rPr lang="nl-NL" sz="2000" dirty="0">
                <a:solidFill>
                  <a:srgbClr val="004990"/>
                </a:solidFill>
              </a:rPr>
              <a:t> een doorlopende lijn t.a.v. </a:t>
            </a:r>
            <a:r>
              <a:rPr lang="nl-NL" sz="2000" b="1" dirty="0">
                <a:solidFill>
                  <a:srgbClr val="004990"/>
                </a:solidFill>
              </a:rPr>
              <a:t>tekstcomplexiteit</a:t>
            </a:r>
            <a:r>
              <a:rPr lang="nl-NL" sz="2000" dirty="0">
                <a:solidFill>
                  <a:srgbClr val="004990"/>
                </a:solidFill>
              </a:rPr>
              <a:t>; </a:t>
            </a:r>
          </a:p>
          <a:p>
            <a:endParaRPr lang="nl-NL" sz="2000" dirty="0">
              <a:solidFill>
                <a:srgbClr val="004990"/>
              </a:solidFill>
            </a:endParaRPr>
          </a:p>
          <a:p>
            <a:r>
              <a:rPr lang="nl-NL" sz="2000" dirty="0">
                <a:solidFill>
                  <a:srgbClr val="004990"/>
                </a:solidFill>
              </a:rPr>
              <a:t>Dit heeft bijgedragen aan de opkomst van </a:t>
            </a:r>
            <a:r>
              <a:rPr lang="nl-NL" sz="2000" b="1" dirty="0">
                <a:solidFill>
                  <a:srgbClr val="FF0000"/>
                </a:solidFill>
              </a:rPr>
              <a:t>Close Reading</a:t>
            </a:r>
            <a:r>
              <a:rPr lang="nl-NL" sz="2000" b="1" dirty="0">
                <a:solidFill>
                  <a:srgbClr val="004990"/>
                </a:solidFill>
              </a:rPr>
              <a:t>.</a:t>
            </a:r>
            <a:endParaRPr lang="nl-NL" sz="2000" dirty="0">
              <a:solidFill>
                <a:srgbClr val="004990"/>
              </a:solidFill>
            </a:endParaRPr>
          </a:p>
          <a:p>
            <a:pPr marL="342900" indent="-342900">
              <a:buFont typeface="Arial" panose="020B0604020202020204" pitchFamily="34" charset="0"/>
              <a:buChar char="•"/>
            </a:pPr>
            <a:endParaRPr lang="nl-NL" sz="2000" dirty="0">
              <a:solidFill>
                <a:srgbClr val="004990"/>
              </a:solidFill>
            </a:endParaRPr>
          </a:p>
          <a:p>
            <a:pPr marL="342900" indent="-342900">
              <a:buFont typeface="Arial" panose="020B0604020202020204" pitchFamily="34" charset="0"/>
              <a:buChar char="•"/>
            </a:pPr>
            <a:endParaRPr lang="nl-NL" sz="2000" dirty="0">
              <a:solidFill>
                <a:srgbClr val="004990"/>
              </a:solidFill>
            </a:endParaRPr>
          </a:p>
          <a:p>
            <a:pPr marL="0" indent="0">
              <a:buNone/>
            </a:pPr>
            <a:endParaRPr lang="nl-NL" sz="2200" dirty="0">
              <a:solidFill>
                <a:srgbClr val="004990"/>
              </a:solidFill>
            </a:endParaRPr>
          </a:p>
        </p:txBody>
      </p:sp>
    </p:spTree>
    <p:extLst>
      <p:ext uri="{BB962C8B-B14F-4D97-AF65-F5344CB8AC3E}">
        <p14:creationId xmlns:p14="http://schemas.microsoft.com/office/powerpoint/2010/main" val="16561830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95536" y="188640"/>
            <a:ext cx="8424936" cy="1296144"/>
          </a:xfrm>
        </p:spPr>
        <p:txBody>
          <a:bodyPr/>
          <a:lstStyle/>
          <a:p>
            <a:pPr algn="l"/>
            <a:r>
              <a:rPr lang="nl-NL" sz="3600" dirty="0"/>
              <a:t>Wat zijn effectieve activiteiten volgens meta-analyse? </a:t>
            </a:r>
            <a:r>
              <a:rPr lang="nl-NL" sz="2000" dirty="0"/>
              <a:t>(Fisher e.a. 2016)</a:t>
            </a:r>
            <a:endParaRPr lang="nl-NL" sz="3600" dirty="0"/>
          </a:p>
        </p:txBody>
      </p:sp>
      <p:sp>
        <p:nvSpPr>
          <p:cNvPr id="3" name="Ondertitel 2"/>
          <p:cNvSpPr>
            <a:spLocks noGrp="1"/>
          </p:cNvSpPr>
          <p:nvPr>
            <p:ph type="subTitle" idx="1"/>
          </p:nvPr>
        </p:nvSpPr>
        <p:spPr>
          <a:xfrm>
            <a:off x="611560" y="1484784"/>
            <a:ext cx="6768754" cy="4320482"/>
          </a:xfrm>
        </p:spPr>
        <p:txBody>
          <a:bodyPr/>
          <a:lstStyle/>
          <a:p>
            <a:pPr marL="285750" indent="-285750">
              <a:buFont typeface="Arial" panose="020B0604020202020204" pitchFamily="34" charset="0"/>
              <a:buChar char="•"/>
            </a:pPr>
            <a:r>
              <a:rPr lang="nl-NL" sz="2000" dirty="0">
                <a:solidFill>
                  <a:srgbClr val="004990"/>
                </a:solidFill>
              </a:rPr>
              <a:t>Voorkennis actualiseren                             	0.65</a:t>
            </a:r>
          </a:p>
          <a:p>
            <a:pPr marL="285750" indent="-285750">
              <a:buFont typeface="Arial" panose="020B0604020202020204" pitchFamily="34" charset="0"/>
              <a:buChar char="•"/>
            </a:pPr>
            <a:r>
              <a:rPr lang="nl-NL" sz="2000" dirty="0">
                <a:solidFill>
                  <a:srgbClr val="004990"/>
                </a:solidFill>
              </a:rPr>
              <a:t>Samenwerken rondom </a:t>
            </a:r>
            <a:r>
              <a:rPr lang="nl-NL" sz="2000" dirty="0">
                <a:solidFill>
                  <a:schemeClr val="tx2"/>
                </a:solidFill>
              </a:rPr>
              <a:t>tekst                     	0.59</a:t>
            </a:r>
          </a:p>
          <a:p>
            <a:pPr marL="285750" indent="-285750">
              <a:buFont typeface="Arial" panose="020B0604020202020204" pitchFamily="34" charset="0"/>
              <a:buChar char="•"/>
            </a:pPr>
            <a:r>
              <a:rPr lang="nl-NL" sz="2000" dirty="0">
                <a:solidFill>
                  <a:schemeClr val="tx2"/>
                </a:solidFill>
              </a:rPr>
              <a:t>Visualiseren inhoud                                     	0.60</a:t>
            </a:r>
          </a:p>
          <a:p>
            <a:pPr marL="285750" indent="-285750">
              <a:buFont typeface="Arial" panose="020B0604020202020204" pitchFamily="34" charset="0"/>
              <a:buChar char="•"/>
            </a:pPr>
            <a:r>
              <a:rPr lang="nl-NL" sz="2000" dirty="0">
                <a:solidFill>
                  <a:schemeClr val="tx2"/>
                </a:solidFill>
              </a:rPr>
              <a:t>Klassendiscussies over tekst                       	0.82</a:t>
            </a:r>
          </a:p>
          <a:p>
            <a:pPr marL="285750" indent="-285750">
              <a:buFont typeface="Arial" panose="020B0604020202020204" pitchFamily="34" charset="0"/>
              <a:buChar char="•"/>
            </a:pPr>
            <a:r>
              <a:rPr lang="nl-NL" sz="2000" dirty="0">
                <a:solidFill>
                  <a:schemeClr val="tx2"/>
                </a:solidFill>
              </a:rPr>
              <a:t>Vragen stellen bij tekst                                	0.48</a:t>
            </a:r>
          </a:p>
          <a:p>
            <a:pPr marL="285750" indent="-285750">
              <a:buFont typeface="Arial" panose="020B0604020202020204" pitchFamily="34" charset="0"/>
              <a:buChar char="•"/>
            </a:pPr>
            <a:r>
              <a:rPr lang="nl-NL" sz="2000" dirty="0">
                <a:solidFill>
                  <a:schemeClr val="tx2"/>
                </a:solidFill>
              </a:rPr>
              <a:t>Herhaald tekst lezen                                     	0.67</a:t>
            </a:r>
          </a:p>
          <a:p>
            <a:pPr marL="285750" indent="-285750">
              <a:buFont typeface="Arial" panose="020B0604020202020204" pitchFamily="34" charset="0"/>
              <a:buChar char="•"/>
            </a:pPr>
            <a:r>
              <a:rPr lang="nl-NL" sz="2000" dirty="0">
                <a:solidFill>
                  <a:schemeClr val="tx2"/>
                </a:solidFill>
              </a:rPr>
              <a:t>Studievaardigheden tekst                            	0.63</a:t>
            </a:r>
          </a:p>
          <a:p>
            <a:pPr marL="285750" indent="-285750">
              <a:buFont typeface="Arial" panose="020B0604020202020204" pitchFamily="34" charset="0"/>
              <a:buChar char="•"/>
            </a:pPr>
            <a:r>
              <a:rPr lang="nl-NL" sz="2000" dirty="0">
                <a:solidFill>
                  <a:schemeClr val="tx2"/>
                </a:solidFill>
              </a:rPr>
              <a:t>Metacognitief handelen                               	0.69</a:t>
            </a:r>
          </a:p>
          <a:p>
            <a:pPr marL="285750" indent="-285750">
              <a:buFont typeface="Arial" panose="020B0604020202020204" pitchFamily="34" charset="0"/>
              <a:buChar char="•"/>
            </a:pPr>
            <a:r>
              <a:rPr lang="nl-NL" sz="2000" dirty="0">
                <a:solidFill>
                  <a:schemeClr val="tx2"/>
                </a:solidFill>
              </a:rPr>
              <a:t>Leren samenvatten                                       	0.63</a:t>
            </a:r>
          </a:p>
          <a:p>
            <a:pPr marL="285750" indent="-285750">
              <a:buFont typeface="Arial" panose="020B0604020202020204" pitchFamily="34" charset="0"/>
              <a:buChar char="•"/>
            </a:pPr>
            <a:r>
              <a:rPr lang="nl-NL" sz="2000" dirty="0">
                <a:solidFill>
                  <a:schemeClr val="tx2"/>
                </a:solidFill>
              </a:rPr>
              <a:t>Zelf verwoorden/zelf vragen stellen          	0.64</a:t>
            </a:r>
          </a:p>
          <a:p>
            <a:pPr marL="285750" indent="-285750">
              <a:buFont typeface="Arial" panose="020B0604020202020204" pitchFamily="34" charset="0"/>
              <a:buChar char="•"/>
            </a:pPr>
            <a:r>
              <a:rPr lang="nl-NL" sz="2000" dirty="0">
                <a:solidFill>
                  <a:schemeClr val="tx2"/>
                </a:solidFill>
              </a:rPr>
              <a:t>Aantekeningen maken                                 	0.59</a:t>
            </a:r>
          </a:p>
          <a:p>
            <a:pPr marL="285750" indent="-285750">
              <a:buFont typeface="Arial" panose="020B0604020202020204" pitchFamily="34" charset="0"/>
              <a:buChar char="•"/>
            </a:pPr>
            <a:r>
              <a:rPr lang="nl-NL" sz="2000" dirty="0">
                <a:solidFill>
                  <a:schemeClr val="tx2"/>
                </a:solidFill>
              </a:rPr>
              <a:t>Organiseren/verwerken inhoud                 	0.85</a:t>
            </a:r>
          </a:p>
          <a:p>
            <a:pPr marL="285750" indent="-285750">
              <a:buFont typeface="Arial" panose="020B0604020202020204" pitchFamily="34" charset="0"/>
              <a:buChar char="•"/>
            </a:pPr>
            <a:r>
              <a:rPr lang="nl-NL" sz="2000" dirty="0">
                <a:solidFill>
                  <a:schemeClr val="tx2"/>
                </a:solidFill>
              </a:rPr>
              <a:t>Aandacht voor woordenschat                     	0.67</a:t>
            </a:r>
          </a:p>
          <a:p>
            <a:endParaRPr lang="nl-NL" sz="2000" dirty="0">
              <a:solidFill>
                <a:schemeClr val="tx2"/>
              </a:solidFill>
            </a:endParaRPr>
          </a:p>
          <a:p>
            <a:endParaRPr lang="nl-NL" dirty="0"/>
          </a:p>
        </p:txBody>
      </p:sp>
    </p:spTree>
    <p:extLst>
      <p:ext uri="{BB962C8B-B14F-4D97-AF65-F5344CB8AC3E}">
        <p14:creationId xmlns:p14="http://schemas.microsoft.com/office/powerpoint/2010/main" val="27747177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expertis_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7874 expertis - powerpoint">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e1" id="{7E3400B0-8CAA-4AC9-BFDD-55724AE66EA1}" vid="{4192409C-115D-41C8-AB50-976766757E2F}"/>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expertis_presentatie">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6C3B9A068B9E44A8E5FB04CE25F390E" ma:contentTypeVersion="3" ma:contentTypeDescription="Een nieuw document maken." ma:contentTypeScope="" ma:versionID="f68ecf14f7d132cc689b570633ed1e82">
  <xsd:schema xmlns:xsd="http://www.w3.org/2001/XMLSchema" xmlns:xs="http://www.w3.org/2001/XMLSchema" xmlns:p="http://schemas.microsoft.com/office/2006/metadata/properties" xmlns:ns2="42d544d7-e01e-4213-b95d-0c6e7cd1858c" targetNamespace="http://schemas.microsoft.com/office/2006/metadata/properties" ma:root="true" ma:fieldsID="87ffcc35c253ccae62f045d4db93dc5a" ns2:_="">
    <xsd:import namespace="42d544d7-e01e-4213-b95d-0c6e7cd1858c"/>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d544d7-e01e-4213-b95d-0c6e7cd1858c"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element name="SharedWithDetails" ma:index="10" nillable="true" ma:displayName="Gedeeld met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4A2A4B9-80B5-4EF6-AFDB-DED36D80799B}">
  <ds:schemaRefs>
    <ds:schemaRef ds:uri="http://schemas.microsoft.com/sharepoint/v3/contenttype/forms"/>
  </ds:schemaRefs>
</ds:datastoreItem>
</file>

<file path=customXml/itemProps2.xml><?xml version="1.0" encoding="utf-8"?>
<ds:datastoreItem xmlns:ds="http://schemas.openxmlformats.org/officeDocument/2006/customXml" ds:itemID="{5D71F35C-ADD6-48F7-BAAD-18FA722E06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d544d7-e01e-4213-b95d-0c6e7cd18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1AAD97-A53D-4543-ADBC-3EF0C0F5B053}">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42d544d7-e01e-4213-b95d-0c6e7cd1858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expertis_presentatie</Template>
  <TotalTime>2598</TotalTime>
  <Words>1472</Words>
  <Application>Microsoft Office PowerPoint</Application>
  <PresentationFormat>Diavoorstelling (4:3)</PresentationFormat>
  <Paragraphs>261</Paragraphs>
  <Slides>27</Slides>
  <Notes>9</Notes>
  <HiddenSlides>0</HiddenSlides>
  <MMClips>0</MMClips>
  <ScaleCrop>false</ScaleCrop>
  <HeadingPairs>
    <vt:vector size="6" baseType="variant">
      <vt:variant>
        <vt:lpstr>Gebruikte lettertypen</vt:lpstr>
      </vt:variant>
      <vt:variant>
        <vt:i4>6</vt:i4>
      </vt:variant>
      <vt:variant>
        <vt:lpstr>Thema</vt:lpstr>
      </vt:variant>
      <vt:variant>
        <vt:i4>8</vt:i4>
      </vt:variant>
      <vt:variant>
        <vt:lpstr>Diatitels</vt:lpstr>
      </vt:variant>
      <vt:variant>
        <vt:i4>27</vt:i4>
      </vt:variant>
    </vt:vector>
  </HeadingPairs>
  <TitlesOfParts>
    <vt:vector size="41" baseType="lpstr">
      <vt:lpstr>Aller</vt:lpstr>
      <vt:lpstr>Arial</vt:lpstr>
      <vt:lpstr>Calibri</vt:lpstr>
      <vt:lpstr>Segoe Print</vt:lpstr>
      <vt:lpstr>Symbol</vt:lpstr>
      <vt:lpstr>Verdana</vt:lpstr>
      <vt:lpstr>expertis_presentatie</vt:lpstr>
      <vt:lpstr>Office Theme</vt:lpstr>
      <vt:lpstr>1_Office Theme</vt:lpstr>
      <vt:lpstr>7874 expertis - powerpoint</vt:lpstr>
      <vt:lpstr>4_Office Theme</vt:lpstr>
      <vt:lpstr>1_expertis_presentatie</vt:lpstr>
      <vt:lpstr>5_Office Theme</vt:lpstr>
      <vt:lpstr>2_Office Theme</vt:lpstr>
      <vt:lpstr>PowerPoint-presentatie</vt:lpstr>
      <vt:lpstr>PowerPoint-presentatie</vt:lpstr>
      <vt:lpstr>Begrijpend lezen</vt:lpstr>
      <vt:lpstr>Begrijpend lezen</vt:lpstr>
      <vt:lpstr>Wat beïnvloedt het begrijpend lezen?</vt:lpstr>
      <vt:lpstr>Opkomst Close Reading</vt:lpstr>
      <vt:lpstr>Verklaringen voor opkomst Close Reading</vt:lpstr>
      <vt:lpstr>Doorgeslagen aandacht voor  strategieën en woordenschat</vt:lpstr>
      <vt:lpstr>Wat zijn effectieve activiteiten volgens meta-analyse? (Fisher e.a. 2016)</vt:lpstr>
      <vt:lpstr>Is er wetenschappelijk bewijs voor de effectiviteit van Close Reading? </vt:lpstr>
      <vt:lpstr>Close Reading: de kaders</vt:lpstr>
      <vt:lpstr>Definitie Close Reading</vt:lpstr>
      <vt:lpstr>Wat is Close Reading?</vt:lpstr>
      <vt:lpstr>PowerPoint-presentatie</vt:lpstr>
      <vt:lpstr>PowerPoint-presentatie</vt:lpstr>
      <vt:lpstr>Structuur van Close Reading  en tekstgerichte vragen</vt:lpstr>
      <vt:lpstr>PowerPoint-presentatie</vt:lpstr>
      <vt:lpstr>Praktijkvoorbeeld</vt:lpstr>
      <vt:lpstr>   Doel sessie 1: Na het lezen van het gedicht kan ik vertellen wie Goudhaartje is en welke streken er zijn uitgehaald.    </vt:lpstr>
      <vt:lpstr>PowerPoint-presentatie</vt:lpstr>
      <vt:lpstr>Doel sessie 2:   Ik begrijp de betekenis van moeilijke woorden in de tekst beter, door de tekst nog een keer te lezen.  Ik weet welke woorden iets zeggen over het karakter van Goudhaartje en kan deze woorden ordenen’.  </vt:lpstr>
      <vt:lpstr>PowerPoint-presentatie</vt:lpstr>
      <vt:lpstr>Doel sessie 3:   Ik weet welke personen er in de tekst voor komen en kan aangeven wie de schrijver aanspreekt in verschillende tekstdelen.</vt:lpstr>
      <vt:lpstr>Tips Close Reading  </vt:lpstr>
      <vt:lpstr>Welke (prenten)boeken zijn geschikt?</vt:lpstr>
      <vt:lpstr>PowerPoint-presentatie</vt:lpstr>
      <vt:lpstr>Bedankt voor jullie aandacht!</vt:lpstr>
    </vt:vector>
  </TitlesOfParts>
  <Company>Expertis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Dinther van, Alice</dc:creator>
  <cp:lastModifiedBy>Liz Bunte</cp:lastModifiedBy>
  <cp:revision>256</cp:revision>
  <cp:lastPrinted>2016-05-11T09:32:34Z</cp:lastPrinted>
  <dcterms:created xsi:type="dcterms:W3CDTF">2012-12-21T10:03:24Z</dcterms:created>
  <dcterms:modified xsi:type="dcterms:W3CDTF">2020-01-13T10:58:07Z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0x01010036C3B9A068B9E44A8E5FB04CE25F390E</vt:lpwstr>
  </property>
</Properties>
</file>