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45"/>
  </p:notesMasterIdLst>
  <p:sldIdLst>
    <p:sldId id="298" r:id="rId2"/>
    <p:sldId id="770" r:id="rId3"/>
    <p:sldId id="813" r:id="rId4"/>
    <p:sldId id="305" r:id="rId5"/>
    <p:sldId id="346" r:id="rId6"/>
    <p:sldId id="842" r:id="rId7"/>
    <p:sldId id="258" r:id="rId8"/>
    <p:sldId id="847" r:id="rId9"/>
    <p:sldId id="362" r:id="rId10"/>
    <p:sldId id="832" r:id="rId11"/>
    <p:sldId id="845" r:id="rId12"/>
    <p:sldId id="825" r:id="rId13"/>
    <p:sldId id="877" r:id="rId14"/>
    <p:sldId id="875" r:id="rId15"/>
    <p:sldId id="882" r:id="rId16"/>
    <p:sldId id="883" r:id="rId17"/>
    <p:sldId id="884" r:id="rId18"/>
    <p:sldId id="874" r:id="rId19"/>
    <p:sldId id="876" r:id="rId20"/>
    <p:sldId id="886" r:id="rId21"/>
    <p:sldId id="887" r:id="rId22"/>
    <p:sldId id="806" r:id="rId23"/>
    <p:sldId id="844" r:id="rId24"/>
    <p:sldId id="869" r:id="rId25"/>
    <p:sldId id="881" r:id="rId26"/>
    <p:sldId id="870" r:id="rId27"/>
    <p:sldId id="872" r:id="rId28"/>
    <p:sldId id="257" r:id="rId29"/>
    <p:sldId id="880" r:id="rId30"/>
    <p:sldId id="885" r:id="rId31"/>
    <p:sldId id="358" r:id="rId32"/>
    <p:sldId id="824" r:id="rId33"/>
    <p:sldId id="861" r:id="rId34"/>
    <p:sldId id="871" r:id="rId35"/>
    <p:sldId id="816" r:id="rId36"/>
    <p:sldId id="843" r:id="rId37"/>
    <p:sldId id="837" r:id="rId38"/>
    <p:sldId id="858" r:id="rId39"/>
    <p:sldId id="451" r:id="rId40"/>
    <p:sldId id="795" r:id="rId41"/>
    <p:sldId id="452" r:id="rId42"/>
    <p:sldId id="383" r:id="rId43"/>
    <p:sldId id="867" r:id="rId44"/>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2D00"/>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12"/>
    <p:restoredTop sz="67448"/>
  </p:normalViewPr>
  <p:slideViewPr>
    <p:cSldViewPr snapToGrid="0" snapToObjects="1">
      <p:cViewPr>
        <p:scale>
          <a:sx n="160" d="100"/>
          <a:sy n="160" d="100"/>
        </p:scale>
        <p:origin x="824" y="-94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35.767"/>
    </inkml:context>
    <inkml:brush xml:id="br0">
      <inkml:brushProperty name="width" value="0.05" units="cm"/>
      <inkml:brushProperty name="height" value="0.05" units="cm"/>
    </inkml:brush>
  </inkml:definitions>
  <inkml:trace contextRef="#ctx0" brushRef="#br0">0 47 24575,'8'8'0,"-1"2"0,8-1 0,-1 6 0,11 0 0,-3 4 0,5-2 0,2 1 0,-3 1 0,9-3 0,-10 0 0,7-3 0,1-1 0,1-2 0,5 0 0,5 1 0,0-2 0,12 4 0,1-3 0,0 2 0,-2-1 0,1-1 0,5 2 0,5-3 0,-1 0 0,-7-6 0,0 3 0,-8-3 0,2 0 0,-5 2 0,-10-4 0,2 4 0,1-5 0,5 5 0,7-4 0,-4 1 0,0-2 0,-5 3 0,-2-3 0,-1 3 0,-7-3 0,-1 0 0,0 2 0,2-2 0,-1 3 0,2-3 0,-2 0 0,-2 2 0,0-2 0,-4 2 0,2-2 0,3 0 0,1 0 0,1 0 0,1 0 0,-5 0 0,6 3 0,0-3 0,1 2 0,6-2 0,-12 2 0,1-1 0,-11 1 0,-4-2 0,-5 0 0,-2 0 0,-5 1 0,2 0 0,-1 0 0,3 1 0,-1-2 0,4 4 0,0-2 0,5 2 0,-5-1 0,2-1 0,-11-1 0,4 1 0,-1 4 0,0-3 0,-3 3 0,0-5 0,-1 2 0,0-1 0,-1 1 0,1 1 0,-2-1 0,2 2 0,-2-1 0,1 1 0,-1-2 0,4 3 0,-4-3 0,2 2 0,-1-1 0,-1 1 0,2-1 0,-1 1 0,0 0 0,0-1 0,-1 2 0,2 0 0,-2 0 0,2-1 0,-2-2 0,0 0 0,0-2 0,0-5 0,0 0 0,0-3 0,0 2 0,2-1 0,1 0 0,1-1 0,3 1 0,1-2 0,2 0 0,0 2 0,1-1 0,-1 0 0,2 1 0,-2 2 0,0 0 0,-5 4 0,4-2 0,-3 1 0,4 0 0,-3-2 0,0 1 0,1 0 0,-1 0 0,3 0 0,-1 2 0,6-4 0,0 1 0,10-1 0,-3 1 0,13-1 0,-13 1 0,9-2 0,-7 0 0,-1 3 0,3-3 0,-6 5 0,-2-4 0,1 4 0,-2-2 0,1 2 0,7-2 0,-4 1 0,11-1 0,-2-1 0,7 3 0,-1-5 0,3 5 0,13-6 0,7 3 0,11-1 0,-9-1 0,-4 2 0,-19 0 0,-3-2 0,-9 4 0,1-1 0,1 0 0,2 1 0,-6-1 0,14 0 0,-10 1 0,15-4 0,-2 5 0,-1-5 0,11 4 0,3-4 0,11 1 0,5-5 0,-8 2 0,6-2 0,-14 3 0,2 0 0,-9 3 0,-3-2 0,-9 5 0,0-3 0,-9 1 0,0 1 0,0-1 0,-6 0 0,0 2 0,-3-4 0,3 3 0,6 0 0,-1-2 0,4 3 0,-9-4 0,-3 2 0,-4-1 0,-4 0 0,-2 2 0,-1 0 0,1-1 0,-2 1 0,1-2 0,1 3 0,-3-3 0,1 1 0,2-2 0,-1 1 0,2-3 0,-3 0 0,-1 2 0,-1-3 0,1 3 0,-1-2 0,1 1 0,-2 2 0,1-1 0,-3-1 0,3-1 0,-1-1 0,2-1 0,-1 1 0,1-1 0,0-1 0,2-1 0,0-5 0,-1 5 0,0-4 0,-3 4 0,2-2 0,0-3 0,0 3 0,0 1 0,-2 0 0,0 7 0,-1-6 0,0 7 0,0-1 0,-1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35.767"/>
    </inkml:context>
    <inkml:brush xml:id="br0">
      <inkml:brushProperty name="width" value="0.05" units="cm"/>
      <inkml:brushProperty name="height" value="0.05" units="cm"/>
    </inkml:brush>
  </inkml:definitions>
  <inkml:trace contextRef="#ctx0" brushRef="#br0">0 47 24575,'8'8'0,"-1"2"0,8-1 0,-1 6 0,11 0 0,-3 4 0,5-2 0,2 1 0,-3 1 0,9-3 0,-10 0 0,7-3 0,1-1 0,1-2 0,5 0 0,5 1 0,0-2 0,12 4 0,1-3 0,0 2 0,-2-1 0,1-1 0,5 2 0,5-3 0,-1 0 0,-7-6 0,0 3 0,-8-3 0,2 0 0,-5 2 0,-10-4 0,2 4 0,1-5 0,5 5 0,7-4 0,-4 1 0,0-2 0,-5 3 0,-2-3 0,-1 3 0,-7-3 0,-1 0 0,0 2 0,2-2 0,-1 3 0,2-3 0,-2 0 0,-2 2 0,0-2 0,-4 2 0,2-2 0,3 0 0,1 0 0,1 0 0,1 0 0,-5 0 0,6 3 0,0-3 0,1 2 0,6-2 0,-12 2 0,1-1 0,-11 1 0,-4-2 0,-5 0 0,-2 0 0,-5 1 0,2 0 0,-1 0 0,3 1 0,-1-2 0,4 4 0,0-2 0,5 2 0,-5-1 0,2-1 0,-11-1 0,4 1 0,-1 4 0,0-3 0,-3 3 0,0-5 0,-1 2 0,0-1 0,-1 1 0,1 1 0,-2-1 0,2 2 0,-2-1 0,1 1 0,-1-2 0,4 3 0,-4-3 0,2 2 0,-1-1 0,-1 1 0,2-1 0,-1 1 0,0 0 0,0-1 0,-1 2 0,2 0 0,-2 0 0,2-1 0,-2-2 0,0 0 0,0-2 0,0-5 0,0 0 0,0-3 0,0 2 0,2-1 0,1 0 0,1-1 0,3 1 0,1-2 0,2 0 0,0 2 0,1-1 0,-1 0 0,2 1 0,-2 2 0,0 0 0,-5 4 0,4-2 0,-3 1 0,4 0 0,-3-2 0,0 1 0,1 0 0,-1 0 0,3 0 0,-1 2 0,6-4 0,0 1 0,10-1 0,-3 1 0,13-1 0,-13 1 0,9-2 0,-7 0 0,-1 3 0,3-3 0,-6 5 0,-2-4 0,1 4 0,-2-2 0,1 2 0,7-2 0,-4 1 0,11-1 0,-2-1 0,7 3 0,-1-5 0,3 5 0,13-6 0,7 3 0,11-1 0,-9-1 0,-4 2 0,-19 0 0,-3-2 0,-9 4 0,1-1 0,1 0 0,2 1 0,-6-1 0,14 0 0,-10 1 0,15-4 0,-2 5 0,-1-5 0,11 4 0,3-4 0,11 1 0,5-5 0,-8 2 0,6-2 0,-14 3 0,2 0 0,-9 3 0,-3-2 0,-9 5 0,0-3 0,-9 1 0,0 1 0,0-1 0,-6 0 0,0 2 0,-3-4 0,3 3 0,6 0 0,-1-2 0,4 3 0,-9-4 0,-3 2 0,-4-1 0,-4 0 0,-2 2 0,-1 0 0,1-1 0,-2 1 0,1-2 0,1 3 0,-3-3 0,1 1 0,2-2 0,-1 1 0,2-3 0,-3 0 0,-1 2 0,-1-3 0,1 3 0,-1-2 0,1 1 0,-2 2 0,1-1 0,-3-1 0,3-1 0,-1-1 0,2-1 0,-1 1 0,1-1 0,0-1 0,2-1 0,0-5 0,-1 5 0,0-4 0,-3 4 0,2-2 0,0-3 0,0 3 0,0 1 0,-2 0 0,0 7 0,-1-6 0,0 7 0,0-1 0,-1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37.545"/>
    </inkml:context>
    <inkml:brush xml:id="br0">
      <inkml:brushProperty name="width" value="0.05" units="cm"/>
      <inkml:brushProperty name="height" value="0.05" units="cm"/>
    </inkml:brush>
  </inkml:definitions>
  <inkml:trace contextRef="#ctx0" brushRef="#br0">0 0 24575,'5'17'0,"-1"1"0,-2-1 0,2 3 0,-4-5 0,5 7 0,-3-7 0,2 5 0,1 0 0,-1-3 0,0 1 0,-2 1 0,2-6 0,-4 4 0,2-5 0,0 0 0,-2 0 0,2 0 0,-2-2 0,0-1 0,0-5 0,0-1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39.524"/>
    </inkml:context>
    <inkml:brush xml:id="br0">
      <inkml:brushProperty name="width" value="0.05" units="cm"/>
      <inkml:brushProperty name="height" value="0.05" units="cm"/>
    </inkml:brush>
  </inkml:definitions>
  <inkml:trace contextRef="#ctx0" brushRef="#br0">428 1 24575,'0'9'0,"-2"1"0,0 2 0,-3 3 0,3-1 0,-4 6 0,3 0 0,-4 1 0,3-1 0,0-3 0,-1-2 0,-1 1 0,1-1 0,-1 0 0,2 1 0,0-3 0,0 1 0,-2 1 0,1-1 0,-6 6 0,2-2 0,-3 2 0,-1-2 0,4 0 0,0-1 0,1-4 0,2 1 0,-2-4 0,1 7 0,-1 4 0,-2 5 0,0-2 0,-2 1 0,3-2 0,2 1 0,-2-3 0,5-4 0,-2-8 0,2 1 0,0-3 0,0 3 0,0 0 0,2 2 0,-3-1 0,2 4 0,-6 2 0,2 3 0,0 1 0,1-1 0,1-3 0,3-4 0,-2 0 0,4-5 0,-4 2 0,2-1 0,-2-3 0,2 3 0,-1-3 0,3 3 0,-4-1 0,2 3 0,-2-1 0,-2 2 0,2 0 0,0-2 0,0 0 0,2-5 0,-2 4 0,1-3 0,-1 4 0,2-3 0,0-1 0,0-1 0,2-2 0,-2 0 0,1 1 0,0-1 0,-2 0 0,3 0 0,-3 1 0,1 3 0,-2 3 0,-2 5 0,1 0 0,-3 2 0,3-7 0,1 2 0,1-5 0,1-3 0,0 0 0,0-4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45.217"/>
    </inkml:context>
    <inkml:brush xml:id="br0">
      <inkml:brushProperty name="width" value="0.05" units="cm"/>
      <inkml:brushProperty name="height" value="0.05" units="cm"/>
    </inkml:brush>
  </inkml:definitions>
  <inkml:trace contextRef="#ctx0" brushRef="#br0">1 1 24575,'1'7'0,"0"4"0,3 10 0,-4 1 0,2 13 0,1-5 0,-3 1 0,5 0 0,-5-4 0,2-3 0,-2-2 0,0-5 0,0 0 0,0 3 0,0-2 0,0 4 0,0-4 0,0 4 0,0-1 0,0-1 0,-2 0 0,2-3 0,-2 0 0,0-2 0,2 2 0,-2-3 0,2 1 0,0-1 0,0-2 0,0-3 0,0-2 0,0-2 0,0-1 0,0 1 0,-2-2 0,-1-3 0,0 1 0,0-2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47.806"/>
    </inkml:context>
    <inkml:brush xml:id="br0">
      <inkml:brushProperty name="width" value="0.05" units="cm"/>
      <inkml:brushProperty name="height" value="0.05" units="cm"/>
    </inkml:brush>
  </inkml:definitions>
  <inkml:trace contextRef="#ctx0" brushRef="#br0">0 6 24575,'86'0'0,"-14"0"0,-4-2 0,-11 1 0,0-2 0,-14 3 0,-15 0 0,-13 2 0,-10 0 0,2 0 0,1-1 0,4 1 0,3 0 0,2 1 0,0 0 0,-4 0 0,-1-1 0,-3-1 0,-1 1 0,2-1 0,-3 2 0,0-1 0,3 2 0,0-1 0,0 1 0,1 0 0,-3 0 0,1 0 0,-3 1 0,1-1 0,-3 3 0,0-3 0,1 1 0,-3 1 0,3-3 0,-1 4 0,2 3 0,2-1 0,3 10 0,1-7 0,-1 4 0,0-1 0,-5 0 0,2 0 0,-4-1 0,2-4 0,-2 1 0,-2-4 0,1 2 0,-2-4 0,1 5 0,-1-3 0,0 5 0,0-2 0,1 4 0,-1-1 0,0 3 0,-1-1 0,0 2 0,0-2 0,0-1 0,0-2 0,-3-2 0,2 0 0,-2-3 0,0 0 0,0 3 0,-3-2 0,1 3 0,-2-1 0,-3 0 0,2 2 0,-5 1 0,5-3 0,-2 3 0,2-8 0,-1 3 0,2-4 0,-2 3 0,4-3 0,-3-1 0,-1 3 0,-1-2 0,-3 2 0,-1 0 0,-1-2 0,0 2 0,3-1 0,-2 0 0,3-1 0,-6 2 0,0-1 0,1 1 0,-3-3 0,8 0 0,-2-1 0,2 0 0,1 2 0,-6-2 0,5 0 0,-6 2 0,5-4 0,-3 4 0,5-3 0,-4 0 0,1-1 0,1 2 0,-3-1 0,5 0 0,-1 1 0,5-1 0,-4 0 0,3-1 0,-1 0 0,0 0 0,1 0 0,1 0 0,-1 0 0,-1 2 0,1-2 0,-1 2 0,-1-2 0,1 2 0,-4-2 0,2 2 0,0-1 0,0 0 0,3 2 0,1-3 0,-3 2 0,5 0 0,-5-2 0,6 1 0,0-1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30:09.170"/>
    </inkml:context>
    <inkml:brush xml:id="br0">
      <inkml:brushProperty name="width" value="0.05" units="cm"/>
      <inkml:brushProperty name="height" value="0.05" units="cm"/>
    </inkml:brush>
  </inkml:definitions>
  <inkml:trace contextRef="#ctx0" brushRef="#br0">0 205 24575,'0'6'0,"0"0"0,0 0 0,0 0 0,0-1 0,0-1 0,0 1 0,0-3 0,0 1 0,0 0 0,0 0 0,0 0 0,0 1 0,0 0 0,0 0 0,0 2 0,0-2 0,0 2 0,0 0 0,0 2 0,0 0 0,0-1 0,0 0 0,1-1 0,-1 1 0,1-3 0,-1 3 0,0-4 0,1 1 0,-1-1 0,1 1 0,-1 0 0,1 2 0,1 2 0,1-3 0,0 2 0,0-3 0,0 0 0,-1 0 0,0-3 0,0 2 0,1-1 0,1 3 0,0-3 0,0 2 0,2 0 0,-1-1 0,4 2 0,-2-2 0,2 0 0,-1 0 0,2 0 0,3 1 0,1-3 0,2 0 0,-6-1 0,0 0 0,-6 0 0,0 0 0,-2 0 0,0 0 0,-1-1 0,1 1 0,0-2 0,1 1 0,2-1 0,0-1 0,1-3 0,1 0 0,-1-1 0,1 0 0,-4 2 0,1 1 0,-2 1 0,-1 1 0,0 0 0,0 2 0,-1-3 0,1 1 0,0 0 0,-1 0 0,1-1 0,-1 1 0,0-2 0,0 1 0,2-1 0,-2-2 0,1 2 0,-1-2 0,0 3 0,0-1 0,-1 0 0,1 0 0,-2 1 0,2 0 0,0 1 0,-1 0 0,0 0 0,-1 0 0,2-1 0,-2 1 0,1-2 0,0 3 0,-1-2 0,1 2 0,0-1 0,-1 1 0,1-2 0,-2 1 0,2-1 0,-1 1 0,0 0 0,1 1 0,-2-1 0,1 0 0,0 0 0,0-1 0,0 1 0,-1 0 0,2 0 0,-1 1 0,1 0 0,-2 0 0,1-1 0,-2 0 0,2 1 0,0 0 0,1-1 0,-1 2 0,2-1 0,-3 0 0,1-1 0,0 1 0,1 0 0,-2 1 0,1-1 0,0 0 0,1 0 0,-1 0 0,0 0 0,1 0 0,-1-1 0,0 1 0,0-2 0,-1 2 0,2-1 0,-2 0 0,2 1 0,-2 0 0,2 0 0,-1 0 0,1 0 0,-1 0 0,0 0 0,-1-1 0,1 1 0,-2 0 0,3 0 0,-1 1 0,1-1 0,0 0 0,-1 0 0,1 0 0,-1-1 0,0 1 0,0-1 0,0 1 0,0 0 0,1-1 0,0 1 0,0 0 0,0-1 0,-1 0 0,1-1 0,-2 3 0,3-2 0,-1 1 0,0-1 0,0 0 0,-1 0 0,1 0 0,-1 1 0,1-1 0,0 1 0,0 0 0,0-1 0,0 1 0,0-2 0,0 2 0,0-1 0,-1 1 0,1-2 0,-1 2 0,1-4 0,-1 3 0,1-3 0,-1 3 0,1-1 0,0 2 0,1-1 0,-2-1 0,2 0 0,-1 1 0,1 1 0,0-1 0,0 0 0,-1 1 0,1-1 0,0 0 0,0-1 0,0 1 0,0-1 0,0 0 0,-1-1 0,1 0 0,-1 0 0,1 2 0,0-1 0,0 2 0,-1-2 0,1 1 0,-1-3 0,1 2 0,0-1 0,0 0 0,0 1 0,0 0 0,0 0 0,0 1 0,0 0 0,0 0 0,0 0 0,0 0 0,1-2 0,-1 0 0,1 0 0,-1 1 0,1 1 0,-1-1 0,0 1 0,0 0 0,1 1 0,-1-1 0,1 0 0,-1 0 0,1 0 0,1-1 0,-1 1 0,2-1 0,-2 1 0,1-1 0,-1 1 0,0 0 0,1 1 0,0-1 0,-1 2 0,1-3 0,0 3 0,0-1 0,0-1 0,-1 1 0,0 0 0,0 0 0,0 0 0,1 1 0,-1-1 0,2-2 0,-2 2 0,2 0 0,-2 1 0,1-1 0,1 0 0,0 0 0,4 0 0,-3 0 0,3 0 0,-4 1 0,1-1 0,-2 1 0,-1 0 0,2 0 0,-1 1 0,3 0 0,1 1 0,1 0 0,-1 2 0,-1-2 0,0 1 0,-1-1 0,1 0 0,-2 0 0,-1 0 0,1 0 0,-1 1 0,1 1 0,-2-1 0,1 1 0,-1-3 0,-1 2 0,1-2 0,-1 1 0,1 1 0,-1 0 0,1 0 0,-1-1 0,0-1 0,0 1 0,0-1 0,0 2 0,0-1 0,0 1 0,0 1 0,0-1 0,0 0 0,0 0 0,-1-1 0,1 1 0,0 0 0,0-2 0,-1 3 0,1-2 0,-1 1 0,0 1 0,0-1 0,0 1 0,0 0 0,1 1 0,-2-2 0,2 3 0,-1-3 0,1 1 0,0 0 0,-1 0 0,0-1 0,1 1 0,-1-1 0,0 1 0,1 0 0,-1 0 0,1 0 0,-1-1 0,0 0 0,0 0 0,0-1 0,1 0 0,0 0 0,0-1 0,0 1 0,0-1 0,-1 1 0,0 0 0,0 0 0,0 0 0,1-1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33:42.798"/>
    </inkml:context>
    <inkml:brush xml:id="br0">
      <inkml:brushProperty name="width" value="0.05" units="cm"/>
      <inkml:brushProperty name="height" value="0.05" units="cm"/>
    </inkml:brush>
  </inkml:definitions>
  <inkml:trace contextRef="#ctx0" brushRef="#br0">0 1195 24575,'10'-8'0,"-1"0"0,6-3 0,0 0 0,2-1 0,1-1 0,1 0 0,2-1 0,1 0 0,-1 3 0,0 1 0,-1 1 0,5-2 0,3 1 0,1-2 0,0 1 0,-5 1 0,0-1 0,-3 0 0,5 0 0,1 0 0,0 1 0,2 2 0,-4 0 0,4 2 0,-2-2 0,3 1 0,-1-1 0,7 1 0,2-2 0,16-1 0,4-2 0,4 1 0,11-4 0,-8 5 0,10-5 0,-5 6 0,-10-1 0,-1 3 0,-13 0 0,4 2 0,-1 0 0,2 1 0,-8 0 0,6-1 0,1 0 0,14-1 0,11 2 0,4-3 0,-30 3 0,2 0 0,5-1 0,3-1 0,10 2 0,2-1-208,5 0 0,-2-1 208,-7 2 0,-1-1 0,2 1 0,-1-1 0,-2 0 0,0 0 0,10 1 0,1 1 0,-2-1 0,-1-1 0,4 2 0,-2 0 0,-17 1 0,-2-1 0,6 1 0,-2 1 0,28-3 0,-36 3 0,0 1 0,32-2 0,-4 0 0,6 2 0,-12-4 416,23 1-416,2-2 0,0 2 0,-39 1 0,1-1 0,-4 2 0,1-1 0,6-1 0,1 0 0,-4 2 0,-2-1 0,-1 1 0,-1 0 0,42-1 0,-44 1 0,-1 1 0,34-4 0,-38 3 0,1 1 0,42-4 0,-5 3 0,4-1 0,-16 2 0,-1 0 0,-5 0 0,-11 0 0,6 0 0,-4-2 0,7 1 0,6-1 0,1 2 0,0 0 0,10 0 0,6-2 0,4 1 0,-43 0 0,-2 0 0,30 1 0,7 0 0,-14 0 0,2-2 0,-11 2 0,-12-2 0,-10 2 0,-5 0 0,-9 0 0,1 0 0,-7 0 0,-2 0 0,5 0 0,2 0 0,8 0 0,2 0 0,-5 0 0,2 0 0,-4 0 0,6 0 0,1 0 0,3 0 0,-7 0 0,2 1 0,-5 0 0,0 0 0,-1-1 0,-6 0 0,1 2 0,-3-2 0,3 3 0,-3-3 0,2 1 0,1 1 0,6-2 0,5 2 0,7-2 0,3 0 0,-2 0 0,2 0 0,-12 0 0,0 0 0,-5 0 0,-3 0 0,1-2 0,-1 2 0,3-3 0,-3 1 0,-1 0 0,-5 0 0,-1 0 0,1 1 0,-1-2 0,5 0 0,2 0 0,4-4 0,3 2 0,0-3 0,-2 0 0,-7 0 0,-3-2 0,-3 2 0,1-3 0,-5 2 0,1-1 0,-5 3 0,1-2 0,-2 3 0,4-3 0,1-2 0,-1-1 0,4-4 0,-4 4 0,2-6 0,-4 4 0,0-1 0,-1-2 0,0 1 0,1-2 0,-3 1 0,0 2 0,-2 2 0,-1-1 0,0 2 0,0-2 0,0 3 0,-1 3 0,-1-2 0,-2 0 0,4-3 0,-3-2 0,3 0 0,-1-5 0,1 3 0,0-8 0,-1 6 0,-1-1 0,-1 7 0,1 1 0,0 7 0,-2 13 0,2 6 0,0 9 0,-1 1 0,2-3 0,-1 4 0,1-1 0,0 1 0,0-4 0,0-2 0,-1-5 0,1-1 0,-1-1 0,1-1 0,-1-3 0,0 0 0,0-2 0,0 0 0,-1 0 0,3 1 0,-1-1 0,3 0 0,-2 0 0,3 0 0,2 1 0,2 0 0,3 2 0,1 0 0,2 1 0,0-2 0,5-1 0,9 1 0,4-1 0,10-1 0,-10-1 0,6-2 0,-8 1 0,3-1 0,1 2 0,5-1 0,-3 1 0,7-1 0,-10-2 0,3 0 0,-5-1 0,-2-1 0,6 4 0,-2-4 0,8 2 0,4-2 0,4 0 0,-5 0 0,8 0 0,-8 0 0,10 0 0,1 1 0,-6 2 0,4 1 0,-7-1 0,5 1 0,-6 0 0,-5-2 0,3 2 0,-2-2 0,10 2 0,-3 0 0,15 0 0,-9 0 0,16 0 0,-14 2 0,10-1 0,-4 3 0,-3-2 0,1 1 0,-12-1 0,1-2 0,-5-1 0,-9 1 0,1-1 0,-7 1 0,4-1 0,7 3 0,5-2 0,1 1 0,13 0 0,1-1 0,23-2 0,5 0 0,-6-2 0,13 0 0,-13-2 0,7 1 0,-13-3 0,-18 2 0,-7 0 0,-9-2 0,6 4 0,3-4 0,4 2 0,0 0 0,8 0 0,-4 2 0,23 0 0,-4 0 0,2 0 0,0 0 0,-10 0 0,5 0 0,-7 0 0,-12 0 0,0 0 0,-13 1 0,5 0 0,-9 0 0,0-1 0,-5 0 0,5 2 0,-7-2 0,4 2 0,-7-2 0,-4 0 0,-4 0 0,-3 1 0,-1 0 0,3 0 0,-6-1 0,3 0 0,-3 0 0,10 0 0,6 0 0,10 2 0,5-2 0,16 6 0,21 0 0,-34-1 0,3 0 0,8 1 0,0-1 0,-9-1 0,-1 0 0,7 0 0,-2 0 0,39 1 0,-4 2 0,-16-2 0,-23-1 0,-18-2 0,-6-2 0,-12 0 0,3 0 0,-5 0 0,2 0 0,9 0 0,6-2 0,25 2 0,4-2 0,13 2 0,-15 0 0,0 0 0,-7 0 0,5 0 0,14 0 0,-13 2 0,27-2 0,-17 2 0,18-2 0,-4 0 0,-21 0 0,0 0 0,-20 0 0,-1 1 0,-8 0 0,-10 0 0,-6-1 0,-5 0 0,1 0 0,6 0 0,9 2 0,6-2 0,8 2 0,-1-2 0,3 0 0,-4 0 0,-10 1 0,1-1 0,-10 3 0,3-3 0,-8 1 0,-1-1 0,-4 1 0,6 0 0,-2 0 0,4-1 0,-3 0 0,-2 0 0,-2 0 0,-2 0 0,-1 0 0,0 0 0,2-2 0,5 2 0,4-2 0,-2 1 0,3 0 0,-9 0 0,-2 1 0,-5-1 0,1 1 0,4 0 0,5 0 0,2 0 0,1 0 0,-1 0 0,-2 0 0,-1 0 0,-5 0 0,1 0 0,-3 0 0,2 0 0,-2 0 0,2 1 0,5-1 0,-1 2 0,2-1 0,-5 1 0,-1-1 0,-1 0 0,0-1 0,0 1 0,0 0 0,0 0 0,5 2 0,6 0 0,0-1 0,-1 1 0,-6-2 0,-7 1 0,0-2 0,-1 1 0,0 0 0,-1 0 0,1 0 0,0 1 0,0 1 0,1 1 0,-1-2 0,1 2 0,-1-2 0,0 1 0,-1-1 0,-1 0 0,0-1 0,0 0 0,0 0 0,1 1 0,0 0 0,5 3 0,-2 1 0,6 3 0,-4 0 0,3 0 0,-1 0 0,0-1 0,3 2 0,-3-1 0,2 0 0,-4-1 0,0-2 0,-2 0 0,-1 0 0,0-2 0,-2-1 0,0-1 0,-1 0 0,0-1 0,0 2 0,0-3 0,0 3 0,1-2 0,0 3 0,-1 0 0,1 1 0,-1-1 0,1 1 0,1 0 0,-2 0 0,1 0 0,-1 1 0,1 2 0,0 1 0,2 2 0,0 2 0,1 0 0,1 2 0,-1-4 0,-1-1 0,-1-2 0,-1-2 0,0-2 0,-1-1 0,0-1 0,-1 0 0,1-1 0,-1 1 0,1 0 0,-1-1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33:45.723"/>
    </inkml:context>
    <inkml:brush xml:id="br0">
      <inkml:brushProperty name="width" value="0.05" units="cm"/>
      <inkml:brushProperty name="height" value="0.05" units="cm"/>
    </inkml:brush>
  </inkml:definitions>
  <inkml:trace contextRef="#ctx0" brushRef="#br0">0 0 24575,'4'18'0,"-1"-3"0,2 6 0,-2-2 0,-1 2 0,1 2 0,0-6 0,0 2 0,0-2 0,-1-1 0,0-1 0,0-4 0,0 0 0,-1 6 0,1 0 0,0 1 0,1 3 0,-2-3 0,2 3 0,-3 1 0,2 1 0,-1 2 0,-1-4 0,3 3 0,-3-3 0,3 5 0,-3-2 0,2-2 0,-2-5 0,1 1 0,0-1 0,0 4 0,-1-1 0,0-3 0,1 0 0,-1-4 0,1 0 0,-1 3 0,0-1 0,0 0 0,0-2 0,0-6 0,0-1 0,-2-7 0,-8-17 0,5 10 0,-5-10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33:48.344"/>
    </inkml:context>
    <inkml:brush xml:id="br0">
      <inkml:brushProperty name="width" value="0.05" units="cm"/>
      <inkml:brushProperty name="height" value="0.05" units="cm"/>
    </inkml:brush>
  </inkml:definitions>
  <inkml:trace contextRef="#ctx0" brushRef="#br0">1 68 24575,'31'-15'0,"-4"1"0,-6 5 0,-4 2 0,-5 2 0,-4 1 0,-4 3 0,-1 0 0,-1 0 0,2 1 0,1-2 0,3 1 0,-1-1 0,2 0 0,-2 2 0,4-1 0,-1 1 0,7 0 0,-5 0 0,4 0 0,-6 0 0,1-1 0,0 1 0,2-2 0,6 2 0,2 0 0,-2 0 0,1 0 0,-8 0 0,1 0 0,-2 2 0,1-1 0,2 0 0,-1 2 0,-1-3 0,0 2 0,-3 0 0,5-1 0,2 3 0,1-2 0,1 2 0,0 1 0,-1 1 0,5 3 0,-2 1 0,4 1 0,0 3 0,-3-3 0,2 4 0,-6-3 0,0 1 0,-5 1 0,-1-3 0,-3 0 0,0-1 0,-2-1 0,-1 2 0,0 2 0,0 1 0,1 8 0,-2-3 0,1 6 0,-1 0 0,-2-2 0,2-1 0,-3 0 0,0 1 0,-1 0 0,0-1 0,0-3 0,-1-2 0,1-3 0,-3 1 0,0 0 0,1-2 0,-1 2 0,1-4 0,0 2 0,-2 0 0,0-2 0,-2 5 0,2-2 0,0 3 0,2-5 0,-2-3 0,1-1 0,-6 1 0,-1 3 0,-6 1 0,1 0 0,0-1 0,3-3 0,1-3 0,2 0 0,-1-1 0,3 0 0,-1-1 0,1 0 0,-1-2 0,-3 0 0,-7 1 0,1 2 0,-3-1 0,-1 0 0,4-1 0,-5 0 0,8-2 0,-1 2 0,5-2 0,2 0 0,-1 1 0,0-1 0,-4-1 0,0 2 0,-2-2 0,0 3 0,4-3 0,1 1 0,3 0 0,-1 0 0,-3 1 0,-1 0 0,-4-2 0,1 2 0,-3-1 0,2 1 0,0-2 0,4 3 0,0-3 0,-3 2 0,1-1 0,-4 0 0,6 0 0,-1-1 0,3 1 0,2 0 0,1-1 0,3 1 0,1 0 0,1-1 0,0 1 0,1-1 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6T08:27:10.416"/>
    </inkml:context>
    <inkml:brush xml:id="br0">
      <inkml:brushProperty name="width" value="0.05" units="cm"/>
      <inkml:brushProperty name="height" value="0.05" units="cm"/>
      <inkml:brushProperty name="color" value="#E71224"/>
    </inkml:brush>
  </inkml:definitions>
  <inkml:trace contextRef="#ctx0" brushRef="#br0">69 297 24575,'5'-11'0,"2"-2"0,5-5 0,1 3 0,0-5 0,-2 6 0,-2 0 0,0 5 0,-4 3 0,-2 2 0,0 0 0,2 0 0,1 0 0,3-2 0,0 0 0,1 1 0,2-3 0,-1 3 0,0-3 0,0 2 0,6-3 0,-1 0 0,7 0 0,-5 0 0,3 4 0,3-2 0,4 1 0,4-3 0,-4 2 0,3 1 0,-3-2 0,2 2 0,-3-2 0,-3 2 0,-2 1 0,-3 2 0,0 1 0,-6 0 0,-2 2 0,-2 0 0,0 0 0,1 0 0,3 0 0,2 0 0,-4 0 0,6 2 0,-6-1 0,6 3 0,-2 0 0,0 0 0,0 1 0,-3-2 0,3 2 0,2 0 0,0 3 0,4 1 0,-1 0 0,1 0 0,-1 0 0,-1 0 0,-4 0 0,1 3 0,-2 3 0,2 1 0,1 3 0,1 1 0,-4-1 0,0 1 0,-3 0 0,1-1 0,-2 3 0,-3-3 0,0 1 0,-4-1 0,4 0 0,-3 3 0,3-3 0,-5 1 0,2-1 0,-1 0 0,-2 1 0,1-1 0,-2-4 0,0 3 0,0-4 0,0 3 0,0-4 0,0-1 0,0 3 0,-2 2 0,1 5 0,-3 0 0,0 2 0,0 0 0,1-1 0,-1-2 0,0-2 0,2 1 0,0-5 0,-3 8 0,1-7 0,-2 5 0,0-3 0,1-3 0,-1-1 0,1-1 0,-3 2 0,-1-4 0,3 0 0,-3-3 0,3-1 0,-5-1 0,1 2 0,-1-3 0,3 0 0,-3 0 0,0 1 0,0 0 0,-2 0 0,0 1 0,0-1 0,-4-1 0,0 1 0,0-3 0,1 0 0,3-1 0,-6 1 0,-1-1 0,-11 0 0,1 2 0,-3-2 0,-8 2 0,1 1 0,-5-3 0,6 2 0,13-4 0,4 2 0,13-2 0,1 0 0,2 0 0,0 0 0,-3-1 0,-3-1 0,-3 0 0,-2-1 0,1 1 0,5 0 0,1 0 0,2 0 0,1-2 0,-2-1 0,0-1 0,-5-6 0,-4 0 0,-3-3 0,3 5 0,3 1 0,2 3 0,3 0 0,-4-3 0,-1 3 0,2-5 0,-4 3 0,1-5 0,-4 0 0,2 1 0,0-1 0,3 3 0,3 0 0,-1 1 0,5 2 0,-1 1 0,3 2 0,2-5 0,-2 2 0,3-3 0,-5 2 0,4 1 0,-2 3 0,1-3 0,2 1 0,-3-3 0,1-3 0,0 3 0,0-2 0,-1 4 0,2-2 0,0 0 0,1 0 0,0 0 0,0 3 0,2-4 0,-2 4 0,3-5 0,-3 4 0,3-1 0,-3 0 0,3-2 0,-2 1 0,2 0 0,0-1 0,-1 0 0,1-3 0,-2 1 0,2-1 0,0 2 0,0-4 0,0 4 0,2-5 0,-2 4 0,1-1 0,-1 5 0,0 3 0,0 0 0,0 0 0,2 0 0,-2 1 0,1-3 0,1 1 0,-1-3 0,1 0 0,0 1 0,0-1 0,0 2 0,1-5 0,0 4 0,0-3 0,0 2 0,-1 1 0,-1 0 0,0 2 0,0 3 0,1 1 0,-2 0 0,2 0 0,-2 0 0,4-2 0,-2 1 0,1-1 0,0 2 0,1-1 0,-1-1 0,1 1 0,-2 1 0,0-1 0,1 2 0,-1-1 0,3-1 0,-1 1 0,0-1 0,0-2 0,0 2 0,-1-2 0,1 3 0,-1-1 0,0 2 0,1-2 0,-2 3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37.545"/>
    </inkml:context>
    <inkml:brush xml:id="br0">
      <inkml:brushProperty name="width" value="0.05" units="cm"/>
      <inkml:brushProperty name="height" value="0.05" units="cm"/>
    </inkml:brush>
  </inkml:definitions>
  <inkml:trace contextRef="#ctx0" brushRef="#br0">0 0 24575,'5'17'0,"-1"1"0,-2-1 0,2 3 0,-4-5 0,5 7 0,-3-7 0,2 5 0,1 0 0,-1-3 0,0 1 0,-2 1 0,2-6 0,-4 4 0,2-5 0,0 0 0,-2 0 0,2 0 0,-2-2 0,0-1 0,0-5 0,0-1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6T08:27:29.384"/>
    </inkml:context>
    <inkml:brush xml:id="br0">
      <inkml:brushProperty name="width" value="0.05" units="cm"/>
      <inkml:brushProperty name="height" value="0.05" units="cm"/>
      <inkml:brushProperty name="color" value="#E71224"/>
    </inkml:brush>
  </inkml:definitions>
  <inkml:trace contextRef="#ctx0" brushRef="#br0">108 149 24575,'33'-10'0,"-3"-7"0,25-3 0,-11-4 0,0 5 0,-7 2 0,-4 3 0,-12 6 0,-9 2 0,-7 5 0,1 0 0,0 0 0,4-2 0,-2 3 0,2-1 0,-4-1 0,1 2 0,-3-1 0,0 1 0,1 0 0,1 0 0,4 0 0,4-2 0,5 2 0,-1-1 0,8 1 0,-4 0 0,8 0 0,0 0 0,2 1 0,0 2 0,6 1 0,1-2 0,3 2 0,-8-4 0,-2 2 0,-8 0 0,-1 0 0,0 2 0,-6 0 0,3 2 0,-5-1 0,-2 1 0,-1-2 0,0 3 0,0 0 0,2 3 0,-2 2 0,1-2 0,-1 4 0,0-4 0,-2 1 0,1-2 0,-2 3 0,2-2 0,-4 3 0,-1-4 0,-3 2 0,0 0 0,0-1 0,-2 3 0,1 2 0,-2 2 0,0-2 0,0 6 0,-2-3 0,0 3 0,-1-3 0,-1 3 0,0-4 0,-1 7 0,-1 1 0,-1-5 0,0 6 0,-1-8 0,1 8 0,-2-3 0,1 1 0,-1 0 0,-3 3 0,3 0 0,-3 3 0,3-6 0,3-2 0,2-3 0,-2-4 0,1 1 0,-4-4 0,0 3 0,0 0 0,-3-2 0,-1 4 0,-3-2 0,0-3 0,-2 4 0,2-5 0,0 1 0,3-3 0,0 0 0,-2-3 0,-5 3 0,-1-3 0,-5 3 0,1-3 0,5 1 0,-5-3 0,6 1 0,-7-3 0,3 1 0,5-3 0,6 2 0,7-2 0,-6 0 0,-1 0 0,-6-2 0,-4 2 0,2-3 0,0 1 0,3-1 0,3-4 0,-9-1 0,-2-5 0,-3 3 0,5-1 0,5 2 0,0-1 0,-4-2 0,0-2 0,1 4 0,5-1 0,1 5 0,1 0 0,-2-5 0,-3 2 0,2-5 0,0 2 0,1-5 0,-1 1 0,-2-1 0,4 1 0,0 3 0,3 1 0,0 0 0,0 0 0,3-3 0,-1 1 0,5 1 0,-3 0 0,1 2 0,1-2 0,-3-2 0,3 2 0,-1-4 0,2 4 0,0-1 0,4 4 0,-1 1 0,1-2 0,0 0 0,0 0 0,1 0 0,-1 2 0,0 2 0,0-3 0,1-2 0,2-5 0,-1 0 0,3-3 0,-1 4 0,1 0 0,-1-1 0,2 2 0,-3 0 0,3 3 0,-1-1 0,-1 4 0,2-2 0,-4 2 0,4 0 0,-4 2 0,1-2 0,1 1 0,2-1 0,-2 0 0,1 0 0,-1 3 0,-1 0 0,0 3 0,0-2 0,0 2 0,2-2 0,-1 0 0,2 0 0,-1-1 0,2-1 0,-1 1 0,-1 0 0,-2 3 0,-2 4 0,0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6T08:27:51.052"/>
    </inkml:context>
    <inkml:brush xml:id="br0">
      <inkml:brushProperty name="width" value="0.05" units="cm"/>
      <inkml:brushProperty name="height" value="0.05" units="cm"/>
      <inkml:brushProperty name="color" value="#E71224"/>
    </inkml:brush>
  </inkml:definitions>
  <inkml:trace contextRef="#ctx0" brushRef="#br0">87 76 24575,'25'-4'0,"13"-2"0,10-3 0,9-1 0,-12 4 0,-4-1 0,-5 5 0,-18-1 0,-5 3 0,-4-1 0,-3 0 0,3 1 0,3-1 0,3 0 0,4-1 0,5 1 0,2 0 0,-2-1 0,-4 2 0,-9 0 0,-3 0 0,-3 0 0,0 0 0,5 1 0,-1 1 0,5 2 0,1-1 0,5 2 0,0 0 0,-3 2 0,-1 1 0,-2 0 0,4 3 0,-1-1 0,0-1 0,-4 0 0,3 0 0,-2 0 0,6 3 0,-3-1 0,0 2 0,0 2 0,-1 3 0,-1 0 0,2 3 0,-7-2 0,3 1 0,-2 1 0,-2 0 0,0 3 0,-3-9 0,0 2 0,-1-3 0,-2 3 0,-1 1 0,0 1 0,-1-2 0,-1 2 0,2 3 0,-2 3 0,-2 4 0,1-7 0,-2 7 0,0-7 0,0 3 0,-2-3 0,2-3 0,-3-4 0,4 1 0,-4-2 0,1 0 0,-5 2 0,1-3 0,-5 3 0,4-3 0,-4-1 0,0 2 0,0-4 0,-2 2 0,5-5 0,0 2 0,0-4 0,3 3 0,-3-4 0,2 2 0,-2-3 0,-5 4 0,-7 1 0,2-2 0,-10 3 0,5-3 0,-4 0 0,1 0 0,2 0 0,-5-3 0,4 3 0,-2-2 0,6-2 0,4 1 0,-4-3 0,4 2 0,1-2 0,1 0 0,8 0 0,0 0 0,3 0 0,0-1 0,-4-1 0,-2-1 0,-2-1 0,1 3 0,4-2 0,1 1 0,1-1 0,0 0 0,-3 0 0,-5-2 0,-3 0 0,-1-4 0,1 0 0,2-1 0,-1-3 0,2 1 0,2-2 0,3 3 0,1-3 0,0 4 0,0-3 0,2 2 0,-1-7 0,3 3 0,-2-6 0,1 0 0,1 2 0,2 2 0,0 2 0,0-4 0,1 2 0,0-8 0,0 2 0,0-1 0,1 0 0,-2 2 0,2-2 0,-1-3 0,2-3 0,0 0 0,1 0 0,0 3 0,-2 3 0,2 0 0,-2 4 0,2 1 0,0-3 0,2 2 0,1-4 0,1 4 0,1 3 0,-2-2 0,0 4 0,1-6 0,-1 6 0,2 1 0,-2 5 0,3 2 0,0-4 0,2 3 0,4-4 0,-1 2 0,3 0 0,-4 1 0,-4 6 0,-3 1 0,-3 4 0,0-2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6T08:28:04.665"/>
    </inkml:context>
    <inkml:brush xml:id="br0">
      <inkml:brushProperty name="width" value="0.05" units="cm"/>
      <inkml:brushProperty name="height" value="0.05" units="cm"/>
      <inkml:brushProperty name="color" value="#008C3A"/>
    </inkml:brush>
  </inkml:definitions>
  <inkml:trace contextRef="#ctx0" brushRef="#br0">88 165 24575,'28'-26'0,"-6"6"0,0 1 0,-5 9 0,1-3 0,-7 5 0,-3 2 0,-3 3 0,-1 1 0,0 1 0,0-2 0,-1 3 0,2-1 0,0-1 0,3 2 0,-2-3 0,5 2 0,4-2 0,5 1 0,5-1 0,-1 0 0,-4 0 0,-5 0 0,-4 3 0,-2 0 0,0 0 0,1-2 0,7 1 0,9-2 0,5 1 0,9-2 0,-3-1 0,1 3 0,-3-2 0,-5 2 0,-5 0 0,-3 0 0,-1 2 0,-1 0 0,9 0 0,-2 0 0,3 0 0,0 0 0,-1 2 0,4-2 0,-2 3 0,2 0 0,-7 0 0,5 1 0,-8 1 0,3 1 0,-6 1 0,-1 1 0,0 0 0,-1-1 0,-1 3 0,-2 1 0,-3-2 0,-1 5 0,3-2 0,-1 6 0,4 1 0,-4 5 0,-3-3 0,1 5 0,-7-4 0,3 5 0,-3-2 0,-2 1 0,-1 1 0,-1 3 0,0 0 0,0 2 0,0-4 0,-1-1 0,-1-3 0,-2-3 0,-1-1 0,0-3 0,-2 0 0,-2-1 0,-2 7 0,-2 0 0,-5 5 0,2-4 0,-4 0 0,3-4 0,1-2 0,0-5 0,4-1 0,1 0 0,-2-3 0,-1 0 0,-4 3 0,1-3 0,1 1 0,-2-2 0,3 1 0,-9-2 0,3 2 0,3-4 0,0 1 0,4-3 0,-5 2 0,-5-1 0,-6 3 0,-3-2 0,-3 1 0,9-3 0,2 0 0,6-2 0,3 1 0,-2 0 0,3-1 0,-12 1 0,2-2 0,-8 0 0,-8 0 0,1 0 0,-3 0 0,6-2 0,7 2 0,3-2 0,0 0 0,5 2 0,-1-2 0,6 2 0,4 0 0,-1-2 0,1 2 0,-6-1 0,-4-2 0,3 3 0,1-3 0,0 1 0,5 1 0,-2-2 0,5 0 0,-1 0 0,6 0 0,-2 0 0,3 2 0,-1-3 0,2 1 0,-2-4 0,2-2 0,-5-3 0,3-2 0,-3 0 0,3-3 0,-1 5 0,2-2 0,0 0 0,4 3 0,-2-6 0,0-2 0,0-2 0,-1-1 0,0 3 0,3 6 0,-1-2 0,2 3 0,0-6 0,0 0 0,0 1 0,0 1 0,0 4 0,0-2 0,0 3 0,2-2 0,-2 2 0,3-2 0,-3 4 0,1-1 0,1-2 0,-2 0 0,3-3 0,-1-3 0,1 1 0,-1 2 0,1 2 0,-3 3 0,3-1 0,-1 2 0,1 0 0,-2 1 0,0 4 0,-1-1 0,0 1 0,0-2 0,1 2 0,-1-1 0,2-1 0,-2 0 0,1-1 0,0 3 0,1-3 0,0 1 0,-1-1 0,2-1 0,-1 4 0,0-1 0,0 2 0,-1-1 0,1 2 0,-2-1 0,3 0 0,-3 1 0,3 0 0,-3-1 0,0 1 0,0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39.524"/>
    </inkml:context>
    <inkml:brush xml:id="br0">
      <inkml:brushProperty name="width" value="0.05" units="cm"/>
      <inkml:brushProperty name="height" value="0.05" units="cm"/>
    </inkml:brush>
  </inkml:definitions>
  <inkml:trace contextRef="#ctx0" brushRef="#br0">428 1 24575,'0'9'0,"-2"1"0,0 2 0,-3 3 0,3-1 0,-4 6 0,3 0 0,-4 1 0,3-1 0,0-3 0,-1-2 0,-1 1 0,1-1 0,-1 0 0,2 1 0,0-3 0,0 1 0,-2 1 0,1-1 0,-6 6 0,2-2 0,-3 2 0,-1-2 0,4 0 0,0-1 0,1-4 0,2 1 0,-2-4 0,1 7 0,-1 4 0,-2 5 0,0-2 0,-2 1 0,3-2 0,2 1 0,-2-3 0,5-4 0,-2-8 0,2 1 0,0-3 0,0 3 0,0 0 0,2 2 0,-3-1 0,2 4 0,-6 2 0,2 3 0,0 1 0,1-1 0,1-3 0,3-4 0,-2 0 0,4-5 0,-4 2 0,2-1 0,-2-3 0,2 3 0,-1-3 0,3 3 0,-4-1 0,2 3 0,-2-1 0,-2 2 0,2 0 0,0-2 0,0 0 0,2-5 0,-2 4 0,1-3 0,-1 4 0,2-3 0,0-1 0,0-1 0,2-2 0,-2 0 0,1 1 0,0-1 0,-2 0 0,3 0 0,-3 1 0,1 3 0,-2 3 0,-2 5 0,1 0 0,-3 2 0,3-7 0,1 2 0,1-5 0,1-3 0,0 0 0,0-4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45.217"/>
    </inkml:context>
    <inkml:brush xml:id="br0">
      <inkml:brushProperty name="width" value="0.05" units="cm"/>
      <inkml:brushProperty name="height" value="0.05" units="cm"/>
    </inkml:brush>
  </inkml:definitions>
  <inkml:trace contextRef="#ctx0" brushRef="#br0">1 1 24575,'1'7'0,"0"4"0,3 10 0,-4 1 0,2 13 0,1-5 0,-3 1 0,5 0 0,-5-4 0,2-3 0,-2-2 0,0-5 0,0 0 0,0 3 0,0-2 0,0 4 0,0-4 0,0 4 0,0-1 0,0-1 0,-2 0 0,2-3 0,-2 0 0,0-2 0,2 2 0,-2-3 0,2 1 0,0-1 0,0-2 0,0-3 0,0-2 0,0-2 0,0-1 0,0 1 0,-2-2 0,-1-3 0,0 1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29:47.806"/>
    </inkml:context>
    <inkml:brush xml:id="br0">
      <inkml:brushProperty name="width" value="0.05" units="cm"/>
      <inkml:brushProperty name="height" value="0.05" units="cm"/>
    </inkml:brush>
  </inkml:definitions>
  <inkml:trace contextRef="#ctx0" brushRef="#br0">0 6 24575,'86'0'0,"-14"0"0,-4-2 0,-11 1 0,0-2 0,-14 3 0,-15 0 0,-13 2 0,-10 0 0,2 0 0,1-1 0,4 1 0,3 0 0,2 1 0,0 0 0,-4 0 0,-1-1 0,-3-1 0,-1 1 0,2-1 0,-3 2 0,0-1 0,3 2 0,0-1 0,0 1 0,1 0 0,-3 0 0,1 0 0,-3 1 0,1-1 0,-3 3 0,0-3 0,1 1 0,-3 1 0,3-3 0,-1 4 0,2 3 0,2-1 0,3 10 0,1-7 0,-1 4 0,0-1 0,-5 0 0,2 0 0,-4-1 0,2-4 0,-2 1 0,-2-4 0,1 2 0,-2-4 0,1 5 0,-1-3 0,0 5 0,0-2 0,1 4 0,-1-1 0,0 3 0,-1-1 0,0 2 0,0-2 0,0-1 0,0-2 0,-3-2 0,2 0 0,-2-3 0,0 0 0,0 3 0,-3-2 0,1 3 0,-2-1 0,-3 0 0,2 2 0,-5 1 0,5-3 0,-2 3 0,2-8 0,-1 3 0,2-4 0,-2 3 0,4-3 0,-3-1 0,-1 3 0,-1-2 0,-3 2 0,-1 0 0,-1-2 0,0 2 0,3-1 0,-2 0 0,3-1 0,-6 2 0,0-1 0,1 1 0,-3-3 0,8 0 0,-2-1 0,2 0 0,1 2 0,-6-2 0,5 0 0,-6 2 0,5-4 0,-3 4 0,5-3 0,-4 0 0,1-1 0,1 2 0,-3-1 0,5 0 0,-1 1 0,5-1 0,-4 0 0,3-1 0,-1 0 0,0 0 0,1 0 0,1 0 0,-1 0 0,-1 2 0,1-2 0,-1 2 0,-1-2 0,1 2 0,-4-2 0,2 2 0,0-1 0,0 0 0,3 2 0,1-3 0,-3 2 0,5 0 0,-5-2 0,6 1 0,0-1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30:09.170"/>
    </inkml:context>
    <inkml:brush xml:id="br0">
      <inkml:brushProperty name="width" value="0.05" units="cm"/>
      <inkml:brushProperty name="height" value="0.05" units="cm"/>
    </inkml:brush>
  </inkml:definitions>
  <inkml:trace contextRef="#ctx0" brushRef="#br0">0 205 24575,'0'6'0,"0"0"0,0 0 0,0 0 0,0-1 0,0-1 0,0 1 0,0-3 0,0 1 0,0 0 0,0 0 0,0 0 0,0 1 0,0 0 0,0 0 0,0 2 0,0-2 0,0 2 0,0 0 0,0 2 0,0 0 0,0-1 0,0 0 0,1-1 0,-1 1 0,1-3 0,-1 3 0,0-4 0,1 1 0,-1-1 0,1 1 0,-1 0 0,1 2 0,1 2 0,1-3 0,0 2 0,0-3 0,0 0 0,-1 0 0,0-3 0,0 2 0,1-1 0,1 3 0,0-3 0,0 2 0,2 0 0,-1-1 0,4 2 0,-2-2 0,2 0 0,-1 0 0,2 0 0,3 1 0,1-3 0,2 0 0,-6-1 0,0 0 0,-6 0 0,0 0 0,-2 0 0,0 0 0,-1-1 0,1 1 0,0-2 0,1 1 0,2-1 0,0-1 0,1-3 0,1 0 0,-1-1 0,1 0 0,-4 2 0,1 1 0,-2 1 0,-1 1 0,0 0 0,0 2 0,-1-3 0,1 1 0,0 0 0,-1 0 0,1-1 0,-1 1 0,0-2 0,0 1 0,2-1 0,-2-2 0,1 2 0,-1-2 0,0 3 0,0-1 0,-1 0 0,1 0 0,-2 1 0,2 0 0,0 1 0,-1 0 0,0 0 0,-1 0 0,2-1 0,-2 1 0,1-2 0,0 3 0,-1-2 0,1 2 0,0-1 0,-1 1 0,1-2 0,-2 1 0,2-1 0,-1 1 0,0 0 0,1 1 0,-2-1 0,1 0 0,0 0 0,0-1 0,0 1 0,-1 0 0,2 0 0,-1 1 0,1 0 0,-2 0 0,1-1 0,-2 0 0,2 1 0,0 0 0,1-1 0,-1 2 0,2-1 0,-3 0 0,1-1 0,0 1 0,1 0 0,-2 1 0,1-1 0,0 0 0,1 0 0,-1 0 0,0 0 0,1 0 0,-1-1 0,0 1 0,0-2 0,-1 2 0,2-1 0,-2 0 0,2 1 0,-2 0 0,2 0 0,-1 0 0,1 0 0,-1 0 0,0 0 0,-1-1 0,1 1 0,-2 0 0,3 0 0,-1 1 0,1-1 0,0 0 0,-1 0 0,1 0 0,-1-1 0,0 1 0,0-1 0,0 1 0,0 0 0,1-1 0,0 1 0,0 0 0,0-1 0,-1 0 0,1-1 0,-2 3 0,3-2 0,-1 1 0,0-1 0,0 0 0,-1 0 0,1 0 0,-1 1 0,1-1 0,0 1 0,0 0 0,0-1 0,0 1 0,0-2 0,0 2 0,0-1 0,-1 1 0,1-2 0,-1 2 0,1-4 0,-1 3 0,1-3 0,-1 3 0,1-1 0,0 2 0,1-1 0,-2-1 0,2 0 0,-1 1 0,1 1 0,0-1 0,0 0 0,-1 1 0,1-1 0,0 0 0,0-1 0,0 1 0,0-1 0,0 0 0,-1-1 0,1 0 0,-1 0 0,1 2 0,0-1 0,0 2 0,-1-2 0,1 1 0,-1-3 0,1 2 0,0-1 0,0 0 0,0 1 0,0 0 0,0 0 0,0 1 0,0 0 0,0 0 0,0 0 0,0 0 0,1-2 0,-1 0 0,1 0 0,-1 1 0,1 1 0,-1-1 0,0 1 0,0 0 0,1 1 0,-1-1 0,1 0 0,-1 0 0,1 0 0,1-1 0,-1 1 0,2-1 0,-2 1 0,1-1 0,-1 1 0,0 0 0,1 1 0,0-1 0,-1 2 0,1-3 0,0 3 0,0-1 0,0-1 0,-1 1 0,0 0 0,0 0 0,0 0 0,1 1 0,-1-1 0,2-2 0,-2 2 0,2 0 0,-2 1 0,1-1 0,1 0 0,0 0 0,4 0 0,-3 0 0,3 0 0,-4 1 0,1-1 0,-2 1 0,-1 0 0,2 0 0,-1 1 0,3 0 0,1 1 0,1 0 0,-1 2 0,-1-2 0,0 1 0,-1-1 0,1 0 0,-2 0 0,-1 0 0,1 0 0,-1 1 0,1 1 0,-2-1 0,1 1 0,-1-3 0,-1 2 0,1-2 0,-1 1 0,1 1 0,-1 0 0,1 0 0,-1-1 0,0-1 0,0 1 0,0-1 0,0 2 0,0-1 0,0 1 0,0 1 0,0-1 0,0 0 0,0 0 0,-1-1 0,1 1 0,0 0 0,0-2 0,-1 3 0,1-2 0,-1 1 0,0 1 0,0-1 0,0 1 0,0 0 0,1 1 0,-2-2 0,2 3 0,-1-3 0,1 1 0,0 0 0,-1 0 0,0-1 0,1 1 0,-1-1 0,0 1 0,1 0 0,-1 0 0,1 0 0,-1-1 0,0 0 0,0 0 0,0-1 0,1 0 0,0 0 0,0-1 0,0 1 0,0-1 0,-1 1 0,0 0 0,0 0 0,0 0 0,1-1 0,0-1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33:42.798"/>
    </inkml:context>
    <inkml:brush xml:id="br0">
      <inkml:brushProperty name="width" value="0.05" units="cm"/>
      <inkml:brushProperty name="height" value="0.05" units="cm"/>
    </inkml:brush>
  </inkml:definitions>
  <inkml:trace contextRef="#ctx0" brushRef="#br0">0 1195 24575,'10'-8'0,"-1"0"0,6-3 0,0 0 0,2-1 0,1-1 0,1 0 0,2-1 0,1 0 0,-1 3 0,0 1 0,-1 1 0,5-2 0,3 1 0,1-2 0,0 1 0,-5 1 0,0-1 0,-3 0 0,5 0 0,1 0 0,0 1 0,2 2 0,-4 0 0,4 2 0,-2-2 0,3 1 0,-1-1 0,7 1 0,2-2 0,16-1 0,4-2 0,4 1 0,11-4 0,-8 5 0,10-5 0,-5 6 0,-10-1 0,-1 3 0,-13 0 0,4 2 0,-1 0 0,2 1 0,-8 0 0,6-1 0,1 0 0,14-1 0,11 2 0,4-3 0,-30 3 0,2 0 0,5-1 0,3-1 0,10 2 0,2-1-208,5 0 0,-2-1 208,-7 2 0,-1-1 0,2 1 0,-1-1 0,-2 0 0,0 0 0,10 1 0,1 1 0,-2-1 0,-1-1 0,4 2 0,-2 0 0,-17 1 0,-2-1 0,6 1 0,-2 1 0,28-3 0,-36 3 0,0 1 0,32-2 0,-4 0 0,6 2 0,-12-4 416,23 1-416,2-2 0,0 2 0,-39 1 0,1-1 0,-4 2 0,1-1 0,6-1 0,1 0 0,-4 2 0,-2-1 0,-1 1 0,-1 0 0,42-1 0,-44 1 0,-1 1 0,34-4 0,-38 3 0,1 1 0,42-4 0,-5 3 0,4-1 0,-16 2 0,-1 0 0,-5 0 0,-11 0 0,6 0 0,-4-2 0,7 1 0,6-1 0,1 2 0,0 0 0,10 0 0,6-2 0,4 1 0,-43 0 0,-2 0 0,30 1 0,7 0 0,-14 0 0,2-2 0,-11 2 0,-12-2 0,-10 2 0,-5 0 0,-9 0 0,1 0 0,-7 0 0,-2 0 0,5 0 0,2 0 0,8 0 0,2 0 0,-5 0 0,2 0 0,-4 0 0,6 0 0,1 0 0,3 0 0,-7 0 0,2 1 0,-5 0 0,0 0 0,-1-1 0,-6 0 0,1 2 0,-3-2 0,3 3 0,-3-3 0,2 1 0,1 1 0,6-2 0,5 2 0,7-2 0,3 0 0,-2 0 0,2 0 0,-12 0 0,0 0 0,-5 0 0,-3 0 0,1-2 0,-1 2 0,3-3 0,-3 1 0,-1 0 0,-5 0 0,-1 0 0,1 1 0,-1-2 0,5 0 0,2 0 0,4-4 0,3 2 0,0-3 0,-2 0 0,-7 0 0,-3-2 0,-3 2 0,1-3 0,-5 2 0,1-1 0,-5 3 0,1-2 0,-2 3 0,4-3 0,1-2 0,-1-1 0,4-4 0,-4 4 0,2-6 0,-4 4 0,0-1 0,-1-2 0,0 1 0,1-2 0,-3 1 0,0 2 0,-2 2 0,-1-1 0,0 2 0,0-2 0,0 3 0,-1 3 0,-1-2 0,-2 0 0,4-3 0,-3-2 0,3 0 0,-1-5 0,1 3 0,0-8 0,-1 6 0,-1-1 0,-1 7 0,1 1 0,0 7 0,-2 13 0,2 6 0,0 9 0,-1 1 0,2-3 0,-1 4 0,1-1 0,0 1 0,0-4 0,0-2 0,-1-5 0,1-1 0,-1-1 0,1-1 0,-1-3 0,0 0 0,0-2 0,0 0 0,-1 0 0,3 1 0,-1-1 0,3 0 0,-2 0 0,3 0 0,2 1 0,2 0 0,3 2 0,1 0 0,2 1 0,0-2 0,5-1 0,9 1 0,4-1 0,10-1 0,-10-1 0,6-2 0,-8 1 0,3-1 0,1 2 0,5-1 0,-3 1 0,7-1 0,-10-2 0,3 0 0,-5-1 0,-2-1 0,6 4 0,-2-4 0,8 2 0,4-2 0,4 0 0,-5 0 0,8 0 0,-8 0 0,10 0 0,1 1 0,-6 2 0,4 1 0,-7-1 0,5 1 0,-6 0 0,-5-2 0,3 2 0,-2-2 0,10 2 0,-3 0 0,15 0 0,-9 0 0,16 0 0,-14 2 0,10-1 0,-4 3 0,-3-2 0,1 1 0,-12-1 0,1-2 0,-5-1 0,-9 1 0,1-1 0,-7 1 0,4-1 0,7 3 0,5-2 0,1 1 0,13 0 0,1-1 0,23-2 0,5 0 0,-6-2 0,13 0 0,-13-2 0,7 1 0,-13-3 0,-18 2 0,-7 0 0,-9-2 0,6 4 0,3-4 0,4 2 0,0 0 0,8 0 0,-4 2 0,23 0 0,-4 0 0,2 0 0,0 0 0,-10 0 0,5 0 0,-7 0 0,-12 0 0,0 0 0,-13 1 0,5 0 0,-9 0 0,0-1 0,-5 0 0,5 2 0,-7-2 0,4 2 0,-7-2 0,-4 0 0,-4 0 0,-3 1 0,-1 0 0,3 0 0,-6-1 0,3 0 0,-3 0 0,10 0 0,6 0 0,10 2 0,5-2 0,16 6 0,21 0 0,-34-1 0,3 0 0,8 1 0,0-1 0,-9-1 0,-1 0 0,7 0 0,-2 0 0,39 1 0,-4 2 0,-16-2 0,-23-1 0,-18-2 0,-6-2 0,-12 0 0,3 0 0,-5 0 0,2 0 0,9 0 0,6-2 0,25 2 0,4-2 0,13 2 0,-15 0 0,0 0 0,-7 0 0,5 0 0,14 0 0,-13 2 0,27-2 0,-17 2 0,18-2 0,-4 0 0,-21 0 0,0 0 0,-20 0 0,-1 1 0,-8 0 0,-10 0 0,-6-1 0,-5 0 0,1 0 0,6 0 0,9 2 0,6-2 0,8 2 0,-1-2 0,3 0 0,-4 0 0,-10 1 0,1-1 0,-10 3 0,3-3 0,-8 1 0,-1-1 0,-4 1 0,6 0 0,-2 0 0,4-1 0,-3 0 0,-2 0 0,-2 0 0,-2 0 0,-1 0 0,0 0 0,2-2 0,5 2 0,4-2 0,-2 1 0,3 0 0,-9 0 0,-2 1 0,-5-1 0,1 1 0,4 0 0,5 0 0,2 0 0,1 0 0,-1 0 0,-2 0 0,-1 0 0,-5 0 0,1 0 0,-3 0 0,2 0 0,-2 0 0,2 1 0,5-1 0,-1 2 0,2-1 0,-5 1 0,-1-1 0,-1 0 0,0-1 0,0 1 0,0 0 0,0 0 0,5 2 0,6 0 0,0-1 0,-1 1 0,-6-2 0,-7 1 0,0-2 0,-1 1 0,0 0 0,-1 0 0,1 0 0,0 1 0,0 1 0,1 1 0,-1-2 0,1 2 0,-1-2 0,0 1 0,-1-1 0,-1 0 0,0-1 0,0 0 0,0 0 0,1 1 0,0 0 0,5 3 0,-2 1 0,6 3 0,-4 0 0,3 0 0,-1 0 0,0-1 0,3 2 0,-3-1 0,2 0 0,-4-1 0,0-2 0,-2 0 0,-1 0 0,0-2 0,-2-1 0,0-1 0,-1 0 0,0-1 0,0 2 0,0-3 0,0 3 0,1-2 0,0 3 0,-1 0 0,1 1 0,-1-1 0,1 1 0,1 0 0,-2 0 0,1 0 0,-1 1 0,1 2 0,0 1 0,2 2 0,0 2 0,1 0 0,1 2 0,-1-4 0,-1-1 0,-1-2 0,-1-2 0,0-2 0,-1-1 0,0-1 0,-1 0 0,1-1 0,-1 1 0,1 0 0,-1-1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33:45.723"/>
    </inkml:context>
    <inkml:brush xml:id="br0">
      <inkml:brushProperty name="width" value="0.05" units="cm"/>
      <inkml:brushProperty name="height" value="0.05" units="cm"/>
    </inkml:brush>
  </inkml:definitions>
  <inkml:trace contextRef="#ctx0" brushRef="#br0">0 0 24575,'4'18'0,"-1"-3"0,2 6 0,-2-2 0,-1 2 0,1 2 0,0-6 0,0 2 0,0-2 0,-1-1 0,0-1 0,0-4 0,0 0 0,-1 6 0,1 0 0,0 1 0,1 3 0,-2-3 0,2 3 0,-3 1 0,2 1 0,-1 2 0,-1-4 0,3 3 0,-3-3 0,3 5 0,-3-2 0,2-2 0,-2-5 0,1 1 0,0-1 0,0 4 0,-1-1 0,0-3 0,1 0 0,-1-4 0,1 0 0,-1 3 0,0-1 0,0 0 0,0-2 0,0-6 0,0-1 0,-2-7 0,-8-17 0,5 10 0,-5-10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4T07:33:48.344"/>
    </inkml:context>
    <inkml:brush xml:id="br0">
      <inkml:brushProperty name="width" value="0.05" units="cm"/>
      <inkml:brushProperty name="height" value="0.05" units="cm"/>
    </inkml:brush>
  </inkml:definitions>
  <inkml:trace contextRef="#ctx0" brushRef="#br0">1 68 24575,'31'-15'0,"-4"1"0,-6 5 0,-4 2 0,-5 2 0,-4 1 0,-4 3 0,-1 0 0,-1 0 0,2 1 0,1-2 0,3 1 0,-1-1 0,2 0 0,-2 2 0,4-1 0,-1 1 0,7 0 0,-5 0 0,4 0 0,-6 0 0,1-1 0,0 1 0,2-2 0,6 2 0,2 0 0,-2 0 0,1 0 0,-8 0 0,1 0 0,-2 2 0,1-1 0,2 0 0,-1 2 0,-1-3 0,0 2 0,-3 0 0,5-1 0,2 3 0,1-2 0,1 2 0,0 1 0,-1 1 0,5 3 0,-2 1 0,4 1 0,0 3 0,-3-3 0,2 4 0,-6-3 0,0 1 0,-5 1 0,-1-3 0,-3 0 0,0-1 0,-2-1 0,-1 2 0,0 2 0,0 1 0,1 8 0,-2-3 0,1 6 0,-1 0 0,-2-2 0,2-1 0,-3 0 0,0 1 0,-1 0 0,0-1 0,0-3 0,-1-2 0,1-3 0,-3 1 0,0 0 0,1-2 0,-1 2 0,1-4 0,0 2 0,-2 0 0,0-2 0,-2 5 0,2-2 0,0 3 0,2-5 0,-2-3 0,1-1 0,-6 1 0,-1 3 0,-6 1 0,1 0 0,0-1 0,3-3 0,1-3 0,2 0 0,-1-1 0,3 0 0,-1-1 0,1 0 0,-1-2 0,-3 0 0,-7 1 0,1 2 0,-3-1 0,-1 0 0,4-1 0,-5 0 0,8-2 0,-1 2 0,5-2 0,2 0 0,-1 1 0,0-1 0,-4-1 0,0 2 0,-2-2 0,0 3 0,4-3 0,1 1 0,3 0 0,-1 0 0,-3 1 0,-1 0 0,-4-2 0,1 2 0,-3-1 0,2 1 0,0-2 0,4 3 0,0-3 0,-3 2 0,1-1 0,-4 0 0,6 0 0,-1-1 0,3 1 0,2 0 0,1-1 0,3 1 0,1 0 0,1-1 0,0 1 0,1-1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4AAB674-1615-5049-B81C-DE0DC7D109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359552FD-C8EE-054F-975A-83D18EE1DE8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1740894-17A1-FB47-BDCC-055ADCF33156}" type="datetimeFigureOut">
              <a:rPr lang="nl-NL"/>
              <a:pPr>
                <a:defRPr/>
              </a:pPr>
              <a:t>22-10-2021</a:t>
            </a:fld>
            <a:endParaRPr lang="nl-NL"/>
          </a:p>
        </p:txBody>
      </p:sp>
      <p:sp>
        <p:nvSpPr>
          <p:cNvPr id="4" name="Tijdelijke aanduiding voor dia-afbeelding 3">
            <a:extLst>
              <a:ext uri="{FF2B5EF4-FFF2-40B4-BE49-F238E27FC236}">
                <a16:creationId xmlns:a16="http://schemas.microsoft.com/office/drawing/2014/main" id="{06E89F4F-CD36-AC43-8FB1-A90709EBB73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78390461-E302-074F-A3C2-87B64D1DEB6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1BBB1647-73B1-D641-9EF5-39DCA7CC453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nl-NL"/>
          </a:p>
        </p:txBody>
      </p:sp>
      <p:sp>
        <p:nvSpPr>
          <p:cNvPr id="7" name="Tijdelijke aanduiding voor dianummer 6">
            <a:extLst>
              <a:ext uri="{FF2B5EF4-FFF2-40B4-BE49-F238E27FC236}">
                <a16:creationId xmlns:a16="http://schemas.microsoft.com/office/drawing/2014/main" id="{8848EA73-4600-694C-95AC-1524E50D4092}"/>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8D80010-ED50-FF4B-BE8E-161988A0CB52}" type="slidenum">
              <a:rPr lang="nl-NL" altLang="en-NL"/>
              <a:pPr/>
              <a:t>‹nr.›</a:t>
            </a:fld>
            <a:endParaRPr lang="nl-NL" altLang="en-NL"/>
          </a:p>
        </p:txBody>
      </p:sp>
    </p:spTree>
  </p:cSld>
  <p:clrMap bg1="lt1" tx1="dk1" bg2="lt2" tx2="dk2" accent1="accent1" accent2="accent2" accent3="accent3" accent4="accent4" accent5="accent5" accent6="accent6" hlink="hlink" folHlink="folHlink"/>
  <p:notesStyle>
    <a:lvl1pPr algn="l" defTabSz="685800" rtl="0" fontAlgn="base">
      <a:spcBef>
        <a:spcPct val="30000"/>
      </a:spcBef>
      <a:spcAft>
        <a:spcPct val="0"/>
      </a:spcAft>
      <a:defRPr sz="900" kern="1200">
        <a:solidFill>
          <a:schemeClr val="tx1"/>
        </a:solidFill>
        <a:latin typeface="+mn-lt"/>
        <a:ea typeface="+mn-ea"/>
        <a:cs typeface="+mn-cs"/>
      </a:defRPr>
    </a:lvl1pPr>
    <a:lvl2pPr marL="342900" algn="l" defTabSz="685800" rtl="0" fontAlgn="base">
      <a:spcBef>
        <a:spcPct val="30000"/>
      </a:spcBef>
      <a:spcAft>
        <a:spcPct val="0"/>
      </a:spcAft>
      <a:defRPr sz="900" kern="1200">
        <a:solidFill>
          <a:schemeClr val="tx1"/>
        </a:solidFill>
        <a:latin typeface="+mn-lt"/>
        <a:ea typeface="+mn-ea"/>
        <a:cs typeface="+mn-cs"/>
      </a:defRPr>
    </a:lvl2pPr>
    <a:lvl3pPr marL="685800" algn="l" defTabSz="685800" rtl="0" fontAlgn="base">
      <a:spcBef>
        <a:spcPct val="30000"/>
      </a:spcBef>
      <a:spcAft>
        <a:spcPct val="0"/>
      </a:spcAft>
      <a:defRPr sz="900" kern="1200">
        <a:solidFill>
          <a:schemeClr val="tx1"/>
        </a:solidFill>
        <a:latin typeface="+mn-lt"/>
        <a:ea typeface="+mn-ea"/>
        <a:cs typeface="+mn-cs"/>
      </a:defRPr>
    </a:lvl3pPr>
    <a:lvl4pPr marL="1028700" algn="l" defTabSz="685800" rtl="0" fontAlgn="base">
      <a:spcBef>
        <a:spcPct val="30000"/>
      </a:spcBef>
      <a:spcAft>
        <a:spcPct val="0"/>
      </a:spcAft>
      <a:defRPr sz="900" kern="1200">
        <a:solidFill>
          <a:schemeClr val="tx1"/>
        </a:solidFill>
        <a:latin typeface="+mn-lt"/>
        <a:ea typeface="+mn-ea"/>
        <a:cs typeface="+mn-cs"/>
      </a:defRPr>
    </a:lvl4pPr>
    <a:lvl5pPr marL="1371600" algn="l" defTabSz="685800" rtl="0" fontAlgn="base">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Gelukkig weten we al best wel wat vanuit onderzoek over wat werkt en wat niet werkt en we willen deze kennis graag beschikbaar maken voor docenten om ze te ondersteunen in hun lespraktijk.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 willen eigenlijk vooral een gereedschapskist bieden met instructiestrategieën en werkvormen die een docent -aangepast naar zijn eigen context en behoefte-flexibel kan inzetten.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3DED717-F15A-4DB5-B326-96E04B2FBBDA}" type="slidenum">
              <a:rPr lang="nl-BE" smtClean="0"/>
              <a:t>2</a:t>
            </a:fld>
            <a:endParaRPr lang="nl-BE"/>
          </a:p>
        </p:txBody>
      </p:sp>
    </p:spTree>
    <p:extLst>
      <p:ext uri="{BB962C8B-B14F-4D97-AF65-F5344CB8AC3E}">
        <p14:creationId xmlns:p14="http://schemas.microsoft.com/office/powerpoint/2010/main" val="684640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Uitleggen mentimeter. Ik kom later in de presentatie op deze vraag terug.</a:t>
            </a:r>
          </a:p>
          <a:p>
            <a:endParaRPr lang="en-NL" dirty="0"/>
          </a:p>
          <a:p>
            <a:r>
              <a:rPr lang="en-NL" dirty="0"/>
              <a:t>Vraag is meteen ook de rode draad van deze webinar: </a:t>
            </a:r>
          </a:p>
          <a:p>
            <a:r>
              <a:rPr lang="en-NL" dirty="0"/>
              <a:t>Hoe verschilt offline leren in de klas van online of blended leren?</a:t>
            </a:r>
          </a:p>
          <a:p>
            <a:r>
              <a:rPr lang="en-NL" dirty="0"/>
              <a:t>En: Hoe kunnen we het leerproces van onze studenten en leerlingen ondersteunen met bijpassende online of offfline didactiek?</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13</a:t>
            </a:fld>
            <a:endParaRPr lang="nl-NL" altLang="en-NL"/>
          </a:p>
        </p:txBody>
      </p:sp>
    </p:spTree>
    <p:extLst>
      <p:ext uri="{BB962C8B-B14F-4D97-AF65-F5344CB8AC3E}">
        <p14:creationId xmlns:p14="http://schemas.microsoft.com/office/powerpoint/2010/main" val="62516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t>
            </a:r>
            <a:r>
              <a:rPr lang="en-NL" dirty="0"/>
              <a:t>ideo-based instruction vs. face-to-face </a:t>
            </a:r>
          </a:p>
          <a:p>
            <a:r>
              <a:rPr lang="en-GB" dirty="0"/>
              <a:t>O</a:t>
            </a:r>
            <a:r>
              <a:rPr lang="en-NL" dirty="0"/>
              <a:t>nline vak vs. face-to-face vak</a:t>
            </a:r>
          </a:p>
          <a:p>
            <a:r>
              <a:rPr lang="en-GB" dirty="0"/>
              <a:t>I</a:t>
            </a:r>
            <a:r>
              <a:rPr lang="en-NL" dirty="0"/>
              <a:t>nstructie of oefening via computer</a:t>
            </a:r>
          </a:p>
          <a:p>
            <a:endParaRPr lang="en-NL" dirty="0"/>
          </a:p>
          <a:p>
            <a:endParaRPr lang="en-NL" dirty="0"/>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14</a:t>
            </a:fld>
            <a:endParaRPr lang="nl-NL" altLang="en-NL"/>
          </a:p>
        </p:txBody>
      </p:sp>
    </p:spTree>
    <p:extLst>
      <p:ext uri="{BB962C8B-B14F-4D97-AF65-F5344CB8AC3E}">
        <p14:creationId xmlns:p14="http://schemas.microsoft.com/office/powerpoint/2010/main" val="311709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1954, Anderson &amp; van der Meer, rekenliniaal</a:t>
            </a:r>
          </a:p>
          <a:p>
            <a:r>
              <a:rPr lang="en-NL" dirty="0"/>
              <a:t>6 wekelijkse lessen van 30 minuten</a:t>
            </a:r>
          </a:p>
          <a:p>
            <a:endParaRPr lang="en-NL" dirty="0"/>
          </a:p>
          <a:p>
            <a:r>
              <a:rPr lang="en-GB" dirty="0"/>
              <a:t>L</a:t>
            </a:r>
            <a:r>
              <a:rPr lang="en-NL" dirty="0"/>
              <a:t>ater ook met colleges videoconferencing vs live</a:t>
            </a:r>
          </a:p>
          <a:p>
            <a:endParaRPr lang="en-NL" dirty="0"/>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15</a:t>
            </a:fld>
            <a:endParaRPr lang="nl-NL" altLang="en-NL"/>
          </a:p>
        </p:txBody>
      </p:sp>
    </p:spTree>
    <p:extLst>
      <p:ext uri="{BB962C8B-B14F-4D97-AF65-F5344CB8AC3E}">
        <p14:creationId xmlns:p14="http://schemas.microsoft.com/office/powerpoint/2010/main" val="3686469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2013, Edwards et al.</a:t>
            </a:r>
            <a:endParaRPr lang="en-NL" dirty="0"/>
          </a:p>
          <a:p>
            <a:r>
              <a:rPr lang="en-NL" dirty="0"/>
              <a:t>10 wiskunde topics (decimalen, kansberekening) die ofwel live gegeven werden, ofwel via de laptop</a:t>
            </a:r>
          </a:p>
          <a:p>
            <a:r>
              <a:rPr lang="en-GB" dirty="0"/>
              <a:t>O</a:t>
            </a:r>
            <a:r>
              <a:rPr lang="en-NL" dirty="0"/>
              <a:t>mstandigheden waren verder gelijk: dezelfde ruimte, dezelfde materialen en opdrachten, mogelijkheid om vragen te stellen (live of via chat)</a:t>
            </a:r>
          </a:p>
          <a:p>
            <a:r>
              <a:rPr lang="en-GB" dirty="0"/>
              <a:t>G</a:t>
            </a:r>
            <a:r>
              <a:rPr lang="en-NL" dirty="0"/>
              <a:t>een verschil in leeruitkomst</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16</a:t>
            </a:fld>
            <a:endParaRPr lang="nl-NL" altLang="en-NL"/>
          </a:p>
        </p:txBody>
      </p:sp>
    </p:spTree>
    <p:extLst>
      <p:ext uri="{BB962C8B-B14F-4D97-AF65-F5344CB8AC3E}">
        <p14:creationId xmlns:p14="http://schemas.microsoft.com/office/powerpoint/2010/main" val="2034743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r>
              <a:rPr lang="en-NL" dirty="0"/>
              <a:t>nstructie of oefening via computer</a:t>
            </a:r>
          </a:p>
          <a:p>
            <a:r>
              <a:rPr lang="en-NL" dirty="0"/>
              <a:t>Bijvoorbeeld wiskunde-oefeningen maken op papier of via software. Dezelfde oefeningen, evenveel tijd, verder geen verschillen.</a:t>
            </a:r>
          </a:p>
          <a:p>
            <a:pPr marL="0" marR="0" lvl="0" indent="0" algn="l" defTabSz="685800" rtl="0" eaLnBrk="1" fontAlgn="base" latinLnBrk="0" hangingPunct="1">
              <a:lnSpc>
                <a:spcPct val="100000"/>
              </a:lnSpc>
              <a:spcBef>
                <a:spcPct val="30000"/>
              </a:spcBef>
              <a:spcAft>
                <a:spcPct val="0"/>
              </a:spcAft>
              <a:buClrTx/>
              <a:buSzTx/>
              <a:buFontTx/>
              <a:buNone/>
              <a:tabLst/>
              <a:defRPr/>
            </a:pPr>
            <a:r>
              <a:rPr lang="en-GB" dirty="0"/>
              <a:t>(I</a:t>
            </a:r>
            <a:r>
              <a:rPr lang="en-NL" dirty="0"/>
              <a:t>dem voor mobiel leren, simulaties, animaties, games, flipped classroom)</a:t>
            </a:r>
          </a:p>
          <a:p>
            <a:endParaRPr lang="en-NL" dirty="0"/>
          </a:p>
          <a:p>
            <a:r>
              <a:rPr lang="en-NL" dirty="0"/>
              <a:t>In de basis, onder dezelfde omstandigheden is er dus ook empirisch, vanuit onderzoek, geen verschil.</a:t>
            </a:r>
          </a:p>
          <a:p>
            <a:r>
              <a:rPr lang="en-NL" dirty="0"/>
              <a:t>Maar….</a:t>
            </a:r>
          </a:p>
          <a:p>
            <a:r>
              <a:rPr lang="en-GB" dirty="0"/>
              <a:t>(I</a:t>
            </a:r>
            <a:r>
              <a:rPr lang="en-NL" dirty="0"/>
              <a:t>dem voor mobiel leren, simulaties, animaties, games, flipped classroom)</a:t>
            </a:r>
          </a:p>
          <a:p>
            <a:endParaRPr lang="en-NL" dirty="0"/>
          </a:p>
          <a:p>
            <a:endParaRPr lang="en-NL" dirty="0"/>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17</a:t>
            </a:fld>
            <a:endParaRPr lang="nl-NL" altLang="en-NL"/>
          </a:p>
        </p:txBody>
      </p:sp>
    </p:spTree>
    <p:extLst>
      <p:ext uri="{BB962C8B-B14F-4D97-AF65-F5344CB8AC3E}">
        <p14:creationId xmlns:p14="http://schemas.microsoft.com/office/powerpoint/2010/main" val="1255656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Geen</a:t>
            </a:r>
            <a:r>
              <a:rPr lang="en-GB" dirty="0"/>
              <a:t> </a:t>
            </a:r>
            <a:r>
              <a:rPr lang="en-GB" dirty="0" err="1"/>
              <a:t>verschil</a:t>
            </a:r>
            <a:r>
              <a:rPr lang="en-GB" dirty="0"/>
              <a:t>,. </a:t>
            </a:r>
            <a:r>
              <a:rPr lang="en-GB" dirty="0" err="1"/>
              <a:t>Ténzij</a:t>
            </a:r>
            <a:r>
              <a:rPr lang="en-GB" dirty="0"/>
              <a:t> je </a:t>
            </a:r>
            <a:r>
              <a:rPr lang="en-GB" dirty="0" err="1"/>
              <a:t>iets</a:t>
            </a:r>
            <a:r>
              <a:rPr lang="en-GB" dirty="0"/>
              <a:t> </a:t>
            </a:r>
            <a:r>
              <a:rPr lang="en-GB" dirty="0" err="1"/>
              <a:t>aan</a:t>
            </a:r>
            <a:r>
              <a:rPr lang="en-GB" dirty="0"/>
              <a:t> de affordances </a:t>
            </a:r>
            <a:r>
              <a:rPr lang="en-GB" dirty="0" err="1"/>
              <a:t>verandert</a:t>
            </a:r>
            <a:r>
              <a:rPr lang="en-GB" dirty="0"/>
              <a:t>.</a:t>
            </a:r>
          </a:p>
          <a:p>
            <a:r>
              <a:rPr lang="en-GB" dirty="0"/>
              <a:t>I</a:t>
            </a:r>
            <a:r>
              <a:rPr lang="en-NL" dirty="0"/>
              <a:t>ets dat je je kan veroorloven</a:t>
            </a:r>
          </a:p>
          <a:p>
            <a:r>
              <a:rPr lang="en-GB" dirty="0"/>
              <a:t>E</a:t>
            </a:r>
            <a:r>
              <a:rPr lang="en-NL" dirty="0"/>
              <a:t>en mogelijkheid, optie, iets dat je als docent of student kunt doen in de omgeving (digitaal of face-to-face) waar je in leert.</a:t>
            </a:r>
          </a:p>
          <a:p>
            <a:r>
              <a:rPr lang="en-NL" dirty="0"/>
              <a:t>Affordances bieden ruimte om effectieve didactiek, didactiek die helpt bij het leren, in te zetten.</a:t>
            </a:r>
          </a:p>
          <a:p>
            <a:r>
              <a:rPr lang="en-NL" dirty="0"/>
              <a:t>Voorbeelden.</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18</a:t>
            </a:fld>
            <a:endParaRPr lang="nl-NL" altLang="en-NL"/>
          </a:p>
        </p:txBody>
      </p:sp>
    </p:spTree>
    <p:extLst>
      <p:ext uri="{BB962C8B-B14F-4D97-AF65-F5344CB8AC3E}">
        <p14:creationId xmlns:p14="http://schemas.microsoft.com/office/powerpoint/2010/main" val="2858063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O</a:t>
            </a:r>
            <a:r>
              <a:rPr lang="en-NL" dirty="0"/>
              <a:t>nline video over aardverschuiving met oefenvragen werkt beter dan alleen klassikale face-to-face uitleg</a:t>
            </a:r>
          </a:p>
          <a:p>
            <a:endParaRPr lang="en-NL" dirty="0"/>
          </a:p>
          <a:p>
            <a:pPr marL="0" marR="0" lvl="0" indent="0" algn="l" defTabSz="685800" rtl="0" eaLnBrk="1" fontAlgn="base" latinLnBrk="0" hangingPunct="1">
              <a:lnSpc>
                <a:spcPct val="100000"/>
              </a:lnSpc>
              <a:spcBef>
                <a:spcPct val="30000"/>
              </a:spcBef>
              <a:spcAft>
                <a:spcPct val="0"/>
              </a:spcAft>
              <a:buClrTx/>
              <a:buSzTx/>
              <a:buFontTx/>
              <a:buNone/>
              <a:tabLst/>
              <a:defRPr/>
            </a:pPr>
            <a:r>
              <a:rPr lang="en-NL" dirty="0"/>
              <a:t>Cursus: Comenius project: studenten zijn beter voorbereid op een toets als ze automatisch reminders krijgen wanneer ze -gespreid in de tijd- een aantal online formatieve toetsen moeten maken</a:t>
            </a:r>
          </a:p>
          <a:p>
            <a:endParaRPr lang="en-NL" dirty="0"/>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19</a:t>
            </a:fld>
            <a:endParaRPr lang="nl-NL" altLang="en-NL"/>
          </a:p>
        </p:txBody>
      </p:sp>
    </p:spTree>
    <p:extLst>
      <p:ext uri="{BB962C8B-B14F-4D97-AF65-F5344CB8AC3E}">
        <p14:creationId xmlns:p14="http://schemas.microsoft.com/office/powerpoint/2010/main" val="1878663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Chang 2000</a:t>
            </a:r>
          </a:p>
          <a:p>
            <a:r>
              <a:rPr lang="en-GB" dirty="0"/>
              <a:t>F</a:t>
            </a:r>
            <a:r>
              <a:rPr lang="en-NL" dirty="0"/>
              <a:t>ace-to-face college over aardrijkskundige concepten, zoals aardverschuivingen versus</a:t>
            </a:r>
          </a:p>
          <a:p>
            <a:r>
              <a:rPr lang="en-GB" dirty="0"/>
              <a:t>O</a:t>
            </a:r>
            <a:r>
              <a:rPr lang="en-NL" dirty="0"/>
              <a:t>nline video, gecombineerd met vragen en online materialen</a:t>
            </a:r>
          </a:p>
          <a:p>
            <a:r>
              <a:rPr lang="en-GB" dirty="0"/>
              <a:t>A</a:t>
            </a:r>
            <a:r>
              <a:rPr lang="en-NL" dirty="0"/>
              <a:t>ffordance: RP + feedback</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20</a:t>
            </a:fld>
            <a:endParaRPr lang="nl-NL" altLang="en-NL"/>
          </a:p>
        </p:txBody>
      </p:sp>
    </p:spTree>
    <p:extLst>
      <p:ext uri="{BB962C8B-B14F-4D97-AF65-F5344CB8AC3E}">
        <p14:creationId xmlns:p14="http://schemas.microsoft.com/office/powerpoint/2010/main" val="122695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Gezien</a:t>
            </a:r>
            <a:r>
              <a:rPr lang="en-GB" dirty="0"/>
              <a:t> </a:t>
            </a:r>
            <a:r>
              <a:rPr lang="en-GB" dirty="0" err="1"/>
              <a:t>bij</a:t>
            </a:r>
            <a:r>
              <a:rPr lang="en-GB" dirty="0"/>
              <a:t> video-instructive, nu in </a:t>
            </a:r>
            <a:r>
              <a:rPr lang="en-GB" dirty="0" err="1"/>
              <a:t>een</a:t>
            </a:r>
            <a:r>
              <a:rPr lang="en-GB" dirty="0"/>
              <a:t> cursus</a:t>
            </a:r>
            <a:endParaRPr lang="en-NL" dirty="0"/>
          </a:p>
          <a:p>
            <a:endParaRPr lang="en-NL" dirty="0"/>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21</a:t>
            </a:fld>
            <a:endParaRPr lang="nl-NL" altLang="en-NL"/>
          </a:p>
        </p:txBody>
      </p:sp>
    </p:spTree>
    <p:extLst>
      <p:ext uri="{BB962C8B-B14F-4D97-AF65-F5344CB8AC3E}">
        <p14:creationId xmlns:p14="http://schemas.microsoft.com/office/powerpoint/2010/main" val="3213559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Digital learning environment of the Open University: yOUlearn</a:t>
            </a:r>
          </a:p>
          <a:p>
            <a:r>
              <a:rPr lang="en-GB" dirty="0"/>
              <a:t>S</a:t>
            </a:r>
            <a:r>
              <a:rPr lang="en-NL" dirty="0"/>
              <a:t>upported bu a Comenius Teaching Fellowship</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24</a:t>
            </a:fld>
            <a:endParaRPr lang="nl-NL" altLang="en-NL"/>
          </a:p>
        </p:txBody>
      </p:sp>
    </p:spTree>
    <p:extLst>
      <p:ext uri="{BB962C8B-B14F-4D97-AF65-F5344CB8AC3E}">
        <p14:creationId xmlns:p14="http://schemas.microsoft.com/office/powerpoint/2010/main" val="426760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Maar is al die </a:t>
            </a:r>
            <a:r>
              <a:rPr lang="en-US" dirty="0" err="1"/>
              <a:t>ondersteuning</a:t>
            </a:r>
            <a:r>
              <a:rPr lang="en-US" dirty="0"/>
              <a:t> </a:t>
            </a:r>
            <a:r>
              <a:rPr lang="en-US" dirty="0" err="1"/>
              <a:t>wel</a:t>
            </a:r>
            <a:r>
              <a:rPr lang="en-US" dirty="0"/>
              <a:t> </a:t>
            </a:r>
            <a:r>
              <a:rPr lang="en-US" dirty="0" err="1"/>
              <a:t>nodig</a:t>
            </a:r>
            <a:r>
              <a:rPr lang="en-US" dirty="0"/>
              <a:t>? </a:t>
            </a:r>
            <a:r>
              <a:rPr lang="en-US" dirty="0" err="1"/>
              <a:t>Wij</a:t>
            </a:r>
            <a:r>
              <a:rPr lang="en-US" dirty="0"/>
              <a:t> </a:t>
            </a:r>
            <a:r>
              <a:rPr lang="en-US" dirty="0" err="1"/>
              <a:t>mensen</a:t>
            </a:r>
            <a:r>
              <a:rPr lang="en-US" dirty="0"/>
              <a:t> </a:t>
            </a:r>
            <a:r>
              <a:rPr lang="en-US" dirty="0" err="1"/>
              <a:t>weten</a:t>
            </a:r>
            <a:r>
              <a:rPr lang="en-US" dirty="0"/>
              <a:t> </a:t>
            </a:r>
            <a:r>
              <a:rPr lang="en-US" dirty="0" err="1"/>
              <a:t>toch</a:t>
            </a:r>
            <a:r>
              <a:rPr lang="en-US" dirty="0"/>
              <a:t> </a:t>
            </a:r>
            <a:r>
              <a:rPr lang="en-US" dirty="0" err="1"/>
              <a:t>wel</a:t>
            </a:r>
            <a:r>
              <a:rPr lang="en-US" dirty="0"/>
              <a:t> hoe we </a:t>
            </a:r>
            <a:r>
              <a:rPr lang="en-US" dirty="0" err="1"/>
              <a:t>moeten</a:t>
            </a:r>
            <a:r>
              <a:rPr lang="en-US" dirty="0"/>
              <a:t> </a:t>
            </a:r>
            <a:r>
              <a:rPr lang="en-US" dirty="0" err="1"/>
              <a:t>leren</a:t>
            </a:r>
            <a:r>
              <a:rPr lang="en-US" dirty="0"/>
              <a:t>? Wat </a:t>
            </a:r>
            <a:r>
              <a:rPr lang="en-US" dirty="0" err="1"/>
              <a:t>werkt</a:t>
            </a:r>
            <a:r>
              <a:rPr lang="en-US" dirty="0"/>
              <a:t> </a:t>
            </a:r>
            <a:r>
              <a:rPr lang="en-US" dirty="0" err="1"/>
              <a:t>en</a:t>
            </a:r>
            <a:r>
              <a:rPr lang="en-US" dirty="0"/>
              <a:t> wat </a:t>
            </a:r>
            <a:r>
              <a:rPr lang="en-US" dirty="0" err="1"/>
              <a:t>niet</a:t>
            </a:r>
            <a:r>
              <a:rPr lang="en-US" dirty="0"/>
              <a:t> </a:t>
            </a:r>
            <a:r>
              <a:rPr lang="en-US" dirty="0" err="1"/>
              <a:t>werkt</a:t>
            </a:r>
            <a:r>
              <a:rPr lang="en-US" dirty="0"/>
              <a:t>?</a:t>
            </a:r>
          </a:p>
          <a:p>
            <a:r>
              <a:rPr lang="en-US" dirty="0"/>
              <a:t>Er is </a:t>
            </a:r>
            <a:r>
              <a:rPr lang="en-US" dirty="0" err="1"/>
              <a:t>iets</a:t>
            </a:r>
            <a:r>
              <a:rPr lang="en-US" dirty="0"/>
              <a:t> </a:t>
            </a:r>
            <a:r>
              <a:rPr lang="en-US" dirty="0" err="1"/>
              <a:t>belangrijks</a:t>
            </a:r>
            <a:r>
              <a:rPr lang="en-US" dirty="0"/>
              <a:t> </a:t>
            </a:r>
            <a:r>
              <a:rPr lang="en-US" dirty="0" err="1"/>
              <a:t>dat</a:t>
            </a:r>
            <a:r>
              <a:rPr lang="en-US" dirty="0"/>
              <a:t> </a:t>
            </a:r>
            <a:r>
              <a:rPr lang="en-US" dirty="0" err="1"/>
              <a:t>leren</a:t>
            </a:r>
            <a:r>
              <a:rPr lang="en-US" dirty="0"/>
              <a:t> </a:t>
            </a:r>
            <a:r>
              <a:rPr lang="en-US" dirty="0" err="1"/>
              <a:t>bemoeilijkt</a:t>
            </a:r>
            <a:r>
              <a:rPr lang="en-US" dirty="0"/>
              <a:t>, </a:t>
            </a:r>
            <a:r>
              <a:rPr lang="en-US" dirty="0" err="1"/>
              <a:t>daar</a:t>
            </a:r>
            <a:r>
              <a:rPr lang="en-US" dirty="0"/>
              <a:t> </a:t>
            </a:r>
            <a:r>
              <a:rPr lang="en-US" dirty="0" err="1"/>
              <a:t>wil</a:t>
            </a:r>
            <a:r>
              <a:rPr lang="en-US" dirty="0"/>
              <a:t> </a:t>
            </a:r>
            <a:r>
              <a:rPr lang="en-US" dirty="0" err="1"/>
              <a:t>ik</a:t>
            </a:r>
            <a:r>
              <a:rPr lang="en-US" dirty="0"/>
              <a:t> </a:t>
            </a:r>
            <a:r>
              <a:rPr lang="en-US" dirty="0" err="1"/>
              <a:t>eerst</a:t>
            </a:r>
            <a:r>
              <a:rPr lang="en-US" dirty="0"/>
              <a:t> even op </a:t>
            </a:r>
            <a:r>
              <a:rPr lang="en-US" dirty="0" err="1"/>
              <a:t>ingaan</a:t>
            </a:r>
            <a:r>
              <a:rPr lang="en-US" dirty="0"/>
              <a:t>.</a:t>
            </a:r>
          </a:p>
          <a:p>
            <a:r>
              <a:rPr lang="en-US" dirty="0"/>
              <a:t>Left-to-right position effect, </a:t>
            </a:r>
            <a:r>
              <a:rPr lang="en-US" dirty="0" err="1"/>
              <a:t>rechterpaar</a:t>
            </a:r>
            <a:r>
              <a:rPr lang="en-US" dirty="0"/>
              <a:t> </a:t>
            </a:r>
            <a:r>
              <a:rPr lang="en-US" dirty="0" err="1"/>
              <a:t>wordt</a:t>
            </a:r>
            <a:r>
              <a:rPr lang="en-US" dirty="0"/>
              <a:t> 4x zo </a:t>
            </a:r>
            <a:r>
              <a:rPr lang="en-US" dirty="0" err="1"/>
              <a:t>veel</a:t>
            </a:r>
            <a:r>
              <a:rPr lang="en-US" dirty="0"/>
              <a:t> </a:t>
            </a:r>
            <a:r>
              <a:rPr lang="en-US" dirty="0" err="1"/>
              <a:t>gekozen</a:t>
            </a:r>
            <a:r>
              <a:rPr lang="en-US" dirty="0"/>
              <a:t> </a:t>
            </a:r>
            <a:r>
              <a:rPr lang="en-US" dirty="0" err="1"/>
              <a:t>als</a:t>
            </a:r>
            <a:r>
              <a:rPr lang="en-US" dirty="0"/>
              <a:t> </a:t>
            </a:r>
            <a:r>
              <a:rPr lang="en-US" dirty="0" err="1"/>
              <a:t>linkerpaar</a:t>
            </a:r>
            <a:r>
              <a:rPr lang="en-US" dirty="0"/>
              <a:t>. Nisbett &amp; Wilson, 1977, p. 243</a:t>
            </a:r>
          </a:p>
          <a:p>
            <a:r>
              <a:rPr lang="en-US" dirty="0" err="1"/>
              <a:t>Voorbeeld</a:t>
            </a:r>
            <a:r>
              <a:rPr lang="en-US" dirty="0"/>
              <a:t> </a:t>
            </a:r>
            <a:r>
              <a:rPr lang="en-US" dirty="0" err="1"/>
              <a:t>waarin</a:t>
            </a:r>
            <a:r>
              <a:rPr lang="en-US" dirty="0"/>
              <a:t> we </a:t>
            </a:r>
            <a:r>
              <a:rPr lang="en-US" dirty="0" err="1"/>
              <a:t>geen</a:t>
            </a:r>
            <a:r>
              <a:rPr lang="en-US" dirty="0"/>
              <a:t> </a:t>
            </a:r>
            <a:r>
              <a:rPr lang="en-US" dirty="0" err="1"/>
              <a:t>goed</a:t>
            </a:r>
            <a:r>
              <a:rPr lang="en-US" dirty="0"/>
              <a:t> </a:t>
            </a:r>
            <a:r>
              <a:rPr lang="en-US" dirty="0" err="1"/>
              <a:t>inzicht</a:t>
            </a:r>
            <a:r>
              <a:rPr lang="en-US" dirty="0"/>
              <a:t> </a:t>
            </a:r>
            <a:r>
              <a:rPr lang="en-US" dirty="0" err="1"/>
              <a:t>hebben</a:t>
            </a:r>
            <a:r>
              <a:rPr lang="en-US" dirty="0"/>
              <a:t> in wat </a:t>
            </a:r>
            <a:r>
              <a:rPr lang="en-US" dirty="0" err="1"/>
              <a:t>er</a:t>
            </a:r>
            <a:r>
              <a:rPr lang="en-US" dirty="0"/>
              <a:t> in </a:t>
            </a:r>
            <a:r>
              <a:rPr lang="en-US" dirty="0" err="1"/>
              <a:t>ons</a:t>
            </a:r>
            <a:r>
              <a:rPr lang="en-US" dirty="0"/>
              <a:t> </a:t>
            </a:r>
            <a:r>
              <a:rPr lang="en-US" dirty="0" err="1"/>
              <a:t>hoofd</a:t>
            </a:r>
            <a:r>
              <a:rPr lang="en-US" dirty="0"/>
              <a:t> </a:t>
            </a:r>
            <a:r>
              <a:rPr lang="en-US" dirty="0" err="1"/>
              <a:t>gebeurt</a:t>
            </a:r>
            <a:r>
              <a:rPr lang="en-US" dirty="0"/>
              <a:t>, in </a:t>
            </a:r>
            <a:r>
              <a:rPr lang="en-US" dirty="0" err="1"/>
              <a:t>dit</a:t>
            </a:r>
            <a:r>
              <a:rPr lang="en-US" dirty="0"/>
              <a:t> </a:t>
            </a:r>
            <a:r>
              <a:rPr lang="en-US" dirty="0" err="1"/>
              <a:t>geval</a:t>
            </a:r>
            <a:r>
              <a:rPr lang="en-US" dirty="0"/>
              <a:t> </a:t>
            </a:r>
            <a:r>
              <a:rPr lang="en-US" dirty="0" err="1"/>
              <a:t>bij</a:t>
            </a:r>
            <a:r>
              <a:rPr lang="en-US" dirty="0"/>
              <a:t> het </a:t>
            </a:r>
            <a:r>
              <a:rPr lang="en-US" dirty="0" err="1"/>
              <a:t>verklaren</a:t>
            </a:r>
            <a:r>
              <a:rPr lang="en-US" dirty="0"/>
              <a:t> van </a:t>
            </a:r>
            <a:r>
              <a:rPr lang="en-US" dirty="0" err="1"/>
              <a:t>een</a:t>
            </a:r>
            <a:r>
              <a:rPr lang="en-US" dirty="0"/>
              <a:t> </a:t>
            </a:r>
            <a:r>
              <a:rPr lang="en-US" dirty="0" err="1"/>
              <a:t>keuze</a:t>
            </a:r>
            <a:r>
              <a:rPr lang="en-US" dirty="0"/>
              <a:t> die we </a:t>
            </a:r>
            <a:r>
              <a:rPr lang="en-US" dirty="0" err="1"/>
              <a:t>maken</a:t>
            </a:r>
            <a:endParaRPr lang="en-US" dirty="0"/>
          </a:p>
        </p:txBody>
      </p:sp>
      <p:sp>
        <p:nvSpPr>
          <p:cNvPr id="4" name="Slide Number Placeholder 3"/>
          <p:cNvSpPr>
            <a:spLocks noGrp="1"/>
          </p:cNvSpPr>
          <p:nvPr>
            <p:ph type="sldNum" sz="quarter" idx="5"/>
          </p:nvPr>
        </p:nvSpPr>
        <p:spPr/>
        <p:txBody>
          <a:bodyPr/>
          <a:lstStyle/>
          <a:p>
            <a:pPr>
              <a:defRPr/>
            </a:pPr>
            <a:fld id="{562489A7-C63F-C747-897F-B80E14CBA837}" type="slidenum">
              <a:rPr lang="en-US" altLang="en-US" smtClean="0"/>
              <a:pPr>
                <a:defRPr/>
              </a:pPr>
              <a:t>3</a:t>
            </a:fld>
            <a:endParaRPr lang="nl-NL" altLang="en-US"/>
          </a:p>
        </p:txBody>
      </p:sp>
    </p:spTree>
    <p:extLst>
      <p:ext uri="{BB962C8B-B14F-4D97-AF65-F5344CB8AC3E}">
        <p14:creationId xmlns:p14="http://schemas.microsoft.com/office/powerpoint/2010/main" val="1799504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In the tool, we personalized the lag between initial study and practice tests and the retention interval between the practice tests and the summative test at the end of the course.</a:t>
            </a:r>
          </a:p>
          <a:p>
            <a:endParaRPr lang="en-NL" dirty="0"/>
          </a:p>
          <a:p>
            <a:r>
              <a:rPr lang="en-NL" dirty="0"/>
              <a:t>When a student indicated in yOUlearn that he had studied the material for a particular topic, a schedule of practice was generated for the student that depended on how much time there was until the course exam.</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25</a:t>
            </a:fld>
            <a:endParaRPr lang="nl-NL" altLang="en-NL"/>
          </a:p>
        </p:txBody>
      </p:sp>
    </p:spTree>
    <p:extLst>
      <p:ext uri="{BB962C8B-B14F-4D97-AF65-F5344CB8AC3E}">
        <p14:creationId xmlns:p14="http://schemas.microsoft.com/office/powerpoint/2010/main" val="1960242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4E934FE4-9F68-E442-B06A-DBF41F42EC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1607462E-D0CA-7C40-9B45-73C4439F87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FC3119CF-755F-EA46-8B9D-AE31B063E6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0FAA5A-4A74-EE40-B547-8A97A331181D}" type="slidenum">
              <a:rPr lang="en-US" altLang="en-US" smtClean="0"/>
              <a:pPr>
                <a:spcBef>
                  <a:spcPct val="0"/>
                </a:spcBef>
              </a:pPr>
              <a:t>26</a:t>
            </a:fld>
            <a:endParaRPr lang="nl-NL" altLang="en-US"/>
          </a:p>
        </p:txBody>
      </p:sp>
    </p:spTree>
    <p:extLst>
      <p:ext uri="{BB962C8B-B14F-4D97-AF65-F5344CB8AC3E}">
        <p14:creationId xmlns:p14="http://schemas.microsoft.com/office/powerpoint/2010/main" val="428608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4E934FE4-9F68-E442-B06A-DBF41F42EC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1607462E-D0CA-7C40-9B45-73C4439F87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Van lab tot in de klas. Voorbeeld van labexperiment uitleggen en daarna voorbeeld van Nicole met woordenschat: vb. Musical, podium, decor</a:t>
            </a:r>
          </a:p>
          <a:p>
            <a:r>
              <a:rPr lang="en-US" altLang="en-US">
                <a:ea typeface="ＭＳ Ｐゴシック" panose="020B0600070205080204" pitchFamily="34" charset="-128"/>
              </a:rPr>
              <a:t>Definities leren met powerpoint, daarna 3x oefenen ofwel massed (3x op 1 dag) ofwel spaced (verspreid over 3 dagen). Test is woord opschrijven gegeven een definitie</a:t>
            </a:r>
          </a:p>
          <a:p>
            <a:r>
              <a:rPr lang="en-US" altLang="en-US">
                <a:ea typeface="ＭＳ Ｐゴシック" panose="020B0600070205080204" pitchFamily="34" charset="-128"/>
              </a:rPr>
              <a:t>Oefeningen: juist/onjuist vragen, fill-in-the-blank, MC vragen</a:t>
            </a:r>
          </a:p>
        </p:txBody>
      </p:sp>
      <p:sp>
        <p:nvSpPr>
          <p:cNvPr id="55299" name="Slide Number Placeholder 3">
            <a:extLst>
              <a:ext uri="{FF2B5EF4-FFF2-40B4-BE49-F238E27FC236}">
                <a16:creationId xmlns:a16="http://schemas.microsoft.com/office/drawing/2014/main" id="{FC3119CF-755F-EA46-8B9D-AE31B063E6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0FAA5A-4A74-EE40-B547-8A97A331181D}" type="slidenum">
              <a:rPr lang="en-US" altLang="en-US" smtClean="0"/>
              <a:pPr>
                <a:spcBef>
                  <a:spcPct val="0"/>
                </a:spcBef>
              </a:pPr>
              <a:t>27</a:t>
            </a:fld>
            <a:endParaRPr lang="nl-NL" altLang="en-US"/>
          </a:p>
        </p:txBody>
      </p:sp>
    </p:spTree>
    <p:extLst>
      <p:ext uri="{BB962C8B-B14F-4D97-AF65-F5344CB8AC3E}">
        <p14:creationId xmlns:p14="http://schemas.microsoft.com/office/powerpoint/2010/main" val="2488308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base" latinLnBrk="0" hangingPunct="1">
              <a:lnSpc>
                <a:spcPct val="100000"/>
              </a:lnSpc>
              <a:spcBef>
                <a:spcPct val="30000"/>
              </a:spcBef>
              <a:spcAft>
                <a:spcPct val="0"/>
              </a:spcAft>
              <a:buClrTx/>
              <a:buSzTx/>
              <a:buFontTx/>
              <a:buNone/>
              <a:tabLst/>
              <a:defRPr/>
            </a:pPr>
            <a:r>
              <a:rPr lang="en-GB" sz="900" kern="1200" dirty="0">
                <a:solidFill>
                  <a:schemeClr val="tx1"/>
                </a:solidFill>
                <a:effectLst/>
                <a:latin typeface="+mn-lt"/>
                <a:ea typeface="+mn-ea"/>
                <a:cs typeface="+mn-cs"/>
              </a:rPr>
              <a:t>We also assessed how the experimental conditions performed on the final test compared to the control condition without formative testing.</a:t>
            </a:r>
          </a:p>
          <a:p>
            <a:pPr marL="0" marR="0" lvl="0" indent="0" algn="l" defTabSz="685800" rtl="0" eaLnBrk="1" fontAlgn="base" latinLnBrk="0" hangingPunct="1">
              <a:lnSpc>
                <a:spcPct val="100000"/>
              </a:lnSpc>
              <a:spcBef>
                <a:spcPct val="30000"/>
              </a:spcBef>
              <a:spcAft>
                <a:spcPct val="0"/>
              </a:spcAft>
              <a:buClrTx/>
              <a:buSzTx/>
              <a:buFontTx/>
              <a:buNone/>
              <a:tabLst/>
              <a:defRPr/>
            </a:pPr>
            <a:r>
              <a:rPr lang="en-GB" sz="900" kern="1200" dirty="0">
                <a:solidFill>
                  <a:schemeClr val="tx1"/>
                </a:solidFill>
                <a:effectLst/>
                <a:latin typeface="+mn-lt"/>
                <a:ea typeface="+mn-ea"/>
                <a:cs typeface="+mn-cs"/>
              </a:rPr>
              <a:t>The difference between the conditions was tested with a Bayesian Paired Samples T-Test using the </a:t>
            </a:r>
            <a:r>
              <a:rPr lang="en-GB" sz="900" kern="1200" dirty="0" err="1">
                <a:solidFill>
                  <a:schemeClr val="tx1"/>
                </a:solidFill>
                <a:effectLst/>
                <a:latin typeface="+mn-lt"/>
                <a:ea typeface="+mn-ea"/>
                <a:cs typeface="+mn-cs"/>
              </a:rPr>
              <a:t>BayesFactor</a:t>
            </a:r>
            <a:r>
              <a:rPr lang="en-GB" sz="900" kern="1200" dirty="0">
                <a:solidFill>
                  <a:schemeClr val="tx1"/>
                </a:solidFill>
                <a:effectLst/>
                <a:latin typeface="+mn-lt"/>
                <a:ea typeface="+mn-ea"/>
                <a:cs typeface="+mn-cs"/>
              </a:rPr>
              <a:t> package in JASP </a:t>
            </a:r>
          </a:p>
          <a:p>
            <a:pPr marL="0" marR="0" lvl="0" indent="0" algn="l" defTabSz="685800" rtl="0" eaLnBrk="1" fontAlgn="base" latinLnBrk="0" hangingPunct="1">
              <a:lnSpc>
                <a:spcPct val="100000"/>
              </a:lnSpc>
              <a:spcBef>
                <a:spcPct val="30000"/>
              </a:spcBef>
              <a:spcAft>
                <a:spcPct val="0"/>
              </a:spcAft>
              <a:buClrTx/>
              <a:buSzTx/>
              <a:buFontTx/>
              <a:buNone/>
              <a:tabLst/>
              <a:defRPr/>
            </a:pPr>
            <a:r>
              <a:rPr lang="en-GB" sz="900" kern="1200" dirty="0">
                <a:solidFill>
                  <a:schemeClr val="tx1"/>
                </a:solidFill>
                <a:effectLst/>
                <a:latin typeface="+mn-lt"/>
                <a:ea typeface="+mn-ea"/>
                <a:cs typeface="+mn-cs"/>
              </a:rPr>
              <a:t>The choice for Bayesian Paired Samples T-Testing reduces exaggeration of the strength of a significant effect or p-value (</a:t>
            </a:r>
            <a:r>
              <a:rPr lang="en-GB" sz="900" kern="1200" dirty="0" err="1">
                <a:solidFill>
                  <a:schemeClr val="tx1"/>
                </a:solidFill>
                <a:effectLst/>
                <a:latin typeface="+mn-lt"/>
                <a:ea typeface="+mn-ea"/>
                <a:cs typeface="+mn-cs"/>
              </a:rPr>
              <a:t>Kubsch</a:t>
            </a:r>
            <a:r>
              <a:rPr lang="en-GB" sz="900" kern="1200" dirty="0">
                <a:solidFill>
                  <a:schemeClr val="tx1"/>
                </a:solidFill>
                <a:effectLst/>
                <a:latin typeface="+mn-lt"/>
                <a:ea typeface="+mn-ea"/>
                <a:cs typeface="+mn-cs"/>
              </a:rPr>
              <a:t> et al., 2021). 70% of p-values in the .01-.05 interval yield evidence that is only “anecdotal”. </a:t>
            </a:r>
          </a:p>
          <a:p>
            <a:pPr marL="0" marR="0" lvl="0" indent="0" algn="l" defTabSz="685800" rtl="0" eaLnBrk="1" fontAlgn="base" latinLnBrk="0" hangingPunct="1">
              <a:lnSpc>
                <a:spcPct val="100000"/>
              </a:lnSpc>
              <a:spcBef>
                <a:spcPct val="30000"/>
              </a:spcBef>
              <a:spcAft>
                <a:spcPct val="0"/>
              </a:spcAft>
              <a:buClrTx/>
              <a:buSzTx/>
              <a:buFontTx/>
              <a:buNone/>
              <a:tabLst/>
              <a:defRPr/>
            </a:pPr>
            <a:r>
              <a:rPr lang="en-GB" sz="900" kern="1200" dirty="0">
                <a:solidFill>
                  <a:schemeClr val="tx1"/>
                </a:solidFill>
                <a:effectLst/>
                <a:latin typeface="+mn-lt"/>
                <a:ea typeface="+mn-ea"/>
                <a:cs typeface="+mn-cs"/>
              </a:rPr>
              <a:t>Bayes factor hypothesis decisions are expressed in a range from anecdotal to extreme support for a hypothesis. In this case, the differences between the two experimental and the control condition were both extreme.</a:t>
            </a:r>
          </a:p>
          <a:p>
            <a:endParaRPr lang="en-US" sz="900" b="1" kern="1200" dirty="0">
              <a:solidFill>
                <a:schemeClr val="tx1"/>
              </a:solidFill>
              <a:effectLst/>
              <a:latin typeface="+mn-lt"/>
              <a:ea typeface="+mn-ea"/>
              <a:cs typeface="+mn-cs"/>
            </a:endParaRPr>
          </a:p>
          <a:p>
            <a:endParaRPr lang="en-US" sz="9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29</a:t>
            </a:fld>
            <a:endParaRPr lang="nl-NL" altLang="en-NL"/>
          </a:p>
        </p:txBody>
      </p:sp>
    </p:spTree>
    <p:extLst>
      <p:ext uri="{BB962C8B-B14F-4D97-AF65-F5344CB8AC3E}">
        <p14:creationId xmlns:p14="http://schemas.microsoft.com/office/powerpoint/2010/main" val="2296309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a:p>
            <a:r>
              <a:rPr lang="en-NL" dirty="0"/>
              <a:t>Computergebaseerde oefening; online oefeningen met automatische feedback werken beter dan oefeningen op papier</a:t>
            </a:r>
          </a:p>
          <a:p>
            <a:endParaRPr lang="en-NL" dirty="0"/>
          </a:p>
          <a:p>
            <a:r>
              <a:rPr lang="en-NL" dirty="0"/>
              <a:t>Maar het kan ook andersom: als je in een digitale leeromgeving geen vragen kunt stellen aan de docent en offline wel, dan werkt de offline omgeving beter.</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30</a:t>
            </a:fld>
            <a:endParaRPr lang="nl-NL" altLang="en-NL"/>
          </a:p>
        </p:txBody>
      </p:sp>
    </p:spTree>
    <p:extLst>
      <p:ext uri="{BB962C8B-B14F-4D97-AF65-F5344CB8AC3E}">
        <p14:creationId xmlns:p14="http://schemas.microsoft.com/office/powerpoint/2010/main" val="60490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9B234564-75DA-2B42-9843-5600AEEAC1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2DF5D7D-E5F5-934D-AE03-B88676A3DD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z="900" kern="1200" dirty="0">
                <a:solidFill>
                  <a:schemeClr val="tx1"/>
                </a:solidFill>
                <a:effectLst/>
                <a:latin typeface="+mn-lt"/>
                <a:ea typeface="+mn-ea"/>
                <a:cs typeface="+mn-cs"/>
              </a:rPr>
              <a:t>Start vanuit een duidelijk doel en bedenk daarna welke leeractiviteiten het beste zouden passen om dat doel te bereiken. Dat kan online zijn, offline zijn of </a:t>
            </a:r>
            <a:r>
              <a:rPr lang="nl-NL" sz="900" kern="1200" dirty="0" err="1">
                <a:solidFill>
                  <a:schemeClr val="tx1"/>
                </a:solidFill>
                <a:effectLst/>
                <a:latin typeface="+mn-lt"/>
                <a:ea typeface="+mn-ea"/>
                <a:cs typeface="+mn-cs"/>
              </a:rPr>
              <a:t>blended</a:t>
            </a:r>
            <a:r>
              <a:rPr lang="nl-NL" sz="900" kern="1200" dirty="0">
                <a:solidFill>
                  <a:schemeClr val="tx1"/>
                </a:solidFill>
                <a:effectLst/>
                <a:latin typeface="+mn-lt"/>
                <a:ea typeface="+mn-ea"/>
                <a:cs typeface="+mn-cs"/>
              </a:rPr>
              <a:t>. Kijk vooral naar wat je nodig hebt en welke </a:t>
            </a:r>
            <a:r>
              <a:rPr lang="nl-NL" sz="900" kern="1200" dirty="0" err="1">
                <a:solidFill>
                  <a:schemeClr val="tx1"/>
                </a:solidFill>
                <a:effectLst/>
                <a:latin typeface="+mn-lt"/>
                <a:ea typeface="+mn-ea"/>
                <a:cs typeface="+mn-cs"/>
              </a:rPr>
              <a:t>affordances</a:t>
            </a:r>
            <a:r>
              <a:rPr lang="nl-NL" sz="900" kern="1200" dirty="0">
                <a:solidFill>
                  <a:schemeClr val="tx1"/>
                </a:solidFill>
                <a:effectLst/>
                <a:latin typeface="+mn-lt"/>
                <a:ea typeface="+mn-ea"/>
                <a:cs typeface="+mn-cs"/>
              </a:rPr>
              <a:t> de online of offline leeromgeving heeft. </a:t>
            </a:r>
            <a:endParaRPr lang="en-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 </a:t>
            </a:r>
            <a:endParaRPr lang="en-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Het kan best zo zijn dat je voor het bereiken van je doelen helemaal geen online tools nodig hebt, en je kiest voor een invuloefening op papier. Maar het kan ook zijn dat je juist een </a:t>
            </a:r>
            <a:r>
              <a:rPr lang="nl-NL" sz="900" kern="1200" dirty="0" err="1">
                <a:solidFill>
                  <a:schemeClr val="tx1"/>
                </a:solidFill>
                <a:effectLst/>
                <a:latin typeface="+mn-lt"/>
                <a:ea typeface="+mn-ea"/>
                <a:cs typeface="+mn-cs"/>
              </a:rPr>
              <a:t>flipped</a:t>
            </a:r>
            <a:r>
              <a:rPr lang="nl-NL" sz="900" kern="1200" dirty="0">
                <a:solidFill>
                  <a:schemeClr val="tx1"/>
                </a:solidFill>
                <a:effectLst/>
                <a:latin typeface="+mn-lt"/>
                <a:ea typeface="+mn-ea"/>
                <a:cs typeface="+mn-cs"/>
              </a:rPr>
              <a:t>-classroom wil doen, waarin studenten of leerlingen zich online voorbereiden door het kijken van instructiefilmpjes en oefeningen en de tijd die je in de les met ze besteed gewijd kan worden aan discussie van de leerstof.</a:t>
            </a:r>
            <a:endParaRPr lang="en-NL" sz="900" kern="1200" dirty="0">
              <a:solidFill>
                <a:schemeClr val="tx1"/>
              </a:solidFill>
              <a:effectLst/>
              <a:latin typeface="+mn-lt"/>
              <a:ea typeface="+mn-ea"/>
              <a:cs typeface="+mn-cs"/>
            </a:endParaRPr>
          </a:p>
          <a:p>
            <a:endParaRPr lang="en-US" altLang="en-US" dirty="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CCA8FB00-15C0-7947-88AD-FCCB97BD63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399FAF-38D4-A048-8DBC-D4FC2EDCF896}" type="slidenum">
              <a:rPr lang="en-US" altLang="en-US" smtClean="0"/>
              <a:pPr>
                <a:spcBef>
                  <a:spcPct val="0"/>
                </a:spcBef>
              </a:pPr>
              <a:t>31</a:t>
            </a:fld>
            <a:endParaRPr lang="nl-NL" altLang="en-US"/>
          </a:p>
        </p:txBody>
      </p:sp>
    </p:spTree>
    <p:extLst>
      <p:ext uri="{BB962C8B-B14F-4D97-AF65-F5344CB8AC3E}">
        <p14:creationId xmlns:p14="http://schemas.microsoft.com/office/powerpoint/2010/main" val="2556244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a:p>
            <a:r>
              <a:rPr lang="en-NL" dirty="0"/>
              <a:t>Vandaar: werk niet vanuit een tool maar vanuit een doel. Vertaal dan dat doel naar effectieve didactiek. De uitwerking van die didactische keuzes kan anders zijn online dan offline. Hoe dat anders is komen we straks nog over te spreken.</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32</a:t>
            </a:fld>
            <a:endParaRPr lang="nl-NL" altLang="en-NL"/>
          </a:p>
        </p:txBody>
      </p:sp>
    </p:spTree>
    <p:extLst>
      <p:ext uri="{BB962C8B-B14F-4D97-AF65-F5344CB8AC3E}">
        <p14:creationId xmlns:p14="http://schemas.microsoft.com/office/powerpoint/2010/main" val="4226701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base" latinLnBrk="0" hangingPunct="1">
              <a:lnSpc>
                <a:spcPct val="100000"/>
              </a:lnSpc>
              <a:spcBef>
                <a:spcPct val="30000"/>
              </a:spcBef>
              <a:spcAft>
                <a:spcPct val="0"/>
              </a:spcAft>
              <a:buClrTx/>
              <a:buSzTx/>
              <a:buFontTx/>
              <a:buNone/>
              <a:tabLst/>
              <a:defRPr/>
            </a:pPr>
            <a:r>
              <a:rPr lang="nl-NL" dirty="0"/>
              <a:t>In cursus van drie weken bestudeert u verschillende bronnen, leert u samen met anderen, neemt u deel aan twee virtuele sessies en werkt u aan praktijkgerichte opdrachten. U sluit de module af met een certificaat voor 1 EC. Dat EC kun je inzetten als je met de volledige masteropleiding onderwijswetenschappen zou willen starten. De cursus start 18 mei en je kunt inschrijven t/m 13 mei.</a:t>
            </a:r>
          </a:p>
          <a:p>
            <a:pPr marL="0" marR="0" lvl="0" indent="0" algn="l" defTabSz="685800" rtl="0" eaLnBrk="1" fontAlgn="base" latinLnBrk="0" hangingPunct="1">
              <a:lnSpc>
                <a:spcPct val="100000"/>
              </a:lnSpc>
              <a:spcBef>
                <a:spcPct val="30000"/>
              </a:spcBef>
              <a:spcAft>
                <a:spcPct val="0"/>
              </a:spcAft>
              <a:buClrTx/>
              <a:buSzTx/>
              <a:buFontTx/>
              <a:buNone/>
              <a:tabLst/>
              <a:defRPr/>
            </a:pPr>
            <a:endParaRPr lang="en-US" dirty="0"/>
          </a:p>
          <a:p>
            <a:endParaRPr lang="en-NL" dirty="0"/>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34</a:t>
            </a:fld>
            <a:endParaRPr lang="nl-NL" altLang="en-NL"/>
          </a:p>
        </p:txBody>
      </p:sp>
    </p:spTree>
    <p:extLst>
      <p:ext uri="{BB962C8B-B14F-4D97-AF65-F5344CB8AC3E}">
        <p14:creationId xmlns:p14="http://schemas.microsoft.com/office/powerpoint/2010/main" val="885187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Er wordt nogal wat verwacht van studenten en leerlingen in online en blended leeromgevingen. </a:t>
            </a:r>
          </a:p>
          <a:p>
            <a:pPr marL="171450" indent="-171450">
              <a:buFontTx/>
              <a:buChar char="-"/>
            </a:pPr>
            <a:r>
              <a:rPr lang="en-GB" dirty="0"/>
              <a:t>I</a:t>
            </a:r>
            <a:r>
              <a:rPr lang="en-NL" dirty="0"/>
              <a:t>n flipped classrooms de stof al voorbereiden</a:t>
            </a:r>
          </a:p>
          <a:p>
            <a:pPr marL="171450" indent="-171450">
              <a:buFontTx/>
              <a:buChar char="-"/>
            </a:pPr>
            <a:r>
              <a:rPr lang="en-GB" dirty="0"/>
              <a:t>V</a:t>
            </a:r>
            <a:r>
              <a:rPr lang="en-NL" dirty="0"/>
              <a:t>eel meer zelfstandigheid in het oefenen met de stof en het voorbereiden van een tentamen</a:t>
            </a:r>
          </a:p>
          <a:p>
            <a:pPr marL="171450" indent="-171450">
              <a:buFontTx/>
              <a:buChar char="-"/>
            </a:pPr>
            <a:r>
              <a:rPr lang="en-NL" dirty="0"/>
              <a:t>Minder gemakkelijk toegang tot de docent, monitoring van docenten is lastiger online</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38</a:t>
            </a:fld>
            <a:endParaRPr lang="nl-NL" altLang="en-NL"/>
          </a:p>
        </p:txBody>
      </p:sp>
    </p:spTree>
    <p:extLst>
      <p:ext uri="{BB962C8B-B14F-4D97-AF65-F5344CB8AC3E}">
        <p14:creationId xmlns:p14="http://schemas.microsoft.com/office/powerpoint/2010/main" val="2985424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F8396A68-A755-464D-B433-8F490BD887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B84A3B51-AFAB-7047-97FF-295E8A074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1. Elaborative interrogation Generating an explanation for why an explicitly stated fact or concept is true</a:t>
            </a:r>
          </a:p>
          <a:p>
            <a:r>
              <a:rPr lang="en-US" altLang="en-US">
                <a:ea typeface="ＭＳ Ｐゴシック" panose="020B0600070205080204" pitchFamily="34" charset="-128"/>
              </a:rPr>
              <a:t>2. Self-explanation Explaining how new information is related to known information, or explaining steps taken during problem solving</a:t>
            </a:r>
          </a:p>
          <a:p>
            <a:r>
              <a:rPr lang="en-US" altLang="en-US">
                <a:ea typeface="ＭＳ Ｐゴシック" panose="020B0600070205080204" pitchFamily="34" charset="-128"/>
              </a:rPr>
              <a:t>3. Summarization Writing summaries (of various lengths) of to-be-learned texts</a:t>
            </a:r>
          </a:p>
          <a:p>
            <a:r>
              <a:rPr lang="en-US" altLang="en-US">
                <a:ea typeface="ＭＳ Ｐゴシック" panose="020B0600070205080204" pitchFamily="34" charset="-128"/>
              </a:rPr>
              <a:t>4. Highlighting/underlining Marking potentially important portions of to-be-learned materials while reading</a:t>
            </a:r>
          </a:p>
          <a:p>
            <a:r>
              <a:rPr lang="en-US" altLang="en-US">
                <a:ea typeface="ＭＳ Ｐゴシック" panose="020B0600070205080204" pitchFamily="34" charset="-128"/>
              </a:rPr>
              <a:t>5. Keyword mnemonic Using keywords and mental imagery to associate verbal materials</a:t>
            </a:r>
          </a:p>
          <a:p>
            <a:r>
              <a:rPr lang="en-US" altLang="en-US">
                <a:ea typeface="ＭＳ Ｐゴシック" panose="020B0600070205080204" pitchFamily="34" charset="-128"/>
              </a:rPr>
              <a:t>6. Imagery for text Attempting to form mental images of text materials while reading or listening</a:t>
            </a:r>
          </a:p>
          <a:p>
            <a:r>
              <a:rPr lang="en-US" altLang="en-US">
                <a:ea typeface="ＭＳ Ｐゴシック" panose="020B0600070205080204" pitchFamily="34" charset="-128"/>
              </a:rPr>
              <a:t>7. Rereading Restudying text material again after an initial reading</a:t>
            </a:r>
          </a:p>
          <a:p>
            <a:r>
              <a:rPr lang="en-US" altLang="en-US">
                <a:ea typeface="ＭＳ Ｐゴシック" panose="020B0600070205080204" pitchFamily="34" charset="-128"/>
              </a:rPr>
              <a:t>8. Practice testing Self-testing or taking practice tests over to-be-learned material</a:t>
            </a:r>
          </a:p>
          <a:p>
            <a:r>
              <a:rPr lang="en-US" altLang="en-US">
                <a:ea typeface="ＭＳ Ｐゴシック" panose="020B0600070205080204" pitchFamily="34" charset="-128"/>
              </a:rPr>
              <a:t>9. Distributed practice Implementing a schedule of practice that spreads out study activities over time</a:t>
            </a:r>
          </a:p>
          <a:p>
            <a:r>
              <a:rPr lang="en-US" altLang="en-US">
                <a:ea typeface="ＭＳ Ｐゴシック" panose="020B0600070205080204" pitchFamily="34" charset="-128"/>
              </a:rPr>
              <a:t>10. Interleaved practice Implementing a schedule of practice that mixes different kinds of problems, or a schedule of study that mixes different kinds of material, within a single study session</a:t>
            </a:r>
          </a:p>
        </p:txBody>
      </p:sp>
      <p:sp>
        <p:nvSpPr>
          <p:cNvPr id="51203" name="Slide Number Placeholder 3">
            <a:extLst>
              <a:ext uri="{FF2B5EF4-FFF2-40B4-BE49-F238E27FC236}">
                <a16:creationId xmlns:a16="http://schemas.microsoft.com/office/drawing/2014/main" id="{59E1101B-A543-2442-AACC-32DA1B4183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E30BC0C2-A782-2244-B52D-259D0E1CB297}" type="slidenum">
              <a:rPr lang="en-US" altLang="en-US"/>
              <a:pPr/>
              <a:t>39</a:t>
            </a:fld>
            <a:endParaRPr lang="nl-NL" altLang="en-US"/>
          </a:p>
        </p:txBody>
      </p:sp>
    </p:spTree>
    <p:extLst>
      <p:ext uri="{BB962C8B-B14F-4D97-AF65-F5344CB8AC3E}">
        <p14:creationId xmlns:p14="http://schemas.microsoft.com/office/powerpoint/2010/main" val="3526176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512AED67-3237-E242-87A9-4781CAD2CD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395F28AA-0690-674D-B02B-B9DBEFF828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ja-JP" dirty="0">
                <a:ea typeface="ＭＳ Ｐゴシック" panose="020B0600070205080204" pitchFamily="34" charset="-128"/>
              </a:rPr>
              <a:t>Ook in het onderwijs vind je het beperkt inzicht in de eigen mentale processen terug. Daarbij gaat het dan bijvoorbeeld over het inzicht in hoe goed je iets weet of hoe je iets het beste kunt leren, met welke strategieën.</a:t>
            </a:r>
          </a:p>
          <a:p>
            <a:pPr eaLnBrk="1" hangingPunct="1">
              <a:spcBef>
                <a:spcPct val="0"/>
              </a:spcBef>
            </a:pPr>
            <a:r>
              <a:rPr lang="nl-NL" altLang="ja-JP" dirty="0">
                <a:ea typeface="ＭＳ Ｐゴシック" panose="020B0600070205080204" pitchFamily="34" charset="-128"/>
              </a:rPr>
              <a:t>70% van studenten met onvoldoende dacht dat ze een voldoende zouden krijgen.</a:t>
            </a:r>
          </a:p>
          <a:p>
            <a:pPr eaLnBrk="1" hangingPunct="1">
              <a:spcBef>
                <a:spcPct val="0"/>
              </a:spcBef>
            </a:pPr>
            <a:endParaRPr lang="nl-NL" altLang="en-US" dirty="0">
              <a:ea typeface="ＭＳ Ｐゴシック" panose="020B0600070205080204" pitchFamily="34" charset="-128"/>
            </a:endParaRPr>
          </a:p>
          <a:p>
            <a:pPr eaLnBrk="1" hangingPunct="1">
              <a:spcBef>
                <a:spcPct val="0"/>
              </a:spcBef>
            </a:pPr>
            <a:endParaRPr lang="nl-NL" altLang="en-US" dirty="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77188279-FAC5-8446-92E7-6B61A2FE73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FD9BBBB-575E-6F44-BBF7-67D23C2D29E6}" type="slidenum">
              <a:rPr lang="nl-NL" altLang="en-US" smtClean="0">
                <a:latin typeface="Arial" panose="020B0604020202020204" pitchFamily="34" charset="0"/>
              </a:rPr>
              <a:pPr>
                <a:spcBef>
                  <a:spcPct val="0"/>
                </a:spcBef>
              </a:pPr>
              <a:t>4</a:t>
            </a:fld>
            <a:endParaRPr lang="nl-NL" altLang="en-US">
              <a:latin typeface="Arial" panose="020B0604020202020204" pitchFamily="34" charset="0"/>
            </a:endParaRPr>
          </a:p>
        </p:txBody>
      </p:sp>
    </p:spTree>
    <p:extLst>
      <p:ext uri="{BB962C8B-B14F-4D97-AF65-F5344CB8AC3E}">
        <p14:creationId xmlns:p14="http://schemas.microsoft.com/office/powerpoint/2010/main" val="4191025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B7242C11-D63A-E94F-A4FF-B17CB02419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ACE77F61-E66C-5B4F-81F2-501FEC4E22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1. Elaborative interrogation Generating an explanation for why an explicitly stated fact or concept is true</a:t>
            </a:r>
          </a:p>
          <a:p>
            <a:r>
              <a:rPr lang="en-US" altLang="en-US">
                <a:ea typeface="ＭＳ Ｐゴシック" panose="020B0600070205080204" pitchFamily="34" charset="-128"/>
              </a:rPr>
              <a:t>2. Self-explanation Explaining how new information is related to known information, or explaining steps taken during problem solving</a:t>
            </a:r>
          </a:p>
          <a:p>
            <a:r>
              <a:rPr lang="en-US" altLang="en-US">
                <a:ea typeface="ＭＳ Ｐゴシック" panose="020B0600070205080204" pitchFamily="34" charset="-128"/>
              </a:rPr>
              <a:t>3. Summarization Writing summaries (of various lengths) of to-be-learned texts</a:t>
            </a:r>
          </a:p>
          <a:p>
            <a:r>
              <a:rPr lang="en-US" altLang="en-US">
                <a:ea typeface="ＭＳ Ｐゴシック" panose="020B0600070205080204" pitchFamily="34" charset="-128"/>
              </a:rPr>
              <a:t>4. Highlighting/underlining Marking potentially important portions of to-be-learned materials while reading</a:t>
            </a:r>
          </a:p>
          <a:p>
            <a:r>
              <a:rPr lang="en-US" altLang="en-US">
                <a:ea typeface="ＭＳ Ｐゴシック" panose="020B0600070205080204" pitchFamily="34" charset="-128"/>
              </a:rPr>
              <a:t>5. Keyword mnemonic Using keywords and mental imagery to associate verbal materials</a:t>
            </a:r>
          </a:p>
          <a:p>
            <a:r>
              <a:rPr lang="en-US" altLang="en-US">
                <a:ea typeface="ＭＳ Ｐゴシック" panose="020B0600070205080204" pitchFamily="34" charset="-128"/>
              </a:rPr>
              <a:t>6. Imagery for text Attempting to form mental images of text materials while reading or listening</a:t>
            </a:r>
          </a:p>
          <a:p>
            <a:r>
              <a:rPr lang="en-US" altLang="en-US">
                <a:ea typeface="ＭＳ Ｐゴシック" panose="020B0600070205080204" pitchFamily="34" charset="-128"/>
              </a:rPr>
              <a:t>7. Rereading Restudying text material again after an initial reading</a:t>
            </a:r>
          </a:p>
          <a:p>
            <a:r>
              <a:rPr lang="en-US" altLang="en-US">
                <a:ea typeface="ＭＳ Ｐゴシック" panose="020B0600070205080204" pitchFamily="34" charset="-128"/>
              </a:rPr>
              <a:t>8. Practice testing Self-testing or taking practice tests over to-be-learned material</a:t>
            </a:r>
          </a:p>
          <a:p>
            <a:r>
              <a:rPr lang="en-US" altLang="en-US">
                <a:ea typeface="ＭＳ Ｐゴシック" panose="020B0600070205080204" pitchFamily="34" charset="-128"/>
              </a:rPr>
              <a:t>9. Distributed practice Implementing a schedule of practice that spreads out study activities over time</a:t>
            </a:r>
          </a:p>
          <a:p>
            <a:r>
              <a:rPr lang="en-US" altLang="en-US">
                <a:ea typeface="ＭＳ Ｐゴシック" panose="020B0600070205080204" pitchFamily="34" charset="-128"/>
              </a:rPr>
              <a:t>10. Interleaved practice Implementing a schedule of practice that mixes different kinds of problems, or a schedule of study that mixes different kinds of material, within a single study session</a:t>
            </a:r>
          </a:p>
        </p:txBody>
      </p:sp>
      <p:sp>
        <p:nvSpPr>
          <p:cNvPr id="54275" name="Slide Number Placeholder 3">
            <a:extLst>
              <a:ext uri="{FF2B5EF4-FFF2-40B4-BE49-F238E27FC236}">
                <a16:creationId xmlns:a16="http://schemas.microsoft.com/office/drawing/2014/main" id="{422A7C5B-F1A3-C640-B967-3B8FA42B32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C89C994-8E5F-C844-8911-80AB3055425A}" type="slidenum">
              <a:rPr lang="en-US" altLang="en-US"/>
              <a:pPr/>
              <a:t>41</a:t>
            </a:fld>
            <a:endParaRPr lang="nl-NL" altLang="en-US"/>
          </a:p>
        </p:txBody>
      </p:sp>
    </p:spTree>
    <p:extLst>
      <p:ext uri="{BB962C8B-B14F-4D97-AF65-F5344CB8AC3E}">
        <p14:creationId xmlns:p14="http://schemas.microsoft.com/office/powerpoint/2010/main" val="3399360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Met studenten bespreken wat ze thuis doen. </a:t>
            </a:r>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43</a:t>
            </a:fld>
            <a:endParaRPr lang="nl-NL" altLang="en-NL"/>
          </a:p>
        </p:txBody>
      </p:sp>
    </p:spTree>
    <p:extLst>
      <p:ext uri="{BB962C8B-B14F-4D97-AF65-F5344CB8AC3E}">
        <p14:creationId xmlns:p14="http://schemas.microsoft.com/office/powerpoint/2010/main" val="623988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235C7B6E-606D-1D41-B3C5-E539F3100CE1}"/>
              </a:ext>
            </a:extLst>
          </p:cNvPr>
          <p:cNvSpPr>
            <a:spLocks noGrp="1" noRot="1" noChangeAspect="1" noTextEdit="1"/>
          </p:cNvSpPr>
          <p:nvPr>
            <p:ph type="sldImg"/>
          </p:nvPr>
        </p:nvSpPr>
        <p:spPr>
          <a:ln/>
        </p:spPr>
      </p:sp>
      <p:sp>
        <p:nvSpPr>
          <p:cNvPr id="29698" name="Notes Placeholder 2">
            <a:extLst>
              <a:ext uri="{FF2B5EF4-FFF2-40B4-BE49-F238E27FC236}">
                <a16:creationId xmlns:a16="http://schemas.microsoft.com/office/drawing/2014/main" id="{34F85EC1-593C-9440-BF27-0D9853A4DE8A}"/>
              </a:ext>
            </a:extLst>
          </p:cNvPr>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Calibri" panose="020F0502020204030204" pitchFamily="34" charset="0"/>
                <a:ea typeface="ＭＳ Ｐゴシック" panose="020B0600070205080204" pitchFamily="34" charset="-128"/>
              </a:rPr>
              <a:t>Waarom</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gebruiken</a:t>
            </a:r>
            <a:r>
              <a:rPr lang="en-US" altLang="en-US" dirty="0">
                <a:latin typeface="Calibri" panose="020F0502020204030204" pitchFamily="34" charset="0"/>
                <a:ea typeface="ＭＳ Ｐゴシック" panose="020B0600070205080204" pitchFamily="34" charset="-128"/>
              </a:rPr>
              <a:t> we </a:t>
            </a:r>
            <a:r>
              <a:rPr lang="en-US" altLang="en-US" dirty="0" err="1">
                <a:latin typeface="Calibri" panose="020F0502020204030204" pitchFamily="34" charset="0"/>
                <a:ea typeface="ＭＳ Ｐゴシック" panose="020B0600070205080204" pitchFamily="34" charset="-128"/>
              </a:rPr>
              <a:t>deze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strategieën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niet</a:t>
            </a:r>
            <a:r>
              <a:rPr lang="en-US" altLang="en-US" dirty="0">
                <a:latin typeface="Calibri" panose="020F0502020204030204" pitchFamily="34" charset="0"/>
                <a:ea typeface="ＭＳ Ｐゴシック" panose="020B0600070205080204" pitchFamily="34" charset="-128"/>
              </a:rPr>
              <a:t>?</a:t>
            </a:r>
          </a:p>
          <a:p>
            <a:endParaRPr lang="en-US" altLang="en-US" dirty="0">
              <a:latin typeface="Calibri" panose="020F0502020204030204" pitchFamily="34" charset="0"/>
              <a:ea typeface="ＭＳ Ｐゴシック" panose="020B0600070205080204" pitchFamily="34" charset="-128"/>
            </a:endParaRPr>
          </a:p>
          <a:p>
            <a:r>
              <a:rPr lang="en-US" altLang="en-US" dirty="0" err="1">
                <a:latin typeface="Calibri" panose="020F0502020204030204" pitchFamily="34" charset="0"/>
                <a:ea typeface="ＭＳ Ｐゴシック" panose="020B0600070205080204" pitchFamily="34" charset="-128"/>
              </a:rPr>
              <a:t>Uit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onderzoek</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blijkt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studenten</a:t>
            </a:r>
            <a:r>
              <a:rPr lang="en-US" altLang="en-US" dirty="0">
                <a:latin typeface="Calibri" panose="020F0502020204030204" pitchFamily="34" charset="0"/>
                <a:ea typeface="ＭＳ Ｐゴシック" panose="020B0600070205080204" pitchFamily="34" charset="-128"/>
              </a:rPr>
              <a:t> de </a:t>
            </a:r>
            <a:r>
              <a:rPr lang="en-US" altLang="en-US" dirty="0" err="1">
                <a:latin typeface="Calibri" panose="020F0502020204030204" pitchFamily="34" charset="0"/>
                <a:ea typeface="ＭＳ Ｐゴシック" panose="020B0600070205080204" pitchFamily="34" charset="-128"/>
              </a:rPr>
              <a:t>ineffectieve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strategieen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gebruiken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omdat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denken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hier</a:t>
            </a:r>
            <a:r>
              <a:rPr lang="en-US" altLang="en-US" dirty="0">
                <a:latin typeface="Calibri" panose="020F0502020204030204" pitchFamily="34" charset="0"/>
                <a:ea typeface="ＭＳ Ｐゴシック" panose="020B0600070205080204" pitchFamily="34" charset="-128"/>
              </a:rPr>
              <a:t> van </a:t>
            </a:r>
            <a:r>
              <a:rPr lang="en-US" altLang="en-US" dirty="0" err="1">
                <a:latin typeface="Calibri" panose="020F0502020204030204" pitchFamily="34" charset="0"/>
                <a:ea typeface="ＭＳ Ｐゴシック" panose="020B0600070205080204" pitchFamily="34" charset="-128"/>
              </a:rPr>
              <a:t>te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leren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en</a:t>
            </a:r>
            <a:r>
              <a:rPr lang="en-US" altLang="en-US" dirty="0">
                <a:latin typeface="Calibri" panose="020F0502020204030204" pitchFamily="34" charset="0"/>
                <a:ea typeface="ＭＳ Ｐゴシック" panose="020B0600070205080204" pitchFamily="34" charset="-128"/>
              </a:rPr>
              <a:t> de </a:t>
            </a:r>
            <a:r>
              <a:rPr lang="en-US" altLang="en-US" dirty="0" err="1">
                <a:latin typeface="Calibri" panose="020F0502020204030204" pitchFamily="34" charset="0"/>
                <a:ea typeface="ＭＳ Ｐゴシック" panose="020B0600070205080204" pitchFamily="34" charset="-128"/>
              </a:rPr>
              <a:t>effectieve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strategieen</a:t>
            </a:r>
            <a:r>
              <a:rPr lang="en-US" altLang="en-US" dirty="0">
                <a:latin typeface="Calibri" panose="020F0502020204030204" pitchFamily="34" charset="0"/>
                <a:ea typeface="ＭＳ Ｐゴシック" panose="020B0600070205080204" pitchFamily="34" charset="-128"/>
              </a:rPr>
              <a:t> die </a:t>
            </a:r>
            <a:r>
              <a:rPr lang="en-US" altLang="en-US" dirty="0" err="1">
                <a:latin typeface="Calibri" panose="020F0502020204030204" pitchFamily="34" charset="0"/>
                <a:ea typeface="ＭＳ Ｐゴシック" panose="020B0600070205080204" pitchFamily="34" charset="-128"/>
              </a:rPr>
              <a:t>veel</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meer</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moeite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kosten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denken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daarvan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niet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te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leren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Studenten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verwarren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ervaren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leren</a:t>
            </a:r>
            <a:r>
              <a:rPr lang="en-US" altLang="en-US" dirty="0">
                <a:latin typeface="Calibri" panose="020F0502020204030204" pitchFamily="34" charset="0"/>
                <a:ea typeface="ＭＳ Ｐゴシック" panose="020B0600070205080204" pitchFamily="34" charset="-128"/>
              </a:rPr>
              <a:t> met </a:t>
            </a:r>
            <a:r>
              <a:rPr lang="en-US" altLang="en-US" dirty="0" err="1">
                <a:latin typeface="Calibri" panose="020F0502020204030204" pitchFamily="34" charset="0"/>
                <a:ea typeface="ＭＳ Ｐゴシック" panose="020B0600070205080204" pitchFamily="34" charset="-128"/>
              </a:rPr>
              <a:t>werkelijk</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leren</a:t>
            </a:r>
            <a:r>
              <a:rPr lang="en-US" altLang="en-US" dirty="0">
                <a:latin typeface="Calibri" panose="020F0502020204030204" pitchFamily="34" charset="0"/>
                <a:ea typeface="ＭＳ Ｐゴシック" panose="020B0600070205080204" pitchFamily="34" charset="-128"/>
              </a:rPr>
              <a:t>. Zo </a:t>
            </a:r>
            <a:r>
              <a:rPr lang="en-US" altLang="en-US" dirty="0" err="1">
                <a:latin typeface="Calibri" panose="020F0502020204030204" pitchFamily="34" charset="0"/>
                <a:ea typeface="ＭＳ Ｐゴシック" panose="020B0600070205080204" pitchFamily="34" charset="-128"/>
              </a:rPr>
              <a:t>denken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studenten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als</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hoofdstuk</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snel</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kunnen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lezen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de </a:t>
            </a:r>
            <a:r>
              <a:rPr lang="en-US" altLang="en-US" dirty="0" err="1">
                <a:latin typeface="Calibri" panose="020F0502020204030204" pitchFamily="34" charset="0"/>
                <a:ea typeface="ＭＳ Ｐゴシック" panose="020B0600070205080204" pitchFamily="34" charset="-128"/>
              </a:rPr>
              <a:t>tekst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goed</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begrepen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hebben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Uit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onderzoek</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blijkt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veel</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beter</a:t>
            </a:r>
            <a:r>
              <a:rPr lang="en-US" altLang="en-US" dirty="0">
                <a:latin typeface="Calibri" panose="020F0502020204030204" pitchFamily="34" charset="0"/>
                <a:ea typeface="ＭＳ Ｐゴシック" panose="020B0600070205080204" pitchFamily="34" charset="-128"/>
              </a:rPr>
              <a:t> begrip </a:t>
            </a:r>
            <a:r>
              <a:rPr lang="en-US" altLang="en-US" dirty="0" err="1">
                <a:latin typeface="Calibri" panose="020F0502020204030204" pitchFamily="34" charset="0"/>
                <a:ea typeface="ＭＳ Ｐゴシック" panose="020B0600070205080204" pitchFamily="34" charset="-128"/>
              </a:rPr>
              <a:t>ontwikkelen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als</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zichzelf</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toetsen</a:t>
            </a:r>
            <a:r>
              <a:rPr lang="en-US" altLang="en-US" dirty="0">
                <a:latin typeface="Calibri" panose="020F0502020204030204" pitchFamily="34" charset="0"/>
                <a:ea typeface="ＭＳ Ｐゴシック" panose="020B0600070205080204" pitchFamily="34" charset="-128"/>
              </a:rPr>
              <a:t> over de </a:t>
            </a:r>
            <a:r>
              <a:rPr lang="en-US" altLang="en-US" dirty="0" err="1">
                <a:latin typeface="Calibri" panose="020F0502020204030204" pitchFamily="34" charset="0"/>
                <a:ea typeface="ＭＳ Ｐゴシック" panose="020B0600070205080204" pitchFamily="34" charset="-128"/>
              </a:rPr>
              <a:t>inhoud</a:t>
            </a:r>
            <a:r>
              <a:rPr lang="en-US" altLang="en-US" dirty="0">
                <a:latin typeface="Calibri" panose="020F0502020204030204" pitchFamily="34" charset="0"/>
                <a:ea typeface="ＭＳ Ｐゴシック" panose="020B0600070205080204" pitchFamily="34" charset="-128"/>
              </a:rPr>
              <a:t> van de </a:t>
            </a:r>
            <a:r>
              <a:rPr lang="en-US" altLang="en-US" dirty="0" err="1">
                <a:latin typeface="Calibri" panose="020F0502020204030204" pitchFamily="34" charset="0"/>
                <a:ea typeface="ＭＳ Ｐゴシック" panose="020B0600070205080204" pitchFamily="34" charset="-128"/>
              </a:rPr>
              <a:t>tekst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bv</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wanneer</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de </a:t>
            </a:r>
            <a:r>
              <a:rPr lang="en-US" altLang="en-US" dirty="0" err="1">
                <a:latin typeface="Calibri" panose="020F0502020204030204" pitchFamily="34" charset="0"/>
                <a:ea typeface="ＭＳ Ｐゴシック" panose="020B0600070205080204" pitchFamily="34" charset="-128"/>
              </a:rPr>
              <a:t>tekst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nog</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keer</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lezen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Alleen</a:t>
            </a:r>
            <a:r>
              <a:rPr lang="en-US" altLang="en-US" dirty="0">
                <a:latin typeface="Calibri" panose="020F0502020204030204" pitchFamily="34" charset="0"/>
                <a:ea typeface="ＭＳ Ｐゴシック" panose="020B0600070205080204" pitchFamily="34" charset="-128"/>
              </a:rPr>
              <a:t> het </a:t>
            </a:r>
            <a:r>
              <a:rPr lang="en-US" altLang="en-US" dirty="0" err="1">
                <a:latin typeface="Calibri" panose="020F0502020204030204" pitchFamily="34" charset="0"/>
                <a:ea typeface="ＭＳ Ｐゴシック" panose="020B0600070205080204" pitchFamily="34" charset="-128"/>
              </a:rPr>
              <a:t>jezelf</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toetsen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geeft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gevoel</a:t>
            </a:r>
            <a:r>
              <a:rPr lang="en-US" altLang="en-US" dirty="0">
                <a:latin typeface="Calibri" panose="020F0502020204030204" pitchFamily="34" charset="0"/>
                <a:ea typeface="ＭＳ Ｐゴシック" panose="020B0600070205080204" pitchFamily="34" charset="-128"/>
              </a:rPr>
              <a:t> van </a:t>
            </a:r>
            <a:r>
              <a:rPr lang="en-US" altLang="en-US" dirty="0" err="1">
                <a:latin typeface="Calibri" panose="020F0502020204030204" pitchFamily="34" charset="0"/>
                <a:ea typeface="ＭＳ Ｐゴシック" panose="020B0600070205080204" pitchFamily="34" charset="-128"/>
              </a:rPr>
              <a:t>niet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begrijpen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omdat</a:t>
            </a:r>
            <a:r>
              <a:rPr lang="en-US" altLang="en-US" dirty="0">
                <a:latin typeface="Calibri" panose="020F0502020204030204" pitchFamily="34" charset="0"/>
                <a:ea typeface="ＭＳ Ｐゴシック" panose="020B0600070205080204" pitchFamily="34" charset="-128"/>
              </a:rPr>
              <a:t> het </a:t>
            </a:r>
            <a:r>
              <a:rPr lang="en-US" altLang="en-US" dirty="0" err="1">
                <a:latin typeface="Calibri" panose="020F0502020204030204" pitchFamily="34" charset="0"/>
                <a:ea typeface="ＭＳ Ｐゴシック" panose="020B0600070205080204" pitchFamily="34" charset="-128"/>
              </a:rPr>
              <a:t>veel</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moeite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kost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en</a:t>
            </a:r>
            <a:r>
              <a:rPr lang="en-US" altLang="en-US" dirty="0">
                <a:latin typeface="Calibri" panose="020F0502020204030204" pitchFamily="34" charset="0"/>
                <a:ea typeface="ＭＳ Ｐゴシック" panose="020B0600070205080204" pitchFamily="34" charset="-128"/>
              </a:rPr>
              <a:t> het effect </a:t>
            </a:r>
            <a:r>
              <a:rPr lang="en-US" altLang="en-US" dirty="0" err="1">
                <a:latin typeface="Calibri" panose="020F0502020204030204" pitchFamily="34" charset="0"/>
                <a:ea typeface="ＭＳ Ｐゴシック" panose="020B0600070205080204" pitchFamily="34" charset="-128"/>
              </a:rPr>
              <a:t>niet</a:t>
            </a:r>
            <a:r>
              <a:rPr lang="en-US" altLang="en-US" dirty="0">
                <a:latin typeface="Calibri" panose="020F0502020204030204" pitchFamily="34" charset="0"/>
                <a:ea typeface="ＭＳ Ｐゴシック" panose="020B0600070205080204" pitchFamily="34" charset="-128"/>
              </a:rPr>
              <a:t> direct </a:t>
            </a:r>
            <a:r>
              <a:rPr lang="en-US" altLang="en-US" dirty="0" err="1">
                <a:latin typeface="Calibri" panose="020F0502020204030204" pitchFamily="34" charset="0"/>
                <a:ea typeface="ＭＳ Ｐゴシック" panose="020B0600070205080204" pitchFamily="34" charset="-128"/>
              </a:rPr>
              <a:t>merkbaar</a:t>
            </a:r>
            <a:r>
              <a:rPr lang="en-US" altLang="en-US" dirty="0">
                <a:latin typeface="Calibri" panose="020F0502020204030204" pitchFamily="34" charset="0"/>
                <a:ea typeface="ＭＳ Ｐゴシック" panose="020B0600070205080204" pitchFamily="34" charset="-128"/>
              </a:rPr>
              <a:t> is maar pas </a:t>
            </a:r>
            <a:r>
              <a:rPr lang="en-US" altLang="en-US" dirty="0" err="1">
                <a:latin typeface="Calibri" panose="020F0502020204030204" pitchFamily="34" charset="0"/>
                <a:ea typeface="ＭＳ Ｐゴシック" panose="020B0600070205080204" pitchFamily="34" charset="-128"/>
              </a:rPr>
              <a:t>na</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paar</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dagen</a:t>
            </a:r>
            <a:r>
              <a:rPr lang="en-US" altLang="en-US" dirty="0">
                <a:latin typeface="Calibri" panose="020F0502020204030204" pitchFamily="34" charset="0"/>
                <a:ea typeface="ＭＳ Ｐゴシック" panose="020B0600070205080204" pitchFamily="34" charset="-128"/>
              </a:rPr>
              <a:t>.</a:t>
            </a:r>
          </a:p>
        </p:txBody>
      </p:sp>
      <p:sp>
        <p:nvSpPr>
          <p:cNvPr id="29699" name="Slide Number Placeholder 3">
            <a:extLst>
              <a:ext uri="{FF2B5EF4-FFF2-40B4-BE49-F238E27FC236}">
                <a16:creationId xmlns:a16="http://schemas.microsoft.com/office/drawing/2014/main" id="{B36EA10C-220C-3F47-B497-1331224EC825}"/>
              </a:ext>
            </a:extLst>
          </p:cNvPr>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2"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2"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2"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2"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9pPr>
          </a:lstStyle>
          <a:p>
            <a:pPr eaLnBrk="1" hangingPunct="1"/>
            <a:fld id="{D84F24D3-A72F-B849-962C-1C62FA908ABC}" type="slidenum">
              <a:rPr lang="en-US" altLang="en-US" sz="1200">
                <a:solidFill>
                  <a:schemeClr val="tx1"/>
                </a:solidFill>
                <a:latin typeface="Calibri" panose="020F0502020204030204" pitchFamily="34" charset="0"/>
              </a:rPr>
              <a:pPr eaLnBrk="1" hangingPunct="1"/>
              <a:t>5</a:t>
            </a:fld>
            <a:endParaRPr lang="nl-NL" alt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230302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235C7B6E-606D-1D41-B3C5-E539F3100CE1}"/>
              </a:ext>
            </a:extLst>
          </p:cNvPr>
          <p:cNvSpPr>
            <a:spLocks noGrp="1" noRot="1" noChangeAspect="1" noTextEdit="1"/>
          </p:cNvSpPr>
          <p:nvPr>
            <p:ph type="sldImg"/>
          </p:nvPr>
        </p:nvSpPr>
        <p:spPr>
          <a:ln/>
        </p:spPr>
      </p:sp>
      <p:sp>
        <p:nvSpPr>
          <p:cNvPr id="29698" name="Notes Placeholder 2">
            <a:extLst>
              <a:ext uri="{FF2B5EF4-FFF2-40B4-BE49-F238E27FC236}">
                <a16:creationId xmlns:a16="http://schemas.microsoft.com/office/drawing/2014/main" id="{34F85EC1-593C-9440-BF27-0D9853A4DE8A}"/>
              </a:ext>
            </a:extLst>
          </p:cNvPr>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Calibri" panose="020F0502020204030204" pitchFamily="34" charset="0"/>
                <a:ea typeface="ＭＳ Ｐゴシック" panose="020B0600070205080204" pitchFamily="34" charset="-128"/>
              </a:rPr>
              <a:t>Waarom</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gebruiken</a:t>
            </a:r>
            <a:r>
              <a:rPr lang="en-US" altLang="en-US" dirty="0">
                <a:latin typeface="Calibri" panose="020F0502020204030204" pitchFamily="34" charset="0"/>
                <a:ea typeface="ＭＳ Ｐゴシック" panose="020B0600070205080204" pitchFamily="34" charset="-128"/>
              </a:rPr>
              <a:t> we </a:t>
            </a:r>
            <a:r>
              <a:rPr lang="en-US" altLang="en-US" dirty="0" err="1">
                <a:latin typeface="Calibri" panose="020F0502020204030204" pitchFamily="34" charset="0"/>
                <a:ea typeface="ＭＳ Ｐゴシック" panose="020B0600070205080204" pitchFamily="34" charset="-128"/>
              </a:rPr>
              <a:t>deze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strategieën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niet</a:t>
            </a:r>
            <a:r>
              <a:rPr lang="en-US" altLang="en-US" dirty="0">
                <a:latin typeface="Calibri" panose="020F0502020204030204" pitchFamily="34" charset="0"/>
                <a:ea typeface="ＭＳ Ｐゴシック" panose="020B0600070205080204" pitchFamily="34" charset="-128"/>
              </a:rPr>
              <a:t>?</a:t>
            </a:r>
          </a:p>
          <a:p>
            <a:endParaRPr lang="en-US" altLang="en-US" dirty="0">
              <a:latin typeface="Calibri" panose="020F0502020204030204" pitchFamily="34" charset="0"/>
              <a:ea typeface="ＭＳ Ｐゴシック" panose="020B0600070205080204" pitchFamily="34" charset="-128"/>
            </a:endParaRPr>
          </a:p>
          <a:p>
            <a:r>
              <a:rPr lang="en-US" altLang="en-US" dirty="0" err="1">
                <a:latin typeface="Calibri" panose="020F0502020204030204" pitchFamily="34" charset="0"/>
                <a:ea typeface="ＭＳ Ｐゴシック" panose="020B0600070205080204" pitchFamily="34" charset="-128"/>
              </a:rPr>
              <a:t>Uit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onderzoek</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blijkt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studenten</a:t>
            </a:r>
            <a:r>
              <a:rPr lang="en-US" altLang="en-US" dirty="0">
                <a:latin typeface="Calibri" panose="020F0502020204030204" pitchFamily="34" charset="0"/>
                <a:ea typeface="ＭＳ Ｐゴシック" panose="020B0600070205080204" pitchFamily="34" charset="-128"/>
              </a:rPr>
              <a:t> de </a:t>
            </a:r>
            <a:r>
              <a:rPr lang="en-US" altLang="en-US" dirty="0" err="1">
                <a:latin typeface="Calibri" panose="020F0502020204030204" pitchFamily="34" charset="0"/>
                <a:ea typeface="ＭＳ Ｐゴシック" panose="020B0600070205080204" pitchFamily="34" charset="-128"/>
              </a:rPr>
              <a:t>ineffectieve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strategieen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gebruiken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omdat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denken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hier</a:t>
            </a:r>
            <a:r>
              <a:rPr lang="en-US" altLang="en-US" dirty="0">
                <a:latin typeface="Calibri" panose="020F0502020204030204" pitchFamily="34" charset="0"/>
                <a:ea typeface="ＭＳ Ｐゴシック" panose="020B0600070205080204" pitchFamily="34" charset="-128"/>
              </a:rPr>
              <a:t> van </a:t>
            </a:r>
            <a:r>
              <a:rPr lang="en-US" altLang="en-US" dirty="0" err="1">
                <a:latin typeface="Calibri" panose="020F0502020204030204" pitchFamily="34" charset="0"/>
                <a:ea typeface="ＭＳ Ｐゴシック" panose="020B0600070205080204" pitchFamily="34" charset="-128"/>
              </a:rPr>
              <a:t>te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leren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en</a:t>
            </a:r>
            <a:r>
              <a:rPr lang="en-US" altLang="en-US" dirty="0">
                <a:latin typeface="Calibri" panose="020F0502020204030204" pitchFamily="34" charset="0"/>
                <a:ea typeface="ＭＳ Ｐゴシック" panose="020B0600070205080204" pitchFamily="34" charset="-128"/>
              </a:rPr>
              <a:t> de </a:t>
            </a:r>
            <a:r>
              <a:rPr lang="en-US" altLang="en-US" dirty="0" err="1">
                <a:latin typeface="Calibri" panose="020F0502020204030204" pitchFamily="34" charset="0"/>
                <a:ea typeface="ＭＳ Ｐゴシック" panose="020B0600070205080204" pitchFamily="34" charset="-128"/>
              </a:rPr>
              <a:t>effectieve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strategieen</a:t>
            </a:r>
            <a:r>
              <a:rPr lang="en-US" altLang="en-US" dirty="0">
                <a:latin typeface="Calibri" panose="020F0502020204030204" pitchFamily="34" charset="0"/>
                <a:ea typeface="ＭＳ Ｐゴシック" panose="020B0600070205080204" pitchFamily="34" charset="-128"/>
              </a:rPr>
              <a:t> die </a:t>
            </a:r>
            <a:r>
              <a:rPr lang="en-US" altLang="en-US" dirty="0" err="1">
                <a:latin typeface="Calibri" panose="020F0502020204030204" pitchFamily="34" charset="0"/>
                <a:ea typeface="ＭＳ Ｐゴシック" panose="020B0600070205080204" pitchFamily="34" charset="-128"/>
              </a:rPr>
              <a:t>veel</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meer</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moeite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kosten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denken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daarvan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niet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te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leren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Studenten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verwarren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ervaren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leren</a:t>
            </a:r>
            <a:r>
              <a:rPr lang="en-US" altLang="en-US" dirty="0">
                <a:latin typeface="Calibri" panose="020F0502020204030204" pitchFamily="34" charset="0"/>
                <a:ea typeface="ＭＳ Ｐゴシック" panose="020B0600070205080204" pitchFamily="34" charset="-128"/>
              </a:rPr>
              <a:t> met </a:t>
            </a:r>
            <a:r>
              <a:rPr lang="en-US" altLang="en-US" dirty="0" err="1">
                <a:latin typeface="Calibri" panose="020F0502020204030204" pitchFamily="34" charset="0"/>
                <a:ea typeface="ＭＳ Ｐゴシック" panose="020B0600070205080204" pitchFamily="34" charset="-128"/>
              </a:rPr>
              <a:t>werkelijk</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leren</a:t>
            </a:r>
            <a:r>
              <a:rPr lang="en-US" altLang="en-US" dirty="0">
                <a:latin typeface="Calibri" panose="020F0502020204030204" pitchFamily="34" charset="0"/>
                <a:ea typeface="ＭＳ Ｐゴシック" panose="020B0600070205080204" pitchFamily="34" charset="-128"/>
              </a:rPr>
              <a:t>. Zo </a:t>
            </a:r>
            <a:r>
              <a:rPr lang="en-US" altLang="en-US" dirty="0" err="1">
                <a:latin typeface="Calibri" panose="020F0502020204030204" pitchFamily="34" charset="0"/>
                <a:ea typeface="ＭＳ Ｐゴシック" panose="020B0600070205080204" pitchFamily="34" charset="-128"/>
              </a:rPr>
              <a:t>denken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studenten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als</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hoofdstuk</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snel</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kunnen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lezen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de </a:t>
            </a:r>
            <a:r>
              <a:rPr lang="en-US" altLang="en-US" dirty="0" err="1">
                <a:latin typeface="Calibri" panose="020F0502020204030204" pitchFamily="34" charset="0"/>
                <a:ea typeface="ＭＳ Ｐゴシック" panose="020B0600070205080204" pitchFamily="34" charset="-128"/>
              </a:rPr>
              <a:t>tekst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goed</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begrepen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hebben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Uit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onderzoek</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blijkt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veel</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beter</a:t>
            </a:r>
            <a:r>
              <a:rPr lang="en-US" altLang="en-US" dirty="0">
                <a:latin typeface="Calibri" panose="020F0502020204030204" pitchFamily="34" charset="0"/>
                <a:ea typeface="ＭＳ Ｐゴシック" panose="020B0600070205080204" pitchFamily="34" charset="-128"/>
              </a:rPr>
              <a:t> begrip </a:t>
            </a:r>
            <a:r>
              <a:rPr lang="en-US" altLang="en-US" dirty="0" err="1">
                <a:latin typeface="Calibri" panose="020F0502020204030204" pitchFamily="34" charset="0"/>
                <a:ea typeface="ＭＳ Ｐゴシック" panose="020B0600070205080204" pitchFamily="34" charset="-128"/>
              </a:rPr>
              <a:t>ontwikkelen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als</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zichzelf</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toetsen</a:t>
            </a:r>
            <a:r>
              <a:rPr lang="en-US" altLang="en-US" dirty="0">
                <a:latin typeface="Calibri" panose="020F0502020204030204" pitchFamily="34" charset="0"/>
                <a:ea typeface="ＭＳ Ｐゴシック" panose="020B0600070205080204" pitchFamily="34" charset="-128"/>
              </a:rPr>
              <a:t> over de </a:t>
            </a:r>
            <a:r>
              <a:rPr lang="en-US" altLang="en-US" dirty="0" err="1">
                <a:latin typeface="Calibri" panose="020F0502020204030204" pitchFamily="34" charset="0"/>
                <a:ea typeface="ＭＳ Ｐゴシック" panose="020B0600070205080204" pitchFamily="34" charset="-128"/>
              </a:rPr>
              <a:t>inhoud</a:t>
            </a:r>
            <a:r>
              <a:rPr lang="en-US" altLang="en-US" dirty="0">
                <a:latin typeface="Calibri" panose="020F0502020204030204" pitchFamily="34" charset="0"/>
                <a:ea typeface="ＭＳ Ｐゴシック" panose="020B0600070205080204" pitchFamily="34" charset="-128"/>
              </a:rPr>
              <a:t> van de </a:t>
            </a:r>
            <a:r>
              <a:rPr lang="en-US" altLang="en-US" dirty="0" err="1">
                <a:latin typeface="Calibri" panose="020F0502020204030204" pitchFamily="34" charset="0"/>
                <a:ea typeface="ＭＳ Ｐゴシック" panose="020B0600070205080204" pitchFamily="34" charset="-128"/>
              </a:rPr>
              <a:t>tekst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bv</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wanneer</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ze</a:t>
            </a:r>
            <a:r>
              <a:rPr lang="en-US" altLang="en-US" dirty="0">
                <a:latin typeface="Calibri" panose="020F0502020204030204" pitchFamily="34" charset="0"/>
                <a:ea typeface="ＭＳ Ｐゴシック" panose="020B0600070205080204" pitchFamily="34" charset="-128"/>
              </a:rPr>
              <a:t> de </a:t>
            </a:r>
            <a:r>
              <a:rPr lang="en-US" altLang="en-US" dirty="0" err="1">
                <a:latin typeface="Calibri" panose="020F0502020204030204" pitchFamily="34" charset="0"/>
                <a:ea typeface="ＭＳ Ｐゴシック" panose="020B0600070205080204" pitchFamily="34" charset="-128"/>
              </a:rPr>
              <a:t>tekst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nog</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keer</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lezen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Alleen</a:t>
            </a:r>
            <a:r>
              <a:rPr lang="en-US" altLang="en-US" dirty="0">
                <a:latin typeface="Calibri" panose="020F0502020204030204" pitchFamily="34" charset="0"/>
                <a:ea typeface="ＭＳ Ｐゴシック" panose="020B0600070205080204" pitchFamily="34" charset="-128"/>
              </a:rPr>
              <a:t> het </a:t>
            </a:r>
            <a:r>
              <a:rPr lang="en-US" altLang="en-US" dirty="0" err="1">
                <a:latin typeface="Calibri" panose="020F0502020204030204" pitchFamily="34" charset="0"/>
                <a:ea typeface="ＭＳ Ｐゴシック" panose="020B0600070205080204" pitchFamily="34" charset="-128"/>
              </a:rPr>
              <a:t>jezelf</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toetsen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geeft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gevoel</a:t>
            </a:r>
            <a:r>
              <a:rPr lang="en-US" altLang="en-US" dirty="0">
                <a:latin typeface="Calibri" panose="020F0502020204030204" pitchFamily="34" charset="0"/>
                <a:ea typeface="ＭＳ Ｐゴシック" panose="020B0600070205080204" pitchFamily="34" charset="-128"/>
              </a:rPr>
              <a:t> van </a:t>
            </a:r>
            <a:r>
              <a:rPr lang="en-US" altLang="en-US" dirty="0" err="1">
                <a:latin typeface="Calibri" panose="020F0502020204030204" pitchFamily="34" charset="0"/>
                <a:ea typeface="ＭＳ Ｐゴシック" panose="020B0600070205080204" pitchFamily="34" charset="-128"/>
              </a:rPr>
              <a:t>niet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begrijpen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omdat</a:t>
            </a:r>
            <a:r>
              <a:rPr lang="en-US" altLang="en-US" dirty="0">
                <a:latin typeface="Calibri" panose="020F0502020204030204" pitchFamily="34" charset="0"/>
                <a:ea typeface="ＭＳ Ｐゴシック" panose="020B0600070205080204" pitchFamily="34" charset="-128"/>
              </a:rPr>
              <a:t> het </a:t>
            </a:r>
            <a:r>
              <a:rPr lang="en-US" altLang="en-US" dirty="0" err="1">
                <a:latin typeface="Calibri" panose="020F0502020204030204" pitchFamily="34" charset="0"/>
                <a:ea typeface="ＭＳ Ｐゴシック" panose="020B0600070205080204" pitchFamily="34" charset="-128"/>
              </a:rPr>
              <a:t>veel</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moeite</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kost</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en</a:t>
            </a:r>
            <a:r>
              <a:rPr lang="en-US" altLang="en-US" dirty="0">
                <a:latin typeface="Calibri" panose="020F0502020204030204" pitchFamily="34" charset="0"/>
                <a:ea typeface="ＭＳ Ｐゴシック" panose="020B0600070205080204" pitchFamily="34" charset="-128"/>
              </a:rPr>
              <a:t> het effect </a:t>
            </a:r>
            <a:r>
              <a:rPr lang="en-US" altLang="en-US" dirty="0" err="1">
                <a:latin typeface="Calibri" panose="020F0502020204030204" pitchFamily="34" charset="0"/>
                <a:ea typeface="ＭＳ Ｐゴシック" panose="020B0600070205080204" pitchFamily="34" charset="-128"/>
              </a:rPr>
              <a:t>niet</a:t>
            </a:r>
            <a:r>
              <a:rPr lang="en-US" altLang="en-US" dirty="0">
                <a:latin typeface="Calibri" panose="020F0502020204030204" pitchFamily="34" charset="0"/>
                <a:ea typeface="ＭＳ Ｐゴシック" panose="020B0600070205080204" pitchFamily="34" charset="-128"/>
              </a:rPr>
              <a:t> direct </a:t>
            </a:r>
            <a:r>
              <a:rPr lang="en-US" altLang="en-US" dirty="0" err="1">
                <a:latin typeface="Calibri" panose="020F0502020204030204" pitchFamily="34" charset="0"/>
                <a:ea typeface="ＭＳ Ｐゴシック" panose="020B0600070205080204" pitchFamily="34" charset="-128"/>
              </a:rPr>
              <a:t>merkbaar</a:t>
            </a:r>
            <a:r>
              <a:rPr lang="en-US" altLang="en-US" dirty="0">
                <a:latin typeface="Calibri" panose="020F0502020204030204" pitchFamily="34" charset="0"/>
                <a:ea typeface="ＭＳ Ｐゴシック" panose="020B0600070205080204" pitchFamily="34" charset="-128"/>
              </a:rPr>
              <a:t> is maar pas </a:t>
            </a:r>
            <a:r>
              <a:rPr lang="en-US" altLang="en-US" dirty="0" err="1">
                <a:latin typeface="Calibri" panose="020F0502020204030204" pitchFamily="34" charset="0"/>
                <a:ea typeface="ＭＳ Ｐゴシック" panose="020B0600070205080204" pitchFamily="34" charset="-128"/>
              </a:rPr>
              <a:t>na</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een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paar</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dagen</a:t>
            </a:r>
            <a:r>
              <a:rPr lang="en-US" altLang="en-US" dirty="0">
                <a:latin typeface="Calibri" panose="020F0502020204030204" pitchFamily="34" charset="0"/>
                <a:ea typeface="ＭＳ Ｐゴシック" panose="020B0600070205080204" pitchFamily="34" charset="-128"/>
              </a:rPr>
              <a:t>.</a:t>
            </a:r>
          </a:p>
        </p:txBody>
      </p:sp>
      <p:sp>
        <p:nvSpPr>
          <p:cNvPr id="29699" name="Slide Number Placeholder 3">
            <a:extLst>
              <a:ext uri="{FF2B5EF4-FFF2-40B4-BE49-F238E27FC236}">
                <a16:creationId xmlns:a16="http://schemas.microsoft.com/office/drawing/2014/main" id="{B36EA10C-220C-3F47-B497-1331224EC825}"/>
              </a:ext>
            </a:extLst>
          </p:cNvPr>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2"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2"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2"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2"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Verdana" panose="020B0604030504040204" pitchFamily="34" charset="0"/>
                <a:ea typeface="ＭＳ Ｐゴシック" panose="020B0600070205080204" pitchFamily="34" charset="-128"/>
              </a:defRPr>
            </a:lvl9pPr>
          </a:lstStyle>
          <a:p>
            <a:pPr eaLnBrk="1" hangingPunct="1"/>
            <a:fld id="{D84F24D3-A72F-B849-962C-1C62FA908ABC}" type="slidenum">
              <a:rPr lang="en-US" altLang="en-US" sz="1200">
                <a:solidFill>
                  <a:schemeClr val="tx1"/>
                </a:solidFill>
                <a:latin typeface="Calibri" panose="020F0502020204030204" pitchFamily="34" charset="0"/>
              </a:rPr>
              <a:pPr eaLnBrk="1" hangingPunct="1"/>
              <a:t>6</a:t>
            </a:fld>
            <a:endParaRPr lang="nl-NL" alt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160560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Hoe leren wij dan eigenlijk? Dit geeft versimpeld weer hoe ons geheugen werkt, uitleggen. Werkgeheugen heeft een beperkte capaciteit.</a:t>
            </a:r>
          </a:p>
          <a:p>
            <a:r>
              <a:rPr lang="en-GB" dirty="0" err="1"/>
              <a:t>Leren</a:t>
            </a:r>
            <a:r>
              <a:rPr lang="en-GB" dirty="0"/>
              <a:t> is </a:t>
            </a:r>
            <a:r>
              <a:rPr lang="en-GB" dirty="0" err="1"/>
              <a:t>een</a:t>
            </a:r>
            <a:r>
              <a:rPr lang="en-GB" dirty="0"/>
              <a:t> </a:t>
            </a:r>
            <a:r>
              <a:rPr lang="en-GB" dirty="0" err="1"/>
              <a:t>permanente</a:t>
            </a:r>
            <a:r>
              <a:rPr lang="en-GB" dirty="0"/>
              <a:t> </a:t>
            </a:r>
            <a:r>
              <a:rPr lang="en-GB" dirty="0" err="1"/>
              <a:t>verandering</a:t>
            </a:r>
            <a:r>
              <a:rPr lang="en-GB" dirty="0"/>
              <a:t> in het LTM.</a:t>
            </a:r>
          </a:p>
          <a:p>
            <a:r>
              <a:rPr lang="en-GB" dirty="0" err="1"/>
              <a:t>Daar</a:t>
            </a:r>
            <a:r>
              <a:rPr lang="en-GB" dirty="0"/>
              <a:t> </a:t>
            </a:r>
            <a:r>
              <a:rPr lang="en-GB" dirty="0" err="1"/>
              <a:t>kunnen</a:t>
            </a:r>
            <a:r>
              <a:rPr lang="en-GB" dirty="0"/>
              <a:t> we met </a:t>
            </a:r>
            <a:r>
              <a:rPr lang="en-GB" dirty="0" err="1"/>
              <a:t>instructie</a:t>
            </a:r>
            <a:r>
              <a:rPr lang="en-GB" dirty="0"/>
              <a:t> </a:t>
            </a:r>
            <a:r>
              <a:rPr lang="en-GB" dirty="0" err="1"/>
              <a:t>en</a:t>
            </a:r>
            <a:r>
              <a:rPr lang="en-GB" dirty="0"/>
              <a:t> </a:t>
            </a:r>
            <a:r>
              <a:rPr lang="en-GB" dirty="0" err="1"/>
              <a:t>didactiek</a:t>
            </a:r>
            <a:r>
              <a:rPr lang="en-GB" dirty="0"/>
              <a:t> op </a:t>
            </a:r>
            <a:r>
              <a:rPr lang="en-GB" dirty="0" err="1"/>
              <a:t>inspelen</a:t>
            </a:r>
            <a:r>
              <a:rPr lang="en-GB" dirty="0"/>
              <a:t>:</a:t>
            </a:r>
          </a:p>
          <a:p>
            <a:pPr marL="171450" indent="-171450">
              <a:buFont typeface="Arial" panose="020B0604020202020204" pitchFamily="34" charset="0"/>
              <a:buChar char="•"/>
            </a:pPr>
            <a:r>
              <a:rPr lang="en-GB" dirty="0"/>
              <a:t>We </a:t>
            </a:r>
            <a:r>
              <a:rPr lang="en-GB" dirty="0" err="1"/>
              <a:t>kunnen</a:t>
            </a:r>
            <a:r>
              <a:rPr lang="en-GB" dirty="0"/>
              <a:t> </a:t>
            </a:r>
            <a:r>
              <a:rPr lang="en-GB" dirty="0" err="1"/>
              <a:t>zorgen</a:t>
            </a:r>
            <a:r>
              <a:rPr lang="en-GB" dirty="0"/>
              <a:t> </a:t>
            </a:r>
            <a:r>
              <a:rPr lang="en-GB" dirty="0" err="1"/>
              <a:t>dat</a:t>
            </a:r>
            <a:r>
              <a:rPr lang="en-GB" dirty="0"/>
              <a:t> </a:t>
            </a:r>
            <a:r>
              <a:rPr lang="en-GB" dirty="0" err="1"/>
              <a:t>nieuwe</a:t>
            </a:r>
            <a:r>
              <a:rPr lang="en-GB" dirty="0"/>
              <a:t> </a:t>
            </a:r>
            <a:r>
              <a:rPr lang="en-GB" dirty="0" err="1"/>
              <a:t>kennis</a:t>
            </a:r>
            <a:r>
              <a:rPr lang="en-GB" dirty="0"/>
              <a:t> minder </a:t>
            </a:r>
            <a:r>
              <a:rPr lang="en-GB" dirty="0" err="1"/>
              <a:t>snel</a:t>
            </a:r>
            <a:r>
              <a:rPr lang="en-GB" dirty="0"/>
              <a:t> </a:t>
            </a:r>
            <a:r>
              <a:rPr lang="en-GB" dirty="0" err="1"/>
              <a:t>wordt</a:t>
            </a:r>
            <a:r>
              <a:rPr lang="en-GB" dirty="0"/>
              <a:t> </a:t>
            </a:r>
            <a:r>
              <a:rPr lang="en-GB" dirty="0" err="1"/>
              <a:t>vergeten</a:t>
            </a:r>
            <a:endParaRPr lang="en-GB" dirty="0"/>
          </a:p>
          <a:p>
            <a:pPr marL="171450" indent="-171450">
              <a:buFont typeface="Arial" panose="020B0604020202020204" pitchFamily="34" charset="0"/>
              <a:buChar char="•"/>
            </a:pPr>
            <a:r>
              <a:rPr lang="en-GB" dirty="0"/>
              <a:t>We </a:t>
            </a:r>
            <a:r>
              <a:rPr lang="en-GB" dirty="0" err="1"/>
              <a:t>kunnen</a:t>
            </a:r>
            <a:r>
              <a:rPr lang="en-GB" dirty="0"/>
              <a:t> </a:t>
            </a:r>
            <a:r>
              <a:rPr lang="en-GB" dirty="0" err="1"/>
              <a:t>ervoor</a:t>
            </a:r>
            <a:r>
              <a:rPr lang="en-GB" dirty="0"/>
              <a:t> </a:t>
            </a:r>
            <a:r>
              <a:rPr lang="en-GB" dirty="0" err="1"/>
              <a:t>zorgen</a:t>
            </a:r>
            <a:r>
              <a:rPr lang="en-GB" dirty="0"/>
              <a:t> </a:t>
            </a:r>
            <a:r>
              <a:rPr lang="en-GB" dirty="0" err="1"/>
              <a:t>dat</a:t>
            </a:r>
            <a:r>
              <a:rPr lang="en-GB" dirty="0"/>
              <a:t> </a:t>
            </a:r>
            <a:r>
              <a:rPr lang="en-GB" dirty="0" err="1"/>
              <a:t>nieuwe</a:t>
            </a:r>
            <a:r>
              <a:rPr lang="en-GB" dirty="0"/>
              <a:t> </a:t>
            </a:r>
            <a:r>
              <a:rPr lang="en-GB" dirty="0" err="1"/>
              <a:t>kennis</a:t>
            </a:r>
            <a:r>
              <a:rPr lang="en-GB" dirty="0"/>
              <a:t> </a:t>
            </a:r>
            <a:r>
              <a:rPr lang="en-GB" dirty="0" err="1"/>
              <a:t>gemakkelijker</a:t>
            </a:r>
            <a:r>
              <a:rPr lang="en-GB" dirty="0"/>
              <a:t> </a:t>
            </a:r>
            <a:r>
              <a:rPr lang="en-GB" dirty="0" err="1"/>
              <a:t>uit</a:t>
            </a:r>
            <a:r>
              <a:rPr lang="en-GB" dirty="0"/>
              <a:t> het </a:t>
            </a:r>
            <a:r>
              <a:rPr lang="en-GB" dirty="0" err="1"/>
              <a:t>geheugen</a:t>
            </a:r>
            <a:r>
              <a:rPr lang="en-GB" dirty="0"/>
              <a:t> </a:t>
            </a:r>
            <a:r>
              <a:rPr lang="en-GB" dirty="0" err="1"/>
              <a:t>opgehaald</a:t>
            </a:r>
            <a:r>
              <a:rPr lang="en-GB" dirty="0"/>
              <a:t> </a:t>
            </a:r>
            <a:r>
              <a:rPr lang="en-GB" dirty="0" err="1"/>
              <a:t>kan</a:t>
            </a:r>
            <a:r>
              <a:rPr lang="en-GB" dirty="0"/>
              <a:t> </a:t>
            </a:r>
            <a:r>
              <a:rPr lang="en-GB" dirty="0" err="1"/>
              <a:t>worden</a:t>
            </a:r>
            <a:endParaRPr lang="en-GB" dirty="0"/>
          </a:p>
          <a:p>
            <a:pPr marL="171450" indent="-171450">
              <a:buFont typeface="Arial" panose="020B0604020202020204" pitchFamily="34" charset="0"/>
              <a:buChar char="•"/>
            </a:pPr>
            <a:r>
              <a:rPr lang="en-GB" dirty="0"/>
              <a:t>We </a:t>
            </a:r>
            <a:r>
              <a:rPr lang="en-GB" dirty="0" err="1"/>
              <a:t>kunnen</a:t>
            </a:r>
            <a:r>
              <a:rPr lang="en-GB" dirty="0"/>
              <a:t> </a:t>
            </a:r>
            <a:r>
              <a:rPr lang="en-GB" dirty="0" err="1"/>
              <a:t>ervoor</a:t>
            </a:r>
            <a:r>
              <a:rPr lang="en-GB" dirty="0"/>
              <a:t> </a:t>
            </a:r>
            <a:r>
              <a:rPr lang="en-GB" dirty="0" err="1"/>
              <a:t>zorgen</a:t>
            </a:r>
            <a:r>
              <a:rPr lang="en-GB" dirty="0"/>
              <a:t> </a:t>
            </a:r>
            <a:r>
              <a:rPr lang="en-GB" dirty="0" err="1"/>
              <a:t>dat</a:t>
            </a:r>
            <a:r>
              <a:rPr lang="en-GB" dirty="0"/>
              <a:t> </a:t>
            </a:r>
            <a:r>
              <a:rPr lang="en-GB" dirty="0" err="1"/>
              <a:t>nieuwe</a:t>
            </a:r>
            <a:r>
              <a:rPr lang="en-GB" dirty="0"/>
              <a:t> </a:t>
            </a:r>
            <a:r>
              <a:rPr lang="en-GB" dirty="0" err="1"/>
              <a:t>kennis</a:t>
            </a:r>
            <a:r>
              <a:rPr lang="en-GB" dirty="0"/>
              <a:t> </a:t>
            </a:r>
            <a:r>
              <a:rPr lang="en-GB" dirty="0" err="1"/>
              <a:t>goed</a:t>
            </a:r>
            <a:r>
              <a:rPr lang="en-GB" dirty="0"/>
              <a:t> </a:t>
            </a:r>
            <a:r>
              <a:rPr lang="en-GB" dirty="0" err="1"/>
              <a:t>geïntegreerd</a:t>
            </a:r>
            <a:r>
              <a:rPr lang="en-GB" dirty="0"/>
              <a:t> </a:t>
            </a:r>
            <a:r>
              <a:rPr lang="en-GB" dirty="0" err="1"/>
              <a:t>wordt</a:t>
            </a:r>
            <a:r>
              <a:rPr lang="en-GB" dirty="0"/>
              <a:t> in het LTM, </a:t>
            </a:r>
            <a:r>
              <a:rPr lang="en-GB" dirty="0" err="1"/>
              <a:t>waardoor</a:t>
            </a:r>
            <a:r>
              <a:rPr lang="en-GB" dirty="0"/>
              <a:t> het </a:t>
            </a:r>
            <a:r>
              <a:rPr lang="en-GB" dirty="0" err="1"/>
              <a:t>ook</a:t>
            </a:r>
            <a:r>
              <a:rPr lang="en-GB" dirty="0"/>
              <a:t> </a:t>
            </a:r>
            <a:r>
              <a:rPr lang="en-GB" dirty="0" err="1"/>
              <a:t>gemakkelijker</a:t>
            </a:r>
            <a:r>
              <a:rPr lang="en-GB" dirty="0"/>
              <a:t> op </a:t>
            </a:r>
            <a:r>
              <a:rPr lang="en-GB" dirty="0" err="1"/>
              <a:t>te</a:t>
            </a:r>
            <a:r>
              <a:rPr lang="en-GB" dirty="0"/>
              <a:t> </a:t>
            </a:r>
            <a:r>
              <a:rPr lang="en-GB" dirty="0" err="1"/>
              <a:t>halen</a:t>
            </a:r>
            <a:r>
              <a:rPr lang="en-GB" dirty="0"/>
              <a:t> is.</a:t>
            </a:r>
          </a:p>
          <a:p>
            <a:pPr marL="171450" indent="-171450">
              <a:buFont typeface="Arial" panose="020B0604020202020204" pitchFamily="34" charset="0"/>
              <a:buChar char="•"/>
            </a:pPr>
            <a:r>
              <a:rPr lang="en-GB" dirty="0"/>
              <a:t>We </a:t>
            </a:r>
            <a:r>
              <a:rPr lang="en-GB" dirty="0" err="1"/>
              <a:t>kunnen</a:t>
            </a:r>
            <a:r>
              <a:rPr lang="en-GB" dirty="0"/>
              <a:t> </a:t>
            </a:r>
            <a:r>
              <a:rPr lang="en-GB" dirty="0" err="1"/>
              <a:t>zorgen</a:t>
            </a:r>
            <a:r>
              <a:rPr lang="en-GB" dirty="0"/>
              <a:t> </a:t>
            </a:r>
            <a:r>
              <a:rPr lang="en-GB" dirty="0" err="1"/>
              <a:t>dat</a:t>
            </a:r>
            <a:r>
              <a:rPr lang="en-GB" dirty="0"/>
              <a:t> het </a:t>
            </a:r>
            <a:r>
              <a:rPr lang="en-GB" dirty="0" err="1"/>
              <a:t>werkgeheugen</a:t>
            </a:r>
            <a:r>
              <a:rPr lang="en-GB" dirty="0"/>
              <a:t> van </a:t>
            </a:r>
            <a:r>
              <a:rPr lang="en-GB" dirty="0" err="1"/>
              <a:t>onze</a:t>
            </a:r>
            <a:r>
              <a:rPr lang="en-GB" dirty="0"/>
              <a:t> </a:t>
            </a:r>
            <a:r>
              <a:rPr lang="en-GB" dirty="0" err="1"/>
              <a:t>leerlingen</a:t>
            </a:r>
            <a:r>
              <a:rPr lang="en-GB" dirty="0"/>
              <a:t> </a:t>
            </a:r>
            <a:r>
              <a:rPr lang="en-GB" dirty="0" err="1"/>
              <a:t>niet</a:t>
            </a:r>
            <a:r>
              <a:rPr lang="en-GB" dirty="0"/>
              <a:t> </a:t>
            </a:r>
            <a:r>
              <a:rPr lang="en-GB" dirty="0" err="1"/>
              <a:t>overbelast</a:t>
            </a:r>
            <a:r>
              <a:rPr lang="en-GB" dirty="0"/>
              <a:t> </a:t>
            </a:r>
            <a:r>
              <a:rPr lang="en-GB" dirty="0" err="1"/>
              <a:t>raakt</a:t>
            </a:r>
            <a:r>
              <a:rPr lang="en-GB" dirty="0"/>
              <a:t> </a:t>
            </a:r>
            <a:r>
              <a:rPr lang="en-GB" dirty="0" err="1"/>
              <a:t>en</a:t>
            </a:r>
            <a:r>
              <a:rPr lang="en-GB" dirty="0"/>
              <a:t> met </a:t>
            </a:r>
            <a:r>
              <a:rPr lang="en-GB" dirty="0" err="1"/>
              <a:t>activiteiten</a:t>
            </a:r>
            <a:r>
              <a:rPr lang="en-GB" dirty="0"/>
              <a:t> </a:t>
            </a:r>
            <a:r>
              <a:rPr lang="en-GB" dirty="0" err="1"/>
              <a:t>bezig</a:t>
            </a:r>
            <a:r>
              <a:rPr lang="en-GB" dirty="0"/>
              <a:t> is die </a:t>
            </a:r>
            <a:r>
              <a:rPr lang="en-GB" dirty="0" err="1"/>
              <a:t>bijdragen</a:t>
            </a:r>
            <a:r>
              <a:rPr lang="en-GB" dirty="0"/>
              <a:t> </a:t>
            </a:r>
            <a:r>
              <a:rPr lang="en-GB" dirty="0" err="1"/>
              <a:t>aan</a:t>
            </a:r>
            <a:r>
              <a:rPr lang="en-GB" dirty="0"/>
              <a:t> het </a:t>
            </a:r>
            <a:r>
              <a:rPr lang="en-GB" dirty="0" err="1"/>
              <a:t>leren</a:t>
            </a:r>
            <a:r>
              <a:rPr lang="en-GB" dirty="0"/>
              <a:t>, in </a:t>
            </a:r>
            <a:r>
              <a:rPr lang="en-GB" dirty="0" err="1"/>
              <a:t>plaats</a:t>
            </a:r>
            <a:r>
              <a:rPr lang="en-GB" dirty="0"/>
              <a:t> van </a:t>
            </a:r>
            <a:r>
              <a:rPr lang="en-GB" dirty="0" err="1"/>
              <a:t>activiteiten</a:t>
            </a:r>
            <a:r>
              <a:rPr lang="en-GB" dirty="0"/>
              <a:t> die het </a:t>
            </a:r>
            <a:r>
              <a:rPr lang="en-GB" dirty="0" err="1"/>
              <a:t>leren</a:t>
            </a:r>
            <a:r>
              <a:rPr lang="en-GB" dirty="0"/>
              <a:t> </a:t>
            </a:r>
            <a:r>
              <a:rPr lang="en-GB" dirty="0" err="1"/>
              <a:t>hinderen</a:t>
            </a:r>
            <a:r>
              <a:rPr lang="en-GB" dirty="0"/>
              <a: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err="1"/>
              <a:t>Kortom</a:t>
            </a:r>
            <a:r>
              <a:rPr lang="en-GB" dirty="0"/>
              <a:t>: we </a:t>
            </a:r>
            <a:r>
              <a:rPr lang="en-GB" dirty="0" err="1"/>
              <a:t>kunnen</a:t>
            </a:r>
            <a:r>
              <a:rPr lang="en-GB" dirty="0"/>
              <a:t> met </a:t>
            </a:r>
            <a:r>
              <a:rPr lang="en-GB" dirty="0" err="1"/>
              <a:t>onze</a:t>
            </a:r>
            <a:r>
              <a:rPr lang="en-GB" dirty="0"/>
              <a:t> </a:t>
            </a:r>
            <a:r>
              <a:rPr lang="en-GB" dirty="0" err="1"/>
              <a:t>instructie</a:t>
            </a:r>
            <a:r>
              <a:rPr lang="en-GB" dirty="0"/>
              <a:t> </a:t>
            </a:r>
            <a:r>
              <a:rPr lang="en-GB" dirty="0" err="1"/>
              <a:t>en</a:t>
            </a:r>
            <a:r>
              <a:rPr lang="en-GB" dirty="0"/>
              <a:t> </a:t>
            </a:r>
            <a:r>
              <a:rPr lang="en-GB" dirty="0" err="1"/>
              <a:t>didactiek</a:t>
            </a:r>
            <a:r>
              <a:rPr lang="en-GB" dirty="0"/>
              <a:t> </a:t>
            </a:r>
            <a:r>
              <a:rPr lang="en-GB" dirty="0" err="1"/>
              <a:t>aansluiten</a:t>
            </a:r>
            <a:r>
              <a:rPr lang="en-GB" dirty="0"/>
              <a:t> </a:t>
            </a:r>
            <a:r>
              <a:rPr lang="en-GB" dirty="0" err="1"/>
              <a:t>bij</a:t>
            </a:r>
            <a:r>
              <a:rPr lang="en-GB" dirty="0"/>
              <a:t> hoe </a:t>
            </a:r>
            <a:r>
              <a:rPr lang="en-GB" dirty="0" err="1"/>
              <a:t>leren</a:t>
            </a:r>
            <a:r>
              <a:rPr lang="en-GB" dirty="0"/>
              <a:t> </a:t>
            </a:r>
            <a:r>
              <a:rPr lang="en-GB" dirty="0" err="1"/>
              <a:t>en</a:t>
            </a:r>
            <a:r>
              <a:rPr lang="en-GB" dirty="0"/>
              <a:t> </a:t>
            </a:r>
            <a:r>
              <a:rPr lang="en-GB" dirty="0" err="1"/>
              <a:t>vergeten</a:t>
            </a:r>
            <a:r>
              <a:rPr lang="en-GB" dirty="0"/>
              <a:t> </a:t>
            </a:r>
            <a:r>
              <a:rPr lang="en-GB" dirty="0" err="1"/>
              <a:t>werkt</a:t>
            </a:r>
            <a:r>
              <a:rPr lang="en-GB" dirty="0"/>
              <a:t>.</a:t>
            </a:r>
          </a:p>
          <a:p>
            <a:endParaRPr lang="en-NL" dirty="0"/>
          </a:p>
        </p:txBody>
      </p:sp>
      <p:sp>
        <p:nvSpPr>
          <p:cNvPr id="4" name="Slide Number Placeholder 3"/>
          <p:cNvSpPr>
            <a:spLocks noGrp="1"/>
          </p:cNvSpPr>
          <p:nvPr>
            <p:ph type="sldNum" sz="quarter" idx="5"/>
          </p:nvPr>
        </p:nvSpPr>
        <p:spPr/>
        <p:txBody>
          <a:bodyPr/>
          <a:lstStyle/>
          <a:p>
            <a:fld id="{58D80010-ED50-FF4B-BE8E-161988A0CB52}" type="slidenum">
              <a:rPr lang="nl-NL" altLang="en-NL" smtClean="0"/>
              <a:pPr/>
              <a:t>8</a:t>
            </a:fld>
            <a:endParaRPr lang="nl-NL" altLang="en-NL"/>
          </a:p>
        </p:txBody>
      </p:sp>
    </p:spTree>
    <p:extLst>
      <p:ext uri="{BB962C8B-B14F-4D97-AF65-F5344CB8AC3E}">
        <p14:creationId xmlns:p14="http://schemas.microsoft.com/office/powerpoint/2010/main" val="2297916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8F32E99E-2F99-4A47-BBD6-2C428FF4E9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3BEFE836-2A8E-4143-AB6F-E1D10B426E79}" type="slidenum">
              <a:rPr lang="nl-NL" altLang="en-US" smtClean="0">
                <a:latin typeface="Arial" panose="020B0604020202020204" pitchFamily="34" charset="0"/>
              </a:rPr>
              <a:pPr eaLnBrk="0" hangingPunct="0">
                <a:spcBef>
                  <a:spcPct val="0"/>
                </a:spcBef>
              </a:pPr>
              <a:t>9</a:t>
            </a:fld>
            <a:endParaRPr lang="nl-NL" altLang="en-US">
              <a:latin typeface="Arial" panose="020B0604020202020204" pitchFamily="34" charset="0"/>
            </a:endParaRPr>
          </a:p>
        </p:txBody>
      </p:sp>
      <p:sp>
        <p:nvSpPr>
          <p:cNvPr id="31746" name="Rectangle 2">
            <a:extLst>
              <a:ext uri="{FF2B5EF4-FFF2-40B4-BE49-F238E27FC236}">
                <a16:creationId xmlns:a16="http://schemas.microsoft.com/office/drawing/2014/main" id="{9F74294E-FBD9-3F4B-ACAB-6235E020B9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a:extLst>
              <a:ext uri="{FF2B5EF4-FFF2-40B4-BE49-F238E27FC236}">
                <a16:creationId xmlns:a16="http://schemas.microsoft.com/office/drawing/2014/main" id="{BB835D2B-6C36-C64E-9B1F-527A916361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ea typeface="ＭＳ Ｐゴシック" panose="020B0600070205080204" pitchFamily="34" charset="-128"/>
              </a:rPr>
              <a:t>Na een aantal seconden zwart maken, daarna terugtellen en vragen wat men nog weet. De tekst voelt incoherent, gefragmenteerd. De reden hiervoor is dat de voorkennis ontbreekt. Om iets nieuws te leren heb je voorkennis nodig, anders blijft hetgeen je leert incoherent en wordt het geisoleerde kennis. Bransford &amp; Johnson (1972).</a:t>
            </a:r>
            <a:endParaRPr lang="en-GB" altLang="en-US" sz="1800">
              <a:ea typeface="ＭＳ Ｐゴシック" panose="020B0600070205080204" pitchFamily="34" charset="-128"/>
            </a:endParaRPr>
          </a:p>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613769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komen we aan dat soort kennis? Experimenten, ook in de praktijk van het onderwijs.</a:t>
            </a:r>
          </a:p>
          <a:p>
            <a:r>
              <a:rPr lang="nl-BE" dirty="0"/>
              <a:t>Bv. uitgewerkt voorbeeld bestuderen versus maken van een oefenopgave.</a:t>
            </a:r>
          </a:p>
          <a:p>
            <a:endParaRPr lang="nl-BE" dirty="0"/>
          </a:p>
        </p:txBody>
      </p:sp>
      <p:sp>
        <p:nvSpPr>
          <p:cNvPr id="4" name="Tijdelijke aanduiding voor dianummer 3"/>
          <p:cNvSpPr>
            <a:spLocks noGrp="1"/>
          </p:cNvSpPr>
          <p:nvPr>
            <p:ph type="sldNum" sz="quarter" idx="5"/>
          </p:nvPr>
        </p:nvSpPr>
        <p:spPr/>
        <p:txBody>
          <a:bodyPr/>
          <a:lstStyle/>
          <a:p>
            <a:fld id="{A3DED717-F15A-4DB5-B326-96E04B2FBBDA}" type="slidenum">
              <a:rPr lang="nl-BE" smtClean="0"/>
              <a:t>11</a:t>
            </a:fld>
            <a:endParaRPr lang="nl-BE"/>
          </a:p>
        </p:txBody>
      </p:sp>
    </p:spTree>
    <p:extLst>
      <p:ext uri="{BB962C8B-B14F-4D97-AF65-F5344CB8AC3E}">
        <p14:creationId xmlns:p14="http://schemas.microsoft.com/office/powerpoint/2010/main" val="1846425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9B234564-75DA-2B42-9843-5600AEEAC1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2DF5D7D-E5F5-934D-AE03-B88676A3DD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ea typeface="ＭＳ Ｐゴシック" panose="020B0600070205080204" pitchFamily="34" charset="-128"/>
              </a:rPr>
              <a:t>Vraag</a:t>
            </a:r>
            <a:r>
              <a:rPr lang="en-US" altLang="en-US" dirty="0">
                <a:ea typeface="ＭＳ Ｐゴシック" panose="020B0600070205080204" pitchFamily="34" charset="-128"/>
              </a:rPr>
              <a:t>: </a:t>
            </a:r>
            <a:r>
              <a:rPr lang="en-US" altLang="en-US" dirty="0" err="1">
                <a:ea typeface="ＭＳ Ｐゴシック" panose="020B0600070205080204" pitchFamily="34" charset="-128"/>
              </a:rPr>
              <a:t>Als</a:t>
            </a:r>
            <a:r>
              <a:rPr lang="en-US" altLang="en-US" dirty="0">
                <a:ea typeface="ＭＳ Ｐゴシック" panose="020B0600070205080204" pitchFamily="34" charset="-128"/>
              </a:rPr>
              <a:t> je </a:t>
            </a:r>
            <a:r>
              <a:rPr lang="en-US" altLang="en-US" dirty="0" err="1">
                <a:ea typeface="ＭＳ Ｐゴシック" panose="020B0600070205080204" pitchFamily="34" charset="-128"/>
              </a:rPr>
              <a:t>uitgaat</a:t>
            </a:r>
            <a:r>
              <a:rPr lang="en-US" altLang="en-US" dirty="0">
                <a:ea typeface="ＭＳ Ｐゴシック" panose="020B0600070205080204" pitchFamily="34" charset="-128"/>
              </a:rPr>
              <a:t> van de </a:t>
            </a:r>
            <a:r>
              <a:rPr lang="en-US" altLang="en-US" dirty="0" err="1">
                <a:ea typeface="ＭＳ Ｐゴシック" panose="020B0600070205080204" pitchFamily="34" charset="-128"/>
              </a:rPr>
              <a:t>werking</a:t>
            </a:r>
            <a:r>
              <a:rPr lang="en-US" altLang="en-US" dirty="0">
                <a:ea typeface="ＭＳ Ｐゴシック" panose="020B0600070205080204" pitchFamily="34" charset="-128"/>
              </a:rPr>
              <a:t> van </a:t>
            </a:r>
            <a:r>
              <a:rPr lang="en-US" altLang="en-US" dirty="0" err="1">
                <a:ea typeface="ＭＳ Ｐゴシック" panose="020B0600070205080204" pitchFamily="34" charset="-128"/>
              </a:rPr>
              <a:t>ons</a:t>
            </a:r>
            <a:r>
              <a:rPr lang="en-US" altLang="en-US" dirty="0">
                <a:ea typeface="ＭＳ Ｐゴシック" panose="020B0600070205080204" pitchFamily="34" charset="-128"/>
              </a:rPr>
              <a:t> </a:t>
            </a:r>
            <a:r>
              <a:rPr lang="en-US" altLang="en-US" dirty="0" err="1">
                <a:ea typeface="ＭＳ Ｐゴシック" panose="020B0600070205080204" pitchFamily="34" charset="-128"/>
              </a:rPr>
              <a:t>geheugen</a:t>
            </a:r>
            <a:r>
              <a:rPr lang="en-US" altLang="en-US" dirty="0">
                <a:ea typeface="ＭＳ Ｐゴシック" panose="020B0600070205080204" pitchFamily="34" charset="-128"/>
              </a:rPr>
              <a:t>, is face-to-face </a:t>
            </a:r>
            <a:r>
              <a:rPr lang="en-US" altLang="en-US" dirty="0" err="1">
                <a:ea typeface="ＭＳ Ｐゴシック" panose="020B0600070205080204" pitchFamily="34" charset="-128"/>
              </a:rPr>
              <a:t>onderwijs</a:t>
            </a:r>
            <a:r>
              <a:rPr lang="en-US" altLang="en-US" dirty="0">
                <a:ea typeface="ＭＳ Ｐゴシック" panose="020B0600070205080204" pitchFamily="34" charset="-128"/>
              </a:rPr>
              <a:t> dan </a:t>
            </a:r>
            <a:r>
              <a:rPr lang="en-US" altLang="en-US" dirty="0" err="1">
                <a:ea typeface="ＭＳ Ｐゴシック" panose="020B0600070205080204" pitchFamily="34" charset="-128"/>
              </a:rPr>
              <a:t>wel</a:t>
            </a:r>
            <a:r>
              <a:rPr lang="en-US" altLang="en-US" dirty="0">
                <a:ea typeface="ＭＳ Ｐゴシック" panose="020B0600070205080204" pitchFamily="34" charset="-128"/>
              </a:rPr>
              <a:t> </a:t>
            </a:r>
            <a:r>
              <a:rPr lang="en-US" altLang="en-US" dirty="0" err="1">
                <a:ea typeface="ＭＳ Ｐゴシック" panose="020B0600070205080204" pitchFamily="34" charset="-128"/>
              </a:rPr>
              <a:t>echt</a:t>
            </a:r>
            <a:r>
              <a:rPr lang="en-US" altLang="en-US" dirty="0">
                <a:ea typeface="ＭＳ Ｐゴシック" panose="020B0600070205080204" pitchFamily="34" charset="-128"/>
              </a:rPr>
              <a:t> zo </a:t>
            </a:r>
            <a:r>
              <a:rPr lang="en-US" altLang="en-US" dirty="0" err="1">
                <a:ea typeface="ＭＳ Ｐゴシック" panose="020B0600070205080204" pitchFamily="34" charset="-128"/>
              </a:rPr>
              <a:t>verschillend</a:t>
            </a:r>
            <a:r>
              <a:rPr lang="en-US" altLang="en-US" dirty="0">
                <a:ea typeface="ＭＳ Ｐゴシック" panose="020B0600070205080204" pitchFamily="34" charset="-128"/>
              </a:rPr>
              <a:t> van online? </a:t>
            </a:r>
            <a:r>
              <a:rPr lang="en-US" altLang="en-US" dirty="0" err="1">
                <a:ea typeface="ＭＳ Ｐゴシック" panose="020B0600070205080204" pitchFamily="34" charset="-128"/>
              </a:rPr>
              <a:t>Leren</a:t>
            </a:r>
            <a:r>
              <a:rPr lang="en-US" altLang="en-US" dirty="0">
                <a:ea typeface="ＭＳ Ｐゴシック" panose="020B0600070205080204" pitchFamily="34" charset="-128"/>
              </a:rPr>
              <a:t> we ‘</a:t>
            </a:r>
            <a:r>
              <a:rPr lang="en-US" altLang="en-US" dirty="0" err="1">
                <a:ea typeface="ＭＳ Ｐゴシック" panose="020B0600070205080204" pitchFamily="34" charset="-128"/>
              </a:rPr>
              <a:t>anders</a:t>
            </a:r>
            <a:r>
              <a:rPr lang="en-US" altLang="en-US" dirty="0">
                <a:ea typeface="ＭＳ Ｐゴシック" panose="020B0600070205080204" pitchFamily="34" charset="-128"/>
              </a:rPr>
              <a:t>’ online?</a:t>
            </a:r>
          </a:p>
          <a:p>
            <a:r>
              <a:rPr lang="en-US" altLang="en-US" dirty="0" err="1">
                <a:ea typeface="ＭＳ Ｐゴシック" panose="020B0600070205080204" pitchFamily="34" charset="-128"/>
              </a:rPr>
              <a:t>Resultaten</a:t>
            </a:r>
            <a:r>
              <a:rPr lang="en-US" altLang="en-US" dirty="0">
                <a:ea typeface="ＭＳ Ｐゴシック" panose="020B0600070205080204" pitchFamily="34" charset="-128"/>
              </a:rPr>
              <a:t> poll laten </a:t>
            </a:r>
            <a:r>
              <a:rPr lang="en-US" altLang="en-US" dirty="0" err="1">
                <a:ea typeface="ＭＳ Ｐゴシック" panose="020B0600070205080204" pitchFamily="34" charset="-128"/>
              </a:rPr>
              <a:t>zien</a:t>
            </a:r>
            <a:endParaRPr lang="en-US" altLang="en-US" dirty="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CCA8FB00-15C0-7947-88AD-FCCB97BD63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399FAF-38D4-A048-8DBC-D4FC2EDCF896}" type="slidenum">
              <a:rPr lang="en-US" altLang="en-US" smtClean="0"/>
              <a:pPr>
                <a:spcBef>
                  <a:spcPct val="0"/>
                </a:spcBef>
              </a:pPr>
              <a:t>12</a:t>
            </a:fld>
            <a:endParaRPr lang="nl-NL" altLang="en-US"/>
          </a:p>
        </p:txBody>
      </p:sp>
    </p:spTree>
    <p:extLst>
      <p:ext uri="{BB962C8B-B14F-4D97-AF65-F5344CB8AC3E}">
        <p14:creationId xmlns:p14="http://schemas.microsoft.com/office/powerpoint/2010/main" val="2773298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960" y="2235200"/>
            <a:ext cx="5440680" cy="1159272"/>
          </a:xfrm>
        </p:spPr>
        <p:txBody>
          <a:bodyPr/>
          <a:lstStyle>
            <a:lvl1pPr algn="l">
              <a:defRPr sz="3400">
                <a:solidFill>
                  <a:schemeClr val="bg1"/>
                </a:solidFill>
              </a:defRPr>
            </a:lvl1pPr>
          </a:lstStyle>
          <a:p>
            <a:r>
              <a:rPr lang="nl-NL" dirty="0"/>
              <a:t>Klik om stijl te bewerken</a:t>
            </a:r>
            <a:endParaRPr lang="en-US" dirty="0"/>
          </a:p>
        </p:txBody>
      </p:sp>
      <p:sp>
        <p:nvSpPr>
          <p:cNvPr id="3" name="Subtitle 2"/>
          <p:cNvSpPr>
            <a:spLocks noGrp="1"/>
          </p:cNvSpPr>
          <p:nvPr>
            <p:ph type="subTitle" idx="1"/>
          </p:nvPr>
        </p:nvSpPr>
        <p:spPr>
          <a:xfrm>
            <a:off x="441960" y="3402568"/>
            <a:ext cx="5440680" cy="1241822"/>
          </a:xfrm>
        </p:spPr>
        <p:txBody>
          <a:bodyPr>
            <a:normAutofit/>
          </a:bodyPr>
          <a:lstStyle>
            <a:lvl1pPr marL="0" indent="0" algn="l">
              <a:buNone/>
              <a:defRPr sz="1600" b="0" i="1">
                <a:solidFill>
                  <a:schemeClr val="bg1"/>
                </a:solidFill>
                <a:latin typeface="Times"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
        <p:nvSpPr>
          <p:cNvPr id="4" name="Date Placeholder 3">
            <a:extLst>
              <a:ext uri="{FF2B5EF4-FFF2-40B4-BE49-F238E27FC236}">
                <a16:creationId xmlns:a16="http://schemas.microsoft.com/office/drawing/2014/main" id="{B83B7FFB-BA81-4B4F-B56F-349B7191FE94}"/>
              </a:ext>
            </a:extLst>
          </p:cNvPr>
          <p:cNvSpPr>
            <a:spLocks noGrp="1"/>
          </p:cNvSpPr>
          <p:nvPr>
            <p:ph type="dt" sz="half" idx="10"/>
          </p:nvPr>
        </p:nvSpPr>
        <p:spPr>
          <a:xfrm>
            <a:off x="6856413" y="4605338"/>
            <a:ext cx="2057400" cy="273050"/>
          </a:xfrm>
          <a:prstGeom prst="rect">
            <a:avLst/>
          </a:prstGeom>
        </p:spPr>
        <p:txBody>
          <a:bodyPr/>
          <a:lstStyle>
            <a:lvl1pPr algn="r" eaLnBrk="1" fontAlgn="auto" hangingPunct="1">
              <a:spcBef>
                <a:spcPts val="0"/>
              </a:spcBef>
              <a:spcAft>
                <a:spcPts val="0"/>
              </a:spcAft>
              <a:defRPr sz="1400" dirty="0">
                <a:latin typeface="+mn-lt"/>
              </a:defRPr>
            </a:lvl1pPr>
          </a:lstStyle>
          <a:p>
            <a:pPr>
              <a:defRPr/>
            </a:pPr>
            <a:endParaRPr lang="nl-NL"/>
          </a:p>
        </p:txBody>
      </p:sp>
    </p:spTree>
    <p:extLst>
      <p:ext uri="{BB962C8B-B14F-4D97-AF65-F5344CB8AC3E}">
        <p14:creationId xmlns:p14="http://schemas.microsoft.com/office/powerpoint/2010/main" val="2873738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7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656DE688-F155-774D-B8A7-618A80A389D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AD3CD2FF-6A6D-5B40-A480-5183C9E2F30F}"/>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DEB59704-906A-D942-872C-6A885D1955F4}"/>
              </a:ext>
            </a:extLst>
          </p:cNvPr>
          <p:cNvSpPr>
            <a:spLocks noGrp="1"/>
          </p:cNvSpPr>
          <p:nvPr>
            <p:ph type="sldNum" sz="quarter" idx="11"/>
          </p:nvPr>
        </p:nvSpPr>
        <p:spPr/>
        <p:txBody>
          <a:bodyPr/>
          <a:lstStyle>
            <a:lvl1pPr>
              <a:defRPr/>
            </a:lvl1pPr>
          </a:lstStyle>
          <a:p>
            <a:fld id="{81F2271C-09B6-1E47-ADA9-A90377124548}" type="slidenum">
              <a:rPr lang="nl-NL" altLang="en-NL"/>
              <a:pPr/>
              <a:t>‹nr.›</a:t>
            </a:fld>
            <a:endParaRPr lang="nl-NL" altLang="en-NL"/>
          </a:p>
        </p:txBody>
      </p:sp>
    </p:spTree>
    <p:extLst>
      <p:ext uri="{BB962C8B-B14F-4D97-AF65-F5344CB8AC3E}">
        <p14:creationId xmlns:p14="http://schemas.microsoft.com/office/powerpoint/2010/main" val="244303433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8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9B4F7BF3-2342-2F49-AFD8-CE420EEBAD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7436FE1C-8EB2-274E-872D-D0E118D66CC7}"/>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9E2EF81F-68F4-7343-A1E8-714D2A138017}"/>
              </a:ext>
            </a:extLst>
          </p:cNvPr>
          <p:cNvSpPr>
            <a:spLocks noGrp="1"/>
          </p:cNvSpPr>
          <p:nvPr>
            <p:ph type="sldNum" sz="quarter" idx="11"/>
          </p:nvPr>
        </p:nvSpPr>
        <p:spPr/>
        <p:txBody>
          <a:bodyPr/>
          <a:lstStyle>
            <a:lvl1pPr>
              <a:defRPr/>
            </a:lvl1pPr>
          </a:lstStyle>
          <a:p>
            <a:fld id="{9B932C12-7B2F-A04D-A628-55A157D0CD76}" type="slidenum">
              <a:rPr lang="nl-NL" altLang="en-NL"/>
              <a:pPr/>
              <a:t>‹nr.›</a:t>
            </a:fld>
            <a:endParaRPr lang="nl-NL" altLang="en-NL"/>
          </a:p>
        </p:txBody>
      </p:sp>
    </p:spTree>
    <p:extLst>
      <p:ext uri="{BB962C8B-B14F-4D97-AF65-F5344CB8AC3E}">
        <p14:creationId xmlns:p14="http://schemas.microsoft.com/office/powerpoint/2010/main" val="240297687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43CBACF7-3570-C34D-8D25-BDFE9C3646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F0D9E063-3C32-FD41-B955-A75315C2D72E}"/>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92965D4B-9C97-4340-A93F-FD819CF4E515}"/>
              </a:ext>
            </a:extLst>
          </p:cNvPr>
          <p:cNvSpPr>
            <a:spLocks noGrp="1"/>
          </p:cNvSpPr>
          <p:nvPr>
            <p:ph type="sldNum" sz="quarter" idx="11"/>
          </p:nvPr>
        </p:nvSpPr>
        <p:spPr/>
        <p:txBody>
          <a:bodyPr/>
          <a:lstStyle>
            <a:lvl1pPr>
              <a:defRPr/>
            </a:lvl1pPr>
          </a:lstStyle>
          <a:p>
            <a:fld id="{01516B73-E50F-7440-A6DD-4546E9AB75D2}" type="slidenum">
              <a:rPr lang="nl-NL" altLang="en-NL"/>
              <a:pPr/>
              <a:t>‹nr.›</a:t>
            </a:fld>
            <a:endParaRPr lang="nl-NL" altLang="en-NL"/>
          </a:p>
        </p:txBody>
      </p:sp>
    </p:spTree>
    <p:extLst>
      <p:ext uri="{BB962C8B-B14F-4D97-AF65-F5344CB8AC3E}">
        <p14:creationId xmlns:p14="http://schemas.microsoft.com/office/powerpoint/2010/main" val="261827295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B7AE532A-600A-714F-AF39-72B9493F57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E60D05AE-344F-514C-90A0-5B49AF627FE9}"/>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4317C09D-24BD-5144-A5C1-88F7A96DAB4E}"/>
              </a:ext>
            </a:extLst>
          </p:cNvPr>
          <p:cNvSpPr>
            <a:spLocks noGrp="1"/>
          </p:cNvSpPr>
          <p:nvPr>
            <p:ph type="sldNum" sz="quarter" idx="11"/>
          </p:nvPr>
        </p:nvSpPr>
        <p:spPr/>
        <p:txBody>
          <a:bodyPr/>
          <a:lstStyle>
            <a:lvl1pPr>
              <a:defRPr/>
            </a:lvl1pPr>
          </a:lstStyle>
          <a:p>
            <a:fld id="{B0738EDB-16DB-BD48-9833-079CDF68BBCE}" type="slidenum">
              <a:rPr lang="nl-NL" altLang="en-NL"/>
              <a:pPr/>
              <a:t>‹nr.›</a:t>
            </a:fld>
            <a:endParaRPr lang="nl-NL" altLang="en-NL"/>
          </a:p>
        </p:txBody>
      </p:sp>
    </p:spTree>
    <p:extLst>
      <p:ext uri="{BB962C8B-B14F-4D97-AF65-F5344CB8AC3E}">
        <p14:creationId xmlns:p14="http://schemas.microsoft.com/office/powerpoint/2010/main" val="26409104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CA6A9430-6CF1-1541-AEF1-D3B25A4F3B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4E33580E-E104-2F48-8DB3-F19AB0C032D9}"/>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8A9761E0-5C88-4249-9C1F-4365C27B7C43}"/>
              </a:ext>
            </a:extLst>
          </p:cNvPr>
          <p:cNvSpPr>
            <a:spLocks noGrp="1"/>
          </p:cNvSpPr>
          <p:nvPr>
            <p:ph type="sldNum" sz="quarter" idx="11"/>
          </p:nvPr>
        </p:nvSpPr>
        <p:spPr/>
        <p:txBody>
          <a:bodyPr/>
          <a:lstStyle>
            <a:lvl1pPr>
              <a:defRPr/>
            </a:lvl1pPr>
          </a:lstStyle>
          <a:p>
            <a:fld id="{1B37C253-3CFB-1A4D-8BB4-A7A9003B0FDF}" type="slidenum">
              <a:rPr lang="nl-NL" altLang="en-NL"/>
              <a:pPr/>
              <a:t>‹nr.›</a:t>
            </a:fld>
            <a:endParaRPr lang="nl-NL" altLang="en-NL"/>
          </a:p>
        </p:txBody>
      </p:sp>
    </p:spTree>
    <p:extLst>
      <p:ext uri="{BB962C8B-B14F-4D97-AF65-F5344CB8AC3E}">
        <p14:creationId xmlns:p14="http://schemas.microsoft.com/office/powerpoint/2010/main" val="301968211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7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650FBBC2-78E9-DD4F-B961-CC9EF16E10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B6A206F8-3AF4-4B4D-BB23-63A474F5F2E2}"/>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9CB851CE-CC07-C44F-8069-20C186CA7052}"/>
              </a:ext>
            </a:extLst>
          </p:cNvPr>
          <p:cNvSpPr>
            <a:spLocks noGrp="1"/>
          </p:cNvSpPr>
          <p:nvPr>
            <p:ph type="sldNum" sz="quarter" idx="11"/>
          </p:nvPr>
        </p:nvSpPr>
        <p:spPr/>
        <p:txBody>
          <a:bodyPr/>
          <a:lstStyle>
            <a:lvl1pPr>
              <a:defRPr/>
            </a:lvl1pPr>
          </a:lstStyle>
          <a:p>
            <a:fld id="{EA79C2AB-AEB5-C642-92FE-6B4DC0E26F14}" type="slidenum">
              <a:rPr lang="nl-NL" altLang="en-NL"/>
              <a:pPr/>
              <a:t>‹nr.›</a:t>
            </a:fld>
            <a:endParaRPr lang="nl-NL" altLang="en-NL"/>
          </a:p>
        </p:txBody>
      </p:sp>
    </p:spTree>
    <p:extLst>
      <p:ext uri="{BB962C8B-B14F-4D97-AF65-F5344CB8AC3E}">
        <p14:creationId xmlns:p14="http://schemas.microsoft.com/office/powerpoint/2010/main" val="386288655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162C1E34-F6C1-2A44-BEEF-696F57140A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FF7854A6-EA14-B548-B19D-420C9C5BB277}"/>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893A5397-A1BC-D740-B68A-F3F91B7575CB}"/>
              </a:ext>
            </a:extLst>
          </p:cNvPr>
          <p:cNvSpPr>
            <a:spLocks noGrp="1"/>
          </p:cNvSpPr>
          <p:nvPr>
            <p:ph type="sldNum" sz="quarter" idx="11"/>
          </p:nvPr>
        </p:nvSpPr>
        <p:spPr/>
        <p:txBody>
          <a:bodyPr/>
          <a:lstStyle>
            <a:lvl1pPr>
              <a:defRPr/>
            </a:lvl1pPr>
          </a:lstStyle>
          <a:p>
            <a:fld id="{C87BDFA2-ED75-A64B-B7B9-059AF2A2BF1C}" type="slidenum">
              <a:rPr lang="nl-NL" altLang="en-NL"/>
              <a:pPr/>
              <a:t>‹nr.›</a:t>
            </a:fld>
            <a:endParaRPr lang="nl-NL" altLang="en-NL"/>
          </a:p>
        </p:txBody>
      </p:sp>
    </p:spTree>
    <p:extLst>
      <p:ext uri="{BB962C8B-B14F-4D97-AF65-F5344CB8AC3E}">
        <p14:creationId xmlns:p14="http://schemas.microsoft.com/office/powerpoint/2010/main" val="383385037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8BE80817-3975-5344-8BA8-CD9CD8F978E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029DAB6F-EEF6-E24C-AE07-DD4B78B2B942}"/>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B671ADF5-A63C-A249-B88F-D503072FD62F}"/>
              </a:ext>
            </a:extLst>
          </p:cNvPr>
          <p:cNvSpPr>
            <a:spLocks noGrp="1"/>
          </p:cNvSpPr>
          <p:nvPr>
            <p:ph type="sldNum" sz="quarter" idx="11"/>
          </p:nvPr>
        </p:nvSpPr>
        <p:spPr/>
        <p:txBody>
          <a:bodyPr/>
          <a:lstStyle>
            <a:lvl1pPr>
              <a:defRPr/>
            </a:lvl1pPr>
          </a:lstStyle>
          <a:p>
            <a:fld id="{AF1233E7-B9AD-F64B-A13F-A5C9DCED3C0F}" type="slidenum">
              <a:rPr lang="nl-NL" altLang="en-NL"/>
              <a:pPr/>
              <a:t>‹nr.›</a:t>
            </a:fld>
            <a:endParaRPr lang="nl-NL" altLang="en-NL"/>
          </a:p>
        </p:txBody>
      </p:sp>
    </p:spTree>
    <p:extLst>
      <p:ext uri="{BB962C8B-B14F-4D97-AF65-F5344CB8AC3E}">
        <p14:creationId xmlns:p14="http://schemas.microsoft.com/office/powerpoint/2010/main" val="250425899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0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24D3CD2F-1369-4D47-AB26-9E147D9974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863" y="0"/>
            <a:ext cx="46513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D99C4FA4-DD6B-E342-AB00-ADC72CA15A35}"/>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720F76E5-C040-A74F-9B74-4B6BBA9D3073}"/>
              </a:ext>
            </a:extLst>
          </p:cNvPr>
          <p:cNvSpPr>
            <a:spLocks noGrp="1"/>
          </p:cNvSpPr>
          <p:nvPr>
            <p:ph type="sldNum" sz="quarter" idx="11"/>
          </p:nvPr>
        </p:nvSpPr>
        <p:spPr/>
        <p:txBody>
          <a:bodyPr/>
          <a:lstStyle>
            <a:lvl1pPr>
              <a:defRPr/>
            </a:lvl1pPr>
          </a:lstStyle>
          <a:p>
            <a:fld id="{F76B19DB-1630-EE42-85B0-43AD44321AAD}" type="slidenum">
              <a:rPr lang="nl-NL" altLang="en-NL"/>
              <a:pPr/>
              <a:t>‹nr.›</a:t>
            </a:fld>
            <a:endParaRPr lang="nl-NL" altLang="en-NL"/>
          </a:p>
        </p:txBody>
      </p:sp>
    </p:spTree>
    <p:extLst>
      <p:ext uri="{BB962C8B-B14F-4D97-AF65-F5344CB8AC3E}">
        <p14:creationId xmlns:p14="http://schemas.microsoft.com/office/powerpoint/2010/main" val="320375042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0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20950FF3-4022-9F46-BEE7-9D20B0EE54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863" y="0"/>
            <a:ext cx="46513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C4B8256E-AF01-654F-A53B-27B6A2469979}"/>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29D2B04E-4464-C544-A79F-F194EB950291}"/>
              </a:ext>
            </a:extLst>
          </p:cNvPr>
          <p:cNvSpPr>
            <a:spLocks noGrp="1"/>
          </p:cNvSpPr>
          <p:nvPr>
            <p:ph type="sldNum" sz="quarter" idx="11"/>
          </p:nvPr>
        </p:nvSpPr>
        <p:spPr/>
        <p:txBody>
          <a:bodyPr/>
          <a:lstStyle>
            <a:lvl1pPr>
              <a:defRPr/>
            </a:lvl1pPr>
          </a:lstStyle>
          <a:p>
            <a:fld id="{0AC3A2C5-07EE-5449-86EA-BFB0385145EA}" type="slidenum">
              <a:rPr lang="nl-NL" altLang="en-NL"/>
              <a:pPr/>
              <a:t>‹nr.›</a:t>
            </a:fld>
            <a:endParaRPr lang="nl-NL" altLang="en-NL"/>
          </a:p>
        </p:txBody>
      </p:sp>
    </p:spTree>
    <p:extLst>
      <p:ext uri="{BB962C8B-B14F-4D97-AF65-F5344CB8AC3E}">
        <p14:creationId xmlns:p14="http://schemas.microsoft.com/office/powerpoint/2010/main" val="187723351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56280" y="2235200"/>
            <a:ext cx="5440680" cy="1159272"/>
          </a:xfrm>
        </p:spPr>
        <p:txBody>
          <a:bodyPr/>
          <a:lstStyle>
            <a:lvl1pPr algn="l">
              <a:defRPr sz="3400">
                <a:solidFill>
                  <a:schemeClr val="bg1"/>
                </a:solidFill>
              </a:defRPr>
            </a:lvl1pPr>
          </a:lstStyle>
          <a:p>
            <a:r>
              <a:rPr lang="nl-NL" dirty="0"/>
              <a:t>Klik om stijl te bewerken</a:t>
            </a:r>
            <a:endParaRPr lang="en-US" dirty="0"/>
          </a:p>
        </p:txBody>
      </p:sp>
      <p:sp>
        <p:nvSpPr>
          <p:cNvPr id="3" name="Subtitle 2"/>
          <p:cNvSpPr>
            <a:spLocks noGrp="1"/>
          </p:cNvSpPr>
          <p:nvPr>
            <p:ph type="subTitle" idx="1"/>
          </p:nvPr>
        </p:nvSpPr>
        <p:spPr>
          <a:xfrm>
            <a:off x="3256280" y="3402568"/>
            <a:ext cx="5440680" cy="1241822"/>
          </a:xfrm>
        </p:spPr>
        <p:txBody>
          <a:bodyPr>
            <a:normAutofit/>
          </a:bodyPr>
          <a:lstStyle>
            <a:lvl1pPr marL="0" indent="0" algn="l">
              <a:buNone/>
              <a:defRPr sz="1600" b="0" i="1">
                <a:solidFill>
                  <a:schemeClr val="bg1"/>
                </a:solidFill>
                <a:latin typeface="Times"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
        <p:nvSpPr>
          <p:cNvPr id="4" name="Date Placeholder 3">
            <a:extLst>
              <a:ext uri="{FF2B5EF4-FFF2-40B4-BE49-F238E27FC236}">
                <a16:creationId xmlns:a16="http://schemas.microsoft.com/office/drawing/2014/main" id="{089540AC-74F2-6347-8E15-4FA29C1EE680}"/>
              </a:ext>
            </a:extLst>
          </p:cNvPr>
          <p:cNvSpPr>
            <a:spLocks noGrp="1"/>
          </p:cNvSpPr>
          <p:nvPr>
            <p:ph type="dt" sz="half" idx="10"/>
          </p:nvPr>
        </p:nvSpPr>
        <p:spPr>
          <a:xfrm>
            <a:off x="6856413" y="4605338"/>
            <a:ext cx="2057400" cy="273050"/>
          </a:xfrm>
          <a:prstGeom prst="rect">
            <a:avLst/>
          </a:prstGeom>
        </p:spPr>
        <p:txBody>
          <a:bodyPr/>
          <a:lstStyle>
            <a:lvl1pPr algn="r" eaLnBrk="1" fontAlgn="auto" hangingPunct="1">
              <a:spcBef>
                <a:spcPts val="0"/>
              </a:spcBef>
              <a:spcAft>
                <a:spcPts val="0"/>
              </a:spcAft>
              <a:defRPr sz="1400" dirty="0">
                <a:solidFill>
                  <a:schemeClr val="bg1"/>
                </a:solidFill>
                <a:latin typeface="+mn-lt"/>
              </a:defRPr>
            </a:lvl1pPr>
          </a:lstStyle>
          <a:p>
            <a:pPr>
              <a:defRPr/>
            </a:pPr>
            <a:endParaRPr lang="nl-NL"/>
          </a:p>
        </p:txBody>
      </p:sp>
    </p:spTree>
    <p:extLst>
      <p:ext uri="{BB962C8B-B14F-4D97-AF65-F5344CB8AC3E}">
        <p14:creationId xmlns:p14="http://schemas.microsoft.com/office/powerpoint/2010/main" val="98011255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7F2F5B36-DE1A-7047-AD07-6CE280CDC6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863" y="0"/>
            <a:ext cx="46513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B5C374F5-45EC-524E-9373-AB736C5FA277}"/>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A7510F39-8E80-D34B-A20D-804A6205F1BD}"/>
              </a:ext>
            </a:extLst>
          </p:cNvPr>
          <p:cNvSpPr>
            <a:spLocks noGrp="1"/>
          </p:cNvSpPr>
          <p:nvPr>
            <p:ph type="sldNum" sz="quarter" idx="11"/>
          </p:nvPr>
        </p:nvSpPr>
        <p:spPr/>
        <p:txBody>
          <a:bodyPr/>
          <a:lstStyle>
            <a:lvl1pPr>
              <a:defRPr/>
            </a:lvl1pPr>
          </a:lstStyle>
          <a:p>
            <a:fld id="{0ACF2AEB-18EE-664A-A91C-9BE7EE0DA592}" type="slidenum">
              <a:rPr lang="nl-NL" altLang="en-NL"/>
              <a:pPr/>
              <a:t>‹nr.›</a:t>
            </a:fld>
            <a:endParaRPr lang="nl-NL" altLang="en-NL"/>
          </a:p>
        </p:txBody>
      </p:sp>
    </p:spTree>
    <p:extLst>
      <p:ext uri="{BB962C8B-B14F-4D97-AF65-F5344CB8AC3E}">
        <p14:creationId xmlns:p14="http://schemas.microsoft.com/office/powerpoint/2010/main" val="295788159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A4C91E14-CB94-ED47-A075-ED8290C00C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863" y="0"/>
            <a:ext cx="46513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BBFC2BC6-26E2-7C49-80EF-24ED58432978}"/>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61F2510F-4594-1348-97CF-D632629469B3}"/>
              </a:ext>
            </a:extLst>
          </p:cNvPr>
          <p:cNvSpPr>
            <a:spLocks noGrp="1"/>
          </p:cNvSpPr>
          <p:nvPr>
            <p:ph type="sldNum" sz="quarter" idx="11"/>
          </p:nvPr>
        </p:nvSpPr>
        <p:spPr/>
        <p:txBody>
          <a:bodyPr/>
          <a:lstStyle>
            <a:lvl1pPr>
              <a:defRPr/>
            </a:lvl1pPr>
          </a:lstStyle>
          <a:p>
            <a:fld id="{4F052348-CEF9-C04A-A878-EC3C4268EADA}" type="slidenum">
              <a:rPr lang="nl-NL" altLang="en-NL"/>
              <a:pPr/>
              <a:t>‹nr.›</a:t>
            </a:fld>
            <a:endParaRPr lang="nl-NL" altLang="en-NL"/>
          </a:p>
        </p:txBody>
      </p:sp>
    </p:spTree>
    <p:extLst>
      <p:ext uri="{BB962C8B-B14F-4D97-AF65-F5344CB8AC3E}">
        <p14:creationId xmlns:p14="http://schemas.microsoft.com/office/powerpoint/2010/main" val="395216738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76EB0336-651E-8247-B938-286EE1FE41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863" y="0"/>
            <a:ext cx="46513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24CDD14F-690A-DB4C-9936-3493A0DFEDA4}"/>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ABBB630E-1C3C-4445-9D04-21C205ABF2C6}"/>
              </a:ext>
            </a:extLst>
          </p:cNvPr>
          <p:cNvSpPr>
            <a:spLocks noGrp="1"/>
          </p:cNvSpPr>
          <p:nvPr>
            <p:ph type="sldNum" sz="quarter" idx="11"/>
          </p:nvPr>
        </p:nvSpPr>
        <p:spPr/>
        <p:txBody>
          <a:bodyPr/>
          <a:lstStyle>
            <a:lvl1pPr>
              <a:defRPr/>
            </a:lvl1pPr>
          </a:lstStyle>
          <a:p>
            <a:fld id="{CC01B78D-A21E-434F-86A0-2F151D309AD4}" type="slidenum">
              <a:rPr lang="nl-NL" altLang="en-NL"/>
              <a:pPr/>
              <a:t>‹nr.›</a:t>
            </a:fld>
            <a:endParaRPr lang="nl-NL" altLang="en-NL"/>
          </a:p>
        </p:txBody>
      </p:sp>
    </p:spTree>
    <p:extLst>
      <p:ext uri="{BB962C8B-B14F-4D97-AF65-F5344CB8AC3E}">
        <p14:creationId xmlns:p14="http://schemas.microsoft.com/office/powerpoint/2010/main" val="171906620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4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3341FEFB-03CC-B94B-AC1B-66450C1039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863" y="0"/>
            <a:ext cx="46513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B4E01A89-AD73-5248-BFC7-792D6321AC8E}"/>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85A7AF7E-33A9-BE46-A538-CEB93F0E56C5}"/>
              </a:ext>
            </a:extLst>
          </p:cNvPr>
          <p:cNvSpPr>
            <a:spLocks noGrp="1"/>
          </p:cNvSpPr>
          <p:nvPr>
            <p:ph type="sldNum" sz="quarter" idx="11"/>
          </p:nvPr>
        </p:nvSpPr>
        <p:spPr/>
        <p:txBody>
          <a:bodyPr/>
          <a:lstStyle>
            <a:lvl1pPr>
              <a:defRPr/>
            </a:lvl1pPr>
          </a:lstStyle>
          <a:p>
            <a:fld id="{1CC3FE35-A3E0-954F-8E0D-B96F0F8B0EA1}" type="slidenum">
              <a:rPr lang="nl-NL" altLang="en-NL"/>
              <a:pPr/>
              <a:t>‹nr.›</a:t>
            </a:fld>
            <a:endParaRPr lang="nl-NL" altLang="en-NL"/>
          </a:p>
        </p:txBody>
      </p:sp>
    </p:spTree>
    <p:extLst>
      <p:ext uri="{BB962C8B-B14F-4D97-AF65-F5344CB8AC3E}">
        <p14:creationId xmlns:p14="http://schemas.microsoft.com/office/powerpoint/2010/main" val="266786736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7388" y="1303944"/>
            <a:ext cx="6323199"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187388" y="2773807"/>
            <a:ext cx="6323199"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ABD091A8-D70D-9141-9832-6C6085E6F772}"/>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A2EF4F32-1C7A-C44B-8002-B815347B3D84}"/>
              </a:ext>
            </a:extLst>
          </p:cNvPr>
          <p:cNvSpPr>
            <a:spLocks noGrp="1"/>
          </p:cNvSpPr>
          <p:nvPr>
            <p:ph type="sldNum" sz="quarter" idx="11"/>
          </p:nvPr>
        </p:nvSpPr>
        <p:spPr/>
        <p:txBody>
          <a:bodyPr/>
          <a:lstStyle>
            <a:lvl1pPr>
              <a:defRPr/>
            </a:lvl1pPr>
          </a:lstStyle>
          <a:p>
            <a:fld id="{5263CBFD-A7EF-0A4D-8061-AB09CD749BE2}" type="slidenum">
              <a:rPr lang="nl-NL" altLang="en-NL"/>
              <a:pPr/>
              <a:t>‹nr.›</a:t>
            </a:fld>
            <a:endParaRPr lang="nl-NL" altLang="en-NL"/>
          </a:p>
        </p:txBody>
      </p:sp>
    </p:spTree>
    <p:extLst>
      <p:ext uri="{BB962C8B-B14F-4D97-AF65-F5344CB8AC3E}">
        <p14:creationId xmlns:p14="http://schemas.microsoft.com/office/powerpoint/2010/main" val="384349907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7388" y="1303944"/>
            <a:ext cx="6323199"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187388" y="2773807"/>
            <a:ext cx="6323199"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32EB4B13-A927-A040-92A9-3C6F6BCDCD75}"/>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551B4F7F-E4C1-CE47-A281-A9478D7FB27A}"/>
              </a:ext>
            </a:extLst>
          </p:cNvPr>
          <p:cNvSpPr>
            <a:spLocks noGrp="1"/>
          </p:cNvSpPr>
          <p:nvPr>
            <p:ph type="sldNum" sz="quarter" idx="11"/>
          </p:nvPr>
        </p:nvSpPr>
        <p:spPr/>
        <p:txBody>
          <a:bodyPr/>
          <a:lstStyle>
            <a:lvl1pPr>
              <a:defRPr/>
            </a:lvl1pPr>
          </a:lstStyle>
          <a:p>
            <a:fld id="{69F75535-0749-1744-99A8-776B5F091A58}" type="slidenum">
              <a:rPr lang="nl-NL" altLang="en-NL"/>
              <a:pPr/>
              <a:t>‹nr.›</a:t>
            </a:fld>
            <a:endParaRPr lang="nl-NL" altLang="en-NL"/>
          </a:p>
        </p:txBody>
      </p:sp>
    </p:spTree>
    <p:extLst>
      <p:ext uri="{BB962C8B-B14F-4D97-AF65-F5344CB8AC3E}">
        <p14:creationId xmlns:p14="http://schemas.microsoft.com/office/powerpoint/2010/main" val="138319263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2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7388" y="1303944"/>
            <a:ext cx="6323199"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187388" y="2773807"/>
            <a:ext cx="6323199"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0F5A4697-4883-8244-BB03-80209FEA0A0E}"/>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65286413-1946-BD40-8AEA-31826A475A9D}"/>
              </a:ext>
            </a:extLst>
          </p:cNvPr>
          <p:cNvSpPr>
            <a:spLocks noGrp="1"/>
          </p:cNvSpPr>
          <p:nvPr>
            <p:ph type="sldNum" sz="quarter" idx="11"/>
          </p:nvPr>
        </p:nvSpPr>
        <p:spPr/>
        <p:txBody>
          <a:bodyPr/>
          <a:lstStyle>
            <a:lvl1pPr>
              <a:defRPr/>
            </a:lvl1pPr>
          </a:lstStyle>
          <a:p>
            <a:fld id="{BD43DC7C-35E5-1C46-8225-EE0A8A17CF3E}" type="slidenum">
              <a:rPr lang="nl-NL" altLang="en-NL"/>
              <a:pPr/>
              <a:t>‹nr.›</a:t>
            </a:fld>
            <a:endParaRPr lang="nl-NL" altLang="en-NL"/>
          </a:p>
        </p:txBody>
      </p:sp>
    </p:spTree>
    <p:extLst>
      <p:ext uri="{BB962C8B-B14F-4D97-AF65-F5344CB8AC3E}">
        <p14:creationId xmlns:p14="http://schemas.microsoft.com/office/powerpoint/2010/main" val="162063564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3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7388" y="1303944"/>
            <a:ext cx="6323199"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187388" y="2773807"/>
            <a:ext cx="6323199"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81FB8CC5-E631-D842-B7AD-BF06390343A2}"/>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A716974B-C57C-1E47-A76B-DEE22FCCDE2D}"/>
              </a:ext>
            </a:extLst>
          </p:cNvPr>
          <p:cNvSpPr>
            <a:spLocks noGrp="1"/>
          </p:cNvSpPr>
          <p:nvPr>
            <p:ph type="sldNum" sz="quarter" idx="11"/>
          </p:nvPr>
        </p:nvSpPr>
        <p:spPr/>
        <p:txBody>
          <a:bodyPr/>
          <a:lstStyle>
            <a:lvl1pPr>
              <a:defRPr/>
            </a:lvl1pPr>
          </a:lstStyle>
          <a:p>
            <a:fld id="{E4556982-CBC6-354F-9AEF-4F9B3550D463}" type="slidenum">
              <a:rPr lang="nl-NL" altLang="en-NL"/>
              <a:pPr/>
              <a:t>‹nr.›</a:t>
            </a:fld>
            <a:endParaRPr lang="nl-NL" altLang="en-NL"/>
          </a:p>
        </p:txBody>
      </p:sp>
    </p:spTree>
    <p:extLst>
      <p:ext uri="{BB962C8B-B14F-4D97-AF65-F5344CB8AC3E}">
        <p14:creationId xmlns:p14="http://schemas.microsoft.com/office/powerpoint/2010/main" val="294670680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4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7388" y="1303944"/>
            <a:ext cx="6323199"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187388" y="2773807"/>
            <a:ext cx="6323199"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D3AF2D6A-DED1-DE40-A0B9-406CAA75D4E5}"/>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FED5C99C-336C-FD4D-8428-92359896E261}"/>
              </a:ext>
            </a:extLst>
          </p:cNvPr>
          <p:cNvSpPr>
            <a:spLocks noGrp="1"/>
          </p:cNvSpPr>
          <p:nvPr>
            <p:ph type="sldNum" sz="quarter" idx="11"/>
          </p:nvPr>
        </p:nvSpPr>
        <p:spPr/>
        <p:txBody>
          <a:bodyPr/>
          <a:lstStyle>
            <a:lvl1pPr>
              <a:defRPr/>
            </a:lvl1pPr>
          </a:lstStyle>
          <a:p>
            <a:fld id="{233AAEC4-A801-F243-9222-7160E4D83DBC}" type="slidenum">
              <a:rPr lang="nl-NL" altLang="en-NL"/>
              <a:pPr/>
              <a:t>‹nr.›</a:t>
            </a:fld>
            <a:endParaRPr lang="nl-NL" altLang="en-NL"/>
          </a:p>
        </p:txBody>
      </p:sp>
    </p:spTree>
    <p:extLst>
      <p:ext uri="{BB962C8B-B14F-4D97-AF65-F5344CB8AC3E}">
        <p14:creationId xmlns:p14="http://schemas.microsoft.com/office/powerpoint/2010/main" val="69622989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5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9764" y="1303944"/>
            <a:ext cx="6113943"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599764" y="2773807"/>
            <a:ext cx="6113943"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BB29D743-5D37-354D-8E3C-81090D66C8DE}"/>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B1A2CA47-2F0D-0D46-954D-25F304423071}"/>
              </a:ext>
            </a:extLst>
          </p:cNvPr>
          <p:cNvSpPr>
            <a:spLocks noGrp="1"/>
          </p:cNvSpPr>
          <p:nvPr>
            <p:ph type="sldNum" sz="quarter" idx="11"/>
          </p:nvPr>
        </p:nvSpPr>
        <p:spPr/>
        <p:txBody>
          <a:bodyPr/>
          <a:lstStyle>
            <a:lvl1pPr>
              <a:defRPr/>
            </a:lvl1pPr>
          </a:lstStyle>
          <a:p>
            <a:fld id="{C9491D66-E6D5-6F4E-8B80-AC6EEBC793BB}" type="slidenum">
              <a:rPr lang="nl-NL" altLang="en-NL"/>
              <a:pPr/>
              <a:t>‹nr.›</a:t>
            </a:fld>
            <a:endParaRPr lang="nl-NL" altLang="en-NL"/>
          </a:p>
        </p:txBody>
      </p:sp>
    </p:spTree>
    <p:extLst>
      <p:ext uri="{BB962C8B-B14F-4D97-AF65-F5344CB8AC3E}">
        <p14:creationId xmlns:p14="http://schemas.microsoft.com/office/powerpoint/2010/main" val="43684362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A81A0DE6-8D14-7D4A-A2D0-A7B50F1F79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a:extLst>
              <a:ext uri="{FF2B5EF4-FFF2-40B4-BE49-F238E27FC236}">
                <a16:creationId xmlns:a16="http://schemas.microsoft.com/office/drawing/2014/main" id="{B6DB51DA-2FCE-9E4E-B2A8-1A6CF3DC2A56}"/>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3235FF85-83EA-D34E-B9E3-EA924BECF16C}"/>
              </a:ext>
            </a:extLst>
          </p:cNvPr>
          <p:cNvSpPr>
            <a:spLocks noGrp="1"/>
          </p:cNvSpPr>
          <p:nvPr>
            <p:ph type="sldNum" sz="quarter" idx="11"/>
          </p:nvPr>
        </p:nvSpPr>
        <p:spPr/>
        <p:txBody>
          <a:bodyPr/>
          <a:lstStyle>
            <a:lvl1pPr>
              <a:defRPr/>
            </a:lvl1pPr>
          </a:lstStyle>
          <a:p>
            <a:fld id="{8350B913-2D2E-5E45-AEA8-C815B2D8B9C1}" type="slidenum">
              <a:rPr lang="nl-NL" altLang="en-NL"/>
              <a:pPr/>
              <a:t>‹nr.›</a:t>
            </a:fld>
            <a:endParaRPr lang="nl-NL" altLang="en-NL"/>
          </a:p>
        </p:txBody>
      </p:sp>
    </p:spTree>
    <p:extLst>
      <p:ext uri="{BB962C8B-B14F-4D97-AF65-F5344CB8AC3E}">
        <p14:creationId xmlns:p14="http://schemas.microsoft.com/office/powerpoint/2010/main" val="1800199950"/>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6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9764" y="1303944"/>
            <a:ext cx="6113943"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599764" y="2773807"/>
            <a:ext cx="6113943"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DC5D0169-621F-7A4B-AC33-16A99CECFF55}"/>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420E261B-AC64-7B41-A561-AF6E7CD9DDF0}"/>
              </a:ext>
            </a:extLst>
          </p:cNvPr>
          <p:cNvSpPr>
            <a:spLocks noGrp="1"/>
          </p:cNvSpPr>
          <p:nvPr>
            <p:ph type="sldNum" sz="quarter" idx="11"/>
          </p:nvPr>
        </p:nvSpPr>
        <p:spPr/>
        <p:txBody>
          <a:bodyPr/>
          <a:lstStyle>
            <a:lvl1pPr>
              <a:defRPr/>
            </a:lvl1pPr>
          </a:lstStyle>
          <a:p>
            <a:fld id="{25EAFABB-774E-2743-A76D-C372443D5335}" type="slidenum">
              <a:rPr lang="nl-NL" altLang="en-NL"/>
              <a:pPr/>
              <a:t>‹nr.›</a:t>
            </a:fld>
            <a:endParaRPr lang="nl-NL" altLang="en-NL"/>
          </a:p>
        </p:txBody>
      </p:sp>
    </p:spTree>
    <p:extLst>
      <p:ext uri="{BB962C8B-B14F-4D97-AF65-F5344CB8AC3E}">
        <p14:creationId xmlns:p14="http://schemas.microsoft.com/office/powerpoint/2010/main" val="266545283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7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9764" y="1303944"/>
            <a:ext cx="6113943"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599764" y="2773807"/>
            <a:ext cx="6113943"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52D2F21F-D648-DF4F-B77A-3317491DAE60}"/>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05138866-7F44-CB48-B5C4-2342A29B480C}"/>
              </a:ext>
            </a:extLst>
          </p:cNvPr>
          <p:cNvSpPr>
            <a:spLocks noGrp="1"/>
          </p:cNvSpPr>
          <p:nvPr>
            <p:ph type="sldNum" sz="quarter" idx="11"/>
          </p:nvPr>
        </p:nvSpPr>
        <p:spPr/>
        <p:txBody>
          <a:bodyPr/>
          <a:lstStyle>
            <a:lvl1pPr>
              <a:defRPr/>
            </a:lvl1pPr>
          </a:lstStyle>
          <a:p>
            <a:fld id="{91627E81-4F61-E74B-9C4C-47D327D5D7E9}" type="slidenum">
              <a:rPr lang="nl-NL" altLang="en-NL"/>
              <a:pPr/>
              <a:t>‹nr.›</a:t>
            </a:fld>
            <a:endParaRPr lang="nl-NL" altLang="en-NL"/>
          </a:p>
        </p:txBody>
      </p:sp>
    </p:spTree>
    <p:extLst>
      <p:ext uri="{BB962C8B-B14F-4D97-AF65-F5344CB8AC3E}">
        <p14:creationId xmlns:p14="http://schemas.microsoft.com/office/powerpoint/2010/main" val="84979760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8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9764" y="1303944"/>
            <a:ext cx="6113943"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599764" y="2773807"/>
            <a:ext cx="6113943"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0DB431BA-A2D1-B64B-9B41-007A4B2854E2}"/>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905099E5-5B8B-BF49-8E4B-8691EF049DA3}"/>
              </a:ext>
            </a:extLst>
          </p:cNvPr>
          <p:cNvSpPr>
            <a:spLocks noGrp="1"/>
          </p:cNvSpPr>
          <p:nvPr>
            <p:ph type="sldNum" sz="quarter" idx="11"/>
          </p:nvPr>
        </p:nvSpPr>
        <p:spPr/>
        <p:txBody>
          <a:bodyPr/>
          <a:lstStyle>
            <a:lvl1pPr>
              <a:defRPr/>
            </a:lvl1pPr>
          </a:lstStyle>
          <a:p>
            <a:fld id="{D03DC0C3-D1E1-D448-98DE-806B3B6875F9}" type="slidenum">
              <a:rPr lang="nl-NL" altLang="en-NL"/>
              <a:pPr/>
              <a:t>‹nr.›</a:t>
            </a:fld>
            <a:endParaRPr lang="nl-NL" altLang="en-NL"/>
          </a:p>
        </p:txBody>
      </p:sp>
    </p:spTree>
    <p:extLst>
      <p:ext uri="{BB962C8B-B14F-4D97-AF65-F5344CB8AC3E}">
        <p14:creationId xmlns:p14="http://schemas.microsoft.com/office/powerpoint/2010/main" val="369960165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9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9764" y="1303944"/>
            <a:ext cx="6113943" cy="1449622"/>
          </a:xfrm>
        </p:spPr>
        <p:txBody>
          <a:bodyPr/>
          <a:lstStyle>
            <a:lvl1pPr>
              <a:defRPr sz="3800">
                <a:solidFill>
                  <a:schemeClr val="bg1"/>
                </a:solidFill>
              </a:defRPr>
            </a:lvl1pPr>
          </a:lstStyle>
          <a:p>
            <a:r>
              <a:rPr lang="nl-NL" dirty="0"/>
              <a:t>Klik om stijl te bewerken</a:t>
            </a:r>
            <a:endParaRPr lang="en-US" dirty="0"/>
          </a:p>
        </p:txBody>
      </p:sp>
      <p:sp>
        <p:nvSpPr>
          <p:cNvPr id="3" name="Text Placeholder 2"/>
          <p:cNvSpPr>
            <a:spLocks noGrp="1"/>
          </p:cNvSpPr>
          <p:nvPr>
            <p:ph type="body" idx="1"/>
          </p:nvPr>
        </p:nvSpPr>
        <p:spPr>
          <a:xfrm>
            <a:off x="2599764" y="2773807"/>
            <a:ext cx="6113943" cy="1125140"/>
          </a:xfrm>
        </p:spPr>
        <p:txBody>
          <a:bodyPr/>
          <a:lstStyle>
            <a:lvl1pPr marL="0" indent="0">
              <a:buNone/>
              <a:defRPr sz="1800" b="0" i="1">
                <a:solidFill>
                  <a:schemeClr val="bg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4" name="Footer Placeholder 4">
            <a:extLst>
              <a:ext uri="{FF2B5EF4-FFF2-40B4-BE49-F238E27FC236}">
                <a16:creationId xmlns:a16="http://schemas.microsoft.com/office/drawing/2014/main" id="{B1785F72-0E1B-3440-A83D-89F512AA27C0}"/>
              </a:ext>
            </a:extLst>
          </p:cNvPr>
          <p:cNvSpPr>
            <a:spLocks noGrp="1"/>
          </p:cNvSpPr>
          <p:nvPr>
            <p:ph type="ftr" sz="quarter" idx="10"/>
          </p:nvPr>
        </p:nvSpPr>
        <p:spPr/>
        <p:txBody>
          <a:bodyPr/>
          <a:lstStyle>
            <a:lvl1pPr>
              <a:defRPr/>
            </a:lvl1pPr>
          </a:lstStyle>
          <a:p>
            <a:pPr>
              <a:defRPr/>
            </a:pPr>
            <a:r>
              <a:rPr lang="nl-NL"/>
              <a:t>Titel van de presentatie</a:t>
            </a:r>
          </a:p>
        </p:txBody>
      </p:sp>
      <p:sp>
        <p:nvSpPr>
          <p:cNvPr id="5" name="Slide Number Placeholder 5">
            <a:extLst>
              <a:ext uri="{FF2B5EF4-FFF2-40B4-BE49-F238E27FC236}">
                <a16:creationId xmlns:a16="http://schemas.microsoft.com/office/drawing/2014/main" id="{F2AA0AE4-F4A4-5D4D-8C41-146A7E6B971E}"/>
              </a:ext>
            </a:extLst>
          </p:cNvPr>
          <p:cNvSpPr>
            <a:spLocks noGrp="1"/>
          </p:cNvSpPr>
          <p:nvPr>
            <p:ph type="sldNum" sz="quarter" idx="11"/>
          </p:nvPr>
        </p:nvSpPr>
        <p:spPr/>
        <p:txBody>
          <a:bodyPr/>
          <a:lstStyle>
            <a:lvl1pPr>
              <a:defRPr/>
            </a:lvl1pPr>
          </a:lstStyle>
          <a:p>
            <a:fld id="{B2CF180A-A18D-8341-BFF3-6151A82B0DDF}" type="slidenum">
              <a:rPr lang="nl-NL" altLang="en-NL"/>
              <a:pPr/>
              <a:t>‹nr.›</a:t>
            </a:fld>
            <a:endParaRPr lang="nl-NL" altLang="en-NL"/>
          </a:p>
        </p:txBody>
      </p:sp>
    </p:spTree>
    <p:extLst>
      <p:ext uri="{BB962C8B-B14F-4D97-AF65-F5344CB8AC3E}">
        <p14:creationId xmlns:p14="http://schemas.microsoft.com/office/powerpoint/2010/main" val="317963607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69DCC2B1-9251-854A-A992-186E44546C5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462741" y="2009180"/>
            <a:ext cx="5242517" cy="1125140"/>
          </a:xfrm>
        </p:spPr>
        <p:txBody>
          <a:bodyPr/>
          <a:lstStyle>
            <a:lvl1pPr marL="0" indent="0">
              <a:buNone/>
              <a:defRPr sz="1800" b="0" i="1">
                <a:solidFill>
                  <a:schemeClr val="tx1"/>
                </a:solidFill>
                <a:latin typeface="Times"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Klikken om de tekststijl van het model te bewerken</a:t>
            </a:r>
          </a:p>
        </p:txBody>
      </p:sp>
      <p:sp>
        <p:nvSpPr>
          <p:cNvPr id="5" name="Footer Placeholder 4">
            <a:extLst>
              <a:ext uri="{FF2B5EF4-FFF2-40B4-BE49-F238E27FC236}">
                <a16:creationId xmlns:a16="http://schemas.microsoft.com/office/drawing/2014/main" id="{811A2D25-90B0-8949-8DBF-A5A0F9201487}"/>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8ADE34D0-AFC8-1440-A871-9E80DD5C46EC}"/>
              </a:ext>
            </a:extLst>
          </p:cNvPr>
          <p:cNvSpPr>
            <a:spLocks noGrp="1"/>
          </p:cNvSpPr>
          <p:nvPr>
            <p:ph type="sldNum" sz="quarter" idx="11"/>
          </p:nvPr>
        </p:nvSpPr>
        <p:spPr/>
        <p:txBody>
          <a:bodyPr/>
          <a:lstStyle>
            <a:lvl1pPr>
              <a:defRPr/>
            </a:lvl1pPr>
          </a:lstStyle>
          <a:p>
            <a:fld id="{8B5BA610-479D-164C-9E94-A95491EDCD91}" type="slidenum">
              <a:rPr lang="nl-NL" altLang="en-NL"/>
              <a:pPr/>
              <a:t>‹nr.›</a:t>
            </a:fld>
            <a:endParaRPr lang="nl-NL" altLang="en-NL"/>
          </a:p>
        </p:txBody>
      </p:sp>
    </p:spTree>
    <p:extLst>
      <p:ext uri="{BB962C8B-B14F-4D97-AF65-F5344CB8AC3E}">
        <p14:creationId xmlns:p14="http://schemas.microsoft.com/office/powerpoint/2010/main" val="390477927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B8C2E711-465E-A345-8683-456B00D9EAF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p:cNvSpPr>
            <a:spLocks noGrp="1"/>
          </p:cNvSpPr>
          <p:nvPr>
            <p:ph sz="half" idx="2"/>
          </p:nvPr>
        </p:nvSpPr>
        <p:spPr>
          <a:xfrm>
            <a:off x="476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Footer Placeholder 5">
            <a:extLst>
              <a:ext uri="{FF2B5EF4-FFF2-40B4-BE49-F238E27FC236}">
                <a16:creationId xmlns:a16="http://schemas.microsoft.com/office/drawing/2014/main" id="{04309955-9B57-074A-874B-E73781602B56}"/>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0943EA2B-5852-214F-A29B-64C19D277EE9}"/>
              </a:ext>
            </a:extLst>
          </p:cNvPr>
          <p:cNvSpPr>
            <a:spLocks noGrp="1"/>
          </p:cNvSpPr>
          <p:nvPr>
            <p:ph type="sldNum" sz="quarter" idx="11"/>
          </p:nvPr>
        </p:nvSpPr>
        <p:spPr/>
        <p:txBody>
          <a:bodyPr/>
          <a:lstStyle>
            <a:lvl1pPr>
              <a:defRPr/>
            </a:lvl1pPr>
          </a:lstStyle>
          <a:p>
            <a:fld id="{857F385C-5F47-C842-84E0-10008DC34822}" type="slidenum">
              <a:rPr lang="nl-NL" altLang="en-NL"/>
              <a:pPr/>
              <a:t>‹nr.›</a:t>
            </a:fld>
            <a:endParaRPr lang="nl-NL" altLang="en-NL"/>
          </a:p>
        </p:txBody>
      </p:sp>
    </p:spTree>
    <p:extLst>
      <p:ext uri="{BB962C8B-B14F-4D97-AF65-F5344CB8AC3E}">
        <p14:creationId xmlns:p14="http://schemas.microsoft.com/office/powerpoint/2010/main" val="19652815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Inhoud van twe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0DF2D4E0-3AD0-B24A-86C2-9A7DCD4DA7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p:cNvSpPr>
            <a:spLocks noGrp="1"/>
          </p:cNvSpPr>
          <p:nvPr>
            <p:ph sz="half" idx="2"/>
          </p:nvPr>
        </p:nvSpPr>
        <p:spPr>
          <a:xfrm>
            <a:off x="476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Footer Placeholder 5">
            <a:extLst>
              <a:ext uri="{FF2B5EF4-FFF2-40B4-BE49-F238E27FC236}">
                <a16:creationId xmlns:a16="http://schemas.microsoft.com/office/drawing/2014/main" id="{F4FF1B3C-738F-7446-A2E4-AEF43E658707}"/>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0D5889BD-B20F-184A-970B-EDFA76A8B960}"/>
              </a:ext>
            </a:extLst>
          </p:cNvPr>
          <p:cNvSpPr>
            <a:spLocks noGrp="1"/>
          </p:cNvSpPr>
          <p:nvPr>
            <p:ph type="sldNum" sz="quarter" idx="11"/>
          </p:nvPr>
        </p:nvSpPr>
        <p:spPr/>
        <p:txBody>
          <a:bodyPr/>
          <a:lstStyle>
            <a:lvl1pPr>
              <a:defRPr/>
            </a:lvl1pPr>
          </a:lstStyle>
          <a:p>
            <a:fld id="{5554F2FB-8309-DE42-96BE-93D42BD29A04}" type="slidenum">
              <a:rPr lang="nl-NL" altLang="en-NL"/>
              <a:pPr/>
              <a:t>‹nr.›</a:t>
            </a:fld>
            <a:endParaRPr lang="nl-NL" altLang="en-NL"/>
          </a:p>
        </p:txBody>
      </p:sp>
    </p:spTree>
    <p:extLst>
      <p:ext uri="{BB962C8B-B14F-4D97-AF65-F5344CB8AC3E}">
        <p14:creationId xmlns:p14="http://schemas.microsoft.com/office/powerpoint/2010/main" val="3694290767"/>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_Inhoud van twe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5A47727D-1B39-5547-8926-3605CA2974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p:cNvSpPr>
            <a:spLocks noGrp="1"/>
          </p:cNvSpPr>
          <p:nvPr>
            <p:ph sz="half" idx="2"/>
          </p:nvPr>
        </p:nvSpPr>
        <p:spPr>
          <a:xfrm>
            <a:off x="476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Footer Placeholder 5">
            <a:extLst>
              <a:ext uri="{FF2B5EF4-FFF2-40B4-BE49-F238E27FC236}">
                <a16:creationId xmlns:a16="http://schemas.microsoft.com/office/drawing/2014/main" id="{084E3BA8-95A9-3F45-9BD0-8AA4000FA9B4}"/>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9708F2F8-286B-1149-939C-A75EE83D26A1}"/>
              </a:ext>
            </a:extLst>
          </p:cNvPr>
          <p:cNvSpPr>
            <a:spLocks noGrp="1"/>
          </p:cNvSpPr>
          <p:nvPr>
            <p:ph type="sldNum" sz="quarter" idx="11"/>
          </p:nvPr>
        </p:nvSpPr>
        <p:spPr/>
        <p:txBody>
          <a:bodyPr/>
          <a:lstStyle>
            <a:lvl1pPr>
              <a:defRPr/>
            </a:lvl1pPr>
          </a:lstStyle>
          <a:p>
            <a:fld id="{24A976A8-C11E-7045-BB5C-9FE36021D0C3}" type="slidenum">
              <a:rPr lang="nl-NL" altLang="en-NL"/>
              <a:pPr/>
              <a:t>‹nr.›</a:t>
            </a:fld>
            <a:endParaRPr lang="nl-NL" altLang="en-NL"/>
          </a:p>
        </p:txBody>
      </p:sp>
    </p:spTree>
    <p:extLst>
      <p:ext uri="{BB962C8B-B14F-4D97-AF65-F5344CB8AC3E}">
        <p14:creationId xmlns:p14="http://schemas.microsoft.com/office/powerpoint/2010/main" val="182373336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3_Inhoud van twe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07FB2FC2-E57B-D140-B0EE-84CEF71839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p:cNvSpPr>
            <a:spLocks noGrp="1"/>
          </p:cNvSpPr>
          <p:nvPr>
            <p:ph sz="half" idx="2"/>
          </p:nvPr>
        </p:nvSpPr>
        <p:spPr>
          <a:xfrm>
            <a:off x="476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Footer Placeholder 5">
            <a:extLst>
              <a:ext uri="{FF2B5EF4-FFF2-40B4-BE49-F238E27FC236}">
                <a16:creationId xmlns:a16="http://schemas.microsoft.com/office/drawing/2014/main" id="{9053A21B-3E38-FA44-B6AB-F09165CB1829}"/>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32BF0EFE-6091-0248-B20C-1FCCEC8AD0B8}"/>
              </a:ext>
            </a:extLst>
          </p:cNvPr>
          <p:cNvSpPr>
            <a:spLocks noGrp="1"/>
          </p:cNvSpPr>
          <p:nvPr>
            <p:ph type="sldNum" sz="quarter" idx="11"/>
          </p:nvPr>
        </p:nvSpPr>
        <p:spPr/>
        <p:txBody>
          <a:bodyPr/>
          <a:lstStyle>
            <a:lvl1pPr>
              <a:defRPr/>
            </a:lvl1pPr>
          </a:lstStyle>
          <a:p>
            <a:fld id="{06CA323F-2551-754A-868B-56CCACA655B6}" type="slidenum">
              <a:rPr lang="nl-NL" altLang="en-NL"/>
              <a:pPr/>
              <a:t>‹nr.›</a:t>
            </a:fld>
            <a:endParaRPr lang="nl-NL" altLang="en-NL"/>
          </a:p>
        </p:txBody>
      </p:sp>
    </p:spTree>
    <p:extLst>
      <p:ext uri="{BB962C8B-B14F-4D97-AF65-F5344CB8AC3E}">
        <p14:creationId xmlns:p14="http://schemas.microsoft.com/office/powerpoint/2010/main" val="137630534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4_Inhoud van twe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DAA13BD6-74F2-B64C-BA24-FC4D7AD201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p:cNvSpPr>
            <a:spLocks noGrp="1"/>
          </p:cNvSpPr>
          <p:nvPr>
            <p:ph sz="half" idx="2"/>
          </p:nvPr>
        </p:nvSpPr>
        <p:spPr>
          <a:xfrm>
            <a:off x="4768650" y="1206000"/>
            <a:ext cx="3780000" cy="32635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Footer Placeholder 5">
            <a:extLst>
              <a:ext uri="{FF2B5EF4-FFF2-40B4-BE49-F238E27FC236}">
                <a16:creationId xmlns:a16="http://schemas.microsoft.com/office/drawing/2014/main" id="{E7D7596B-7258-874B-A2F5-F768741E6EC8}"/>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340DA125-00E3-DE4E-A272-F6ADCF0A71F9}"/>
              </a:ext>
            </a:extLst>
          </p:cNvPr>
          <p:cNvSpPr>
            <a:spLocks noGrp="1"/>
          </p:cNvSpPr>
          <p:nvPr>
            <p:ph type="sldNum" sz="quarter" idx="11"/>
          </p:nvPr>
        </p:nvSpPr>
        <p:spPr/>
        <p:txBody>
          <a:bodyPr/>
          <a:lstStyle>
            <a:lvl1pPr>
              <a:defRPr/>
            </a:lvl1pPr>
          </a:lstStyle>
          <a:p>
            <a:fld id="{886B0832-221A-6E41-B0E7-7197FBB04A82}" type="slidenum">
              <a:rPr lang="nl-NL" altLang="en-NL"/>
              <a:pPr/>
              <a:t>‹nr.›</a:t>
            </a:fld>
            <a:endParaRPr lang="nl-NL" altLang="en-NL"/>
          </a:p>
        </p:txBody>
      </p:sp>
    </p:spTree>
    <p:extLst>
      <p:ext uri="{BB962C8B-B14F-4D97-AF65-F5344CB8AC3E}">
        <p14:creationId xmlns:p14="http://schemas.microsoft.com/office/powerpoint/2010/main" val="43494700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B01DDC15-E5DC-6342-A080-383408A6F4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a:extLst>
              <a:ext uri="{FF2B5EF4-FFF2-40B4-BE49-F238E27FC236}">
                <a16:creationId xmlns:a16="http://schemas.microsoft.com/office/drawing/2014/main" id="{C5358A02-3C7A-F14D-B837-FF3FA0B5DFB9}"/>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21627E66-81D9-B54E-A860-695A33EEBDC3}"/>
              </a:ext>
            </a:extLst>
          </p:cNvPr>
          <p:cNvSpPr>
            <a:spLocks noGrp="1"/>
          </p:cNvSpPr>
          <p:nvPr>
            <p:ph type="sldNum" sz="quarter" idx="11"/>
          </p:nvPr>
        </p:nvSpPr>
        <p:spPr/>
        <p:txBody>
          <a:bodyPr/>
          <a:lstStyle>
            <a:lvl1pPr>
              <a:defRPr/>
            </a:lvl1pPr>
          </a:lstStyle>
          <a:p>
            <a:fld id="{58DB2AFD-7DD8-264F-997C-7D19005B061A}" type="slidenum">
              <a:rPr lang="nl-NL" altLang="en-NL"/>
              <a:pPr/>
              <a:t>‹nr.›</a:t>
            </a:fld>
            <a:endParaRPr lang="nl-NL" altLang="en-NL"/>
          </a:p>
        </p:txBody>
      </p:sp>
    </p:spTree>
    <p:extLst>
      <p:ext uri="{BB962C8B-B14F-4D97-AF65-F5344CB8AC3E}">
        <p14:creationId xmlns:p14="http://schemas.microsoft.com/office/powerpoint/2010/main" val="3691479826"/>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Afbeelding met bijschrif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B6D2168C-08FD-3340-882A-CD65B89008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24000"/>
            <a:ext cx="2448000" cy="900000"/>
          </a:xfrm>
        </p:spPr>
        <p:txBody>
          <a:bodyPr/>
          <a:lstStyle>
            <a:lvl1pPr>
              <a:lnSpc>
                <a:spcPts val="2180"/>
              </a:lnSpc>
              <a:defRPr sz="2200"/>
            </a:lvl1pPr>
          </a:lstStyle>
          <a:p>
            <a:r>
              <a:rPr lang="nl-NL" dirty="0"/>
              <a:t>Klik om stijl te bewerken</a:t>
            </a:r>
            <a:endParaRPr lang="en-US" dirty="0"/>
          </a:p>
        </p:txBody>
      </p:sp>
      <p:sp>
        <p:nvSpPr>
          <p:cNvPr id="3" name="Picture Placeholder 2"/>
          <p:cNvSpPr>
            <a:spLocks noGrp="1" noChangeAspect="1"/>
          </p:cNvSpPr>
          <p:nvPr>
            <p:ph type="pic" idx="1"/>
          </p:nvPr>
        </p:nvSpPr>
        <p:spPr>
          <a:xfrm>
            <a:off x="3322614" y="770966"/>
            <a:ext cx="5353385" cy="3963034"/>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dirty="0"/>
              <a:t>Klik op het pictogram als u een afbeelding wilt toevoegen</a:t>
            </a:r>
            <a:endParaRPr lang="en-US" noProof="0" dirty="0"/>
          </a:p>
        </p:txBody>
      </p:sp>
      <p:sp>
        <p:nvSpPr>
          <p:cNvPr id="4" name="Text Placeholder 3"/>
          <p:cNvSpPr>
            <a:spLocks noGrp="1"/>
          </p:cNvSpPr>
          <p:nvPr>
            <p:ph type="body" sz="half" idx="2"/>
          </p:nvPr>
        </p:nvSpPr>
        <p:spPr>
          <a:xfrm>
            <a:off x="629841" y="1349999"/>
            <a:ext cx="2448000" cy="3384000"/>
          </a:xfrm>
        </p:spPr>
        <p:txBody>
          <a:bodyPr/>
          <a:lstStyle>
            <a:lvl1pPr marL="0" indent="0">
              <a:lnSpc>
                <a:spcPct val="10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6" name="Footer Placeholder 5">
            <a:extLst>
              <a:ext uri="{FF2B5EF4-FFF2-40B4-BE49-F238E27FC236}">
                <a16:creationId xmlns:a16="http://schemas.microsoft.com/office/drawing/2014/main" id="{96D18457-9165-174F-AD46-A4EE7FD5BA7D}"/>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E5D7BEC8-094D-7549-B86E-59FF577826EF}"/>
              </a:ext>
            </a:extLst>
          </p:cNvPr>
          <p:cNvSpPr>
            <a:spLocks noGrp="1"/>
          </p:cNvSpPr>
          <p:nvPr>
            <p:ph type="sldNum" sz="quarter" idx="11"/>
          </p:nvPr>
        </p:nvSpPr>
        <p:spPr/>
        <p:txBody>
          <a:bodyPr/>
          <a:lstStyle>
            <a:lvl1pPr>
              <a:defRPr/>
            </a:lvl1pPr>
          </a:lstStyle>
          <a:p>
            <a:fld id="{8815DA52-84C5-4547-AB57-F09F5EACA78C}" type="slidenum">
              <a:rPr lang="nl-NL" altLang="en-NL"/>
              <a:pPr/>
              <a:t>‹nr.›</a:t>
            </a:fld>
            <a:endParaRPr lang="nl-NL" altLang="en-NL"/>
          </a:p>
        </p:txBody>
      </p:sp>
    </p:spTree>
    <p:extLst>
      <p:ext uri="{BB962C8B-B14F-4D97-AF65-F5344CB8AC3E}">
        <p14:creationId xmlns:p14="http://schemas.microsoft.com/office/powerpoint/2010/main" val="419271664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1_Afbeelding met bijschrif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B778B938-7334-8748-AFB4-C1D7FC6677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24000"/>
            <a:ext cx="2448000" cy="900000"/>
          </a:xfrm>
        </p:spPr>
        <p:txBody>
          <a:bodyPr/>
          <a:lstStyle>
            <a:lvl1pPr>
              <a:lnSpc>
                <a:spcPts val="2180"/>
              </a:lnSpc>
              <a:defRPr sz="2200"/>
            </a:lvl1pPr>
          </a:lstStyle>
          <a:p>
            <a:r>
              <a:rPr lang="nl-NL" dirty="0"/>
              <a:t>Klik om stijl te bewerken</a:t>
            </a:r>
            <a:endParaRPr lang="en-US" dirty="0"/>
          </a:p>
        </p:txBody>
      </p:sp>
      <p:sp>
        <p:nvSpPr>
          <p:cNvPr id="3" name="Picture Placeholder 2"/>
          <p:cNvSpPr>
            <a:spLocks noGrp="1" noChangeAspect="1"/>
          </p:cNvSpPr>
          <p:nvPr>
            <p:ph type="pic" idx="1"/>
          </p:nvPr>
        </p:nvSpPr>
        <p:spPr>
          <a:xfrm>
            <a:off x="3322614" y="770966"/>
            <a:ext cx="5353385" cy="3963034"/>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dirty="0"/>
              <a:t>Klik op het pictogram als u een afbeelding wilt toevoegen</a:t>
            </a:r>
            <a:endParaRPr lang="en-US" noProof="0" dirty="0"/>
          </a:p>
        </p:txBody>
      </p:sp>
      <p:sp>
        <p:nvSpPr>
          <p:cNvPr id="4" name="Text Placeholder 3"/>
          <p:cNvSpPr>
            <a:spLocks noGrp="1"/>
          </p:cNvSpPr>
          <p:nvPr>
            <p:ph type="body" sz="half" idx="2"/>
          </p:nvPr>
        </p:nvSpPr>
        <p:spPr>
          <a:xfrm>
            <a:off x="629841" y="1349999"/>
            <a:ext cx="2448000" cy="3384000"/>
          </a:xfrm>
        </p:spPr>
        <p:txBody>
          <a:bodyPr/>
          <a:lstStyle>
            <a:lvl1pPr marL="0" indent="0">
              <a:lnSpc>
                <a:spcPct val="10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6" name="Footer Placeholder 5">
            <a:extLst>
              <a:ext uri="{FF2B5EF4-FFF2-40B4-BE49-F238E27FC236}">
                <a16:creationId xmlns:a16="http://schemas.microsoft.com/office/drawing/2014/main" id="{B812530D-89DE-D248-A383-79819D890916}"/>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FF154BE4-8B81-914A-AAF1-57B5C9CAFF1C}"/>
              </a:ext>
            </a:extLst>
          </p:cNvPr>
          <p:cNvSpPr>
            <a:spLocks noGrp="1"/>
          </p:cNvSpPr>
          <p:nvPr>
            <p:ph type="sldNum" sz="quarter" idx="11"/>
          </p:nvPr>
        </p:nvSpPr>
        <p:spPr/>
        <p:txBody>
          <a:bodyPr/>
          <a:lstStyle>
            <a:lvl1pPr>
              <a:defRPr/>
            </a:lvl1pPr>
          </a:lstStyle>
          <a:p>
            <a:fld id="{90DA643F-92AB-B44B-B527-F36DEB73D99B}" type="slidenum">
              <a:rPr lang="nl-NL" altLang="en-NL"/>
              <a:pPr/>
              <a:t>‹nr.›</a:t>
            </a:fld>
            <a:endParaRPr lang="nl-NL" altLang="en-NL"/>
          </a:p>
        </p:txBody>
      </p:sp>
    </p:spTree>
    <p:extLst>
      <p:ext uri="{BB962C8B-B14F-4D97-AF65-F5344CB8AC3E}">
        <p14:creationId xmlns:p14="http://schemas.microsoft.com/office/powerpoint/2010/main" val="41534679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2_Afbeelding met bijschrif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7C28FAD6-4937-1041-A4E3-95D72C7F86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24000"/>
            <a:ext cx="2448000" cy="900000"/>
          </a:xfrm>
        </p:spPr>
        <p:txBody>
          <a:bodyPr/>
          <a:lstStyle>
            <a:lvl1pPr>
              <a:lnSpc>
                <a:spcPts val="2180"/>
              </a:lnSpc>
              <a:defRPr sz="2200"/>
            </a:lvl1pPr>
          </a:lstStyle>
          <a:p>
            <a:r>
              <a:rPr lang="nl-NL" dirty="0"/>
              <a:t>Klik om stijl te bewerken</a:t>
            </a:r>
            <a:endParaRPr lang="en-US" dirty="0"/>
          </a:p>
        </p:txBody>
      </p:sp>
      <p:sp>
        <p:nvSpPr>
          <p:cNvPr id="3" name="Picture Placeholder 2"/>
          <p:cNvSpPr>
            <a:spLocks noGrp="1" noChangeAspect="1"/>
          </p:cNvSpPr>
          <p:nvPr>
            <p:ph type="pic" idx="1"/>
          </p:nvPr>
        </p:nvSpPr>
        <p:spPr>
          <a:xfrm>
            <a:off x="3322614" y="770966"/>
            <a:ext cx="5353385" cy="3963034"/>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dirty="0"/>
              <a:t>Klik op het pictogram als u een afbeelding wilt toevoegen</a:t>
            </a:r>
            <a:endParaRPr lang="en-US" noProof="0" dirty="0"/>
          </a:p>
        </p:txBody>
      </p:sp>
      <p:sp>
        <p:nvSpPr>
          <p:cNvPr id="4" name="Text Placeholder 3"/>
          <p:cNvSpPr>
            <a:spLocks noGrp="1"/>
          </p:cNvSpPr>
          <p:nvPr>
            <p:ph type="body" sz="half" idx="2"/>
          </p:nvPr>
        </p:nvSpPr>
        <p:spPr>
          <a:xfrm>
            <a:off x="629841" y="1349999"/>
            <a:ext cx="2448000" cy="3384000"/>
          </a:xfrm>
        </p:spPr>
        <p:txBody>
          <a:bodyPr/>
          <a:lstStyle>
            <a:lvl1pPr marL="0" indent="0">
              <a:lnSpc>
                <a:spcPct val="10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6" name="Footer Placeholder 5">
            <a:extLst>
              <a:ext uri="{FF2B5EF4-FFF2-40B4-BE49-F238E27FC236}">
                <a16:creationId xmlns:a16="http://schemas.microsoft.com/office/drawing/2014/main" id="{B5106CD6-BE41-D747-8C8B-CF340E58C37D}"/>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A585787C-628E-D041-A840-80053A1A2CE4}"/>
              </a:ext>
            </a:extLst>
          </p:cNvPr>
          <p:cNvSpPr>
            <a:spLocks noGrp="1"/>
          </p:cNvSpPr>
          <p:nvPr>
            <p:ph type="sldNum" sz="quarter" idx="11"/>
          </p:nvPr>
        </p:nvSpPr>
        <p:spPr/>
        <p:txBody>
          <a:bodyPr/>
          <a:lstStyle>
            <a:lvl1pPr>
              <a:defRPr/>
            </a:lvl1pPr>
          </a:lstStyle>
          <a:p>
            <a:fld id="{41A84AE7-F508-AC4D-BEDE-BB89828C4319}" type="slidenum">
              <a:rPr lang="nl-NL" altLang="en-NL"/>
              <a:pPr/>
              <a:t>‹nr.›</a:t>
            </a:fld>
            <a:endParaRPr lang="nl-NL" altLang="en-NL"/>
          </a:p>
        </p:txBody>
      </p:sp>
    </p:spTree>
    <p:extLst>
      <p:ext uri="{BB962C8B-B14F-4D97-AF65-F5344CB8AC3E}">
        <p14:creationId xmlns:p14="http://schemas.microsoft.com/office/powerpoint/2010/main" val="342357427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3_Afbeelding met bijschrif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8B4C6C92-CB2E-A74A-AF63-39DEDAF079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24000"/>
            <a:ext cx="2448000" cy="900000"/>
          </a:xfrm>
        </p:spPr>
        <p:txBody>
          <a:bodyPr/>
          <a:lstStyle>
            <a:lvl1pPr>
              <a:lnSpc>
                <a:spcPts val="2180"/>
              </a:lnSpc>
              <a:defRPr sz="2200"/>
            </a:lvl1pPr>
          </a:lstStyle>
          <a:p>
            <a:r>
              <a:rPr lang="nl-NL" dirty="0"/>
              <a:t>Klik om stijl te bewerken</a:t>
            </a:r>
            <a:endParaRPr lang="en-US" dirty="0"/>
          </a:p>
        </p:txBody>
      </p:sp>
      <p:sp>
        <p:nvSpPr>
          <p:cNvPr id="3" name="Picture Placeholder 2"/>
          <p:cNvSpPr>
            <a:spLocks noGrp="1" noChangeAspect="1"/>
          </p:cNvSpPr>
          <p:nvPr>
            <p:ph type="pic" idx="1"/>
          </p:nvPr>
        </p:nvSpPr>
        <p:spPr>
          <a:xfrm>
            <a:off x="3322614" y="770966"/>
            <a:ext cx="5353385" cy="3963034"/>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dirty="0"/>
              <a:t>Klik op het pictogram als u een afbeelding wilt toevoegen</a:t>
            </a:r>
            <a:endParaRPr lang="en-US" noProof="0" dirty="0"/>
          </a:p>
        </p:txBody>
      </p:sp>
      <p:sp>
        <p:nvSpPr>
          <p:cNvPr id="4" name="Text Placeholder 3"/>
          <p:cNvSpPr>
            <a:spLocks noGrp="1"/>
          </p:cNvSpPr>
          <p:nvPr>
            <p:ph type="body" sz="half" idx="2"/>
          </p:nvPr>
        </p:nvSpPr>
        <p:spPr>
          <a:xfrm>
            <a:off x="629841" y="1349999"/>
            <a:ext cx="2448000" cy="3384000"/>
          </a:xfrm>
        </p:spPr>
        <p:txBody>
          <a:bodyPr/>
          <a:lstStyle>
            <a:lvl1pPr marL="0" indent="0">
              <a:lnSpc>
                <a:spcPct val="10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6" name="Footer Placeholder 5">
            <a:extLst>
              <a:ext uri="{FF2B5EF4-FFF2-40B4-BE49-F238E27FC236}">
                <a16:creationId xmlns:a16="http://schemas.microsoft.com/office/drawing/2014/main" id="{E3FC8663-9280-444E-98A0-CD774A2DAAED}"/>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0C85B8BD-869C-924F-87B4-E2D4C6A5D125}"/>
              </a:ext>
            </a:extLst>
          </p:cNvPr>
          <p:cNvSpPr>
            <a:spLocks noGrp="1"/>
          </p:cNvSpPr>
          <p:nvPr>
            <p:ph type="sldNum" sz="quarter" idx="11"/>
          </p:nvPr>
        </p:nvSpPr>
        <p:spPr/>
        <p:txBody>
          <a:bodyPr/>
          <a:lstStyle>
            <a:lvl1pPr>
              <a:defRPr/>
            </a:lvl1pPr>
          </a:lstStyle>
          <a:p>
            <a:fld id="{0EF14B96-F869-784E-8CA9-2931D85C64A6}" type="slidenum">
              <a:rPr lang="nl-NL" altLang="en-NL"/>
              <a:pPr/>
              <a:t>‹nr.›</a:t>
            </a:fld>
            <a:endParaRPr lang="nl-NL" altLang="en-NL"/>
          </a:p>
        </p:txBody>
      </p:sp>
    </p:spTree>
    <p:extLst>
      <p:ext uri="{BB962C8B-B14F-4D97-AF65-F5344CB8AC3E}">
        <p14:creationId xmlns:p14="http://schemas.microsoft.com/office/powerpoint/2010/main" val="4004683098"/>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4_Afbeelding met bijschrif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0A807D4C-8062-1A42-A842-4DB8B6125E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24000"/>
            <a:ext cx="2448000" cy="900000"/>
          </a:xfrm>
        </p:spPr>
        <p:txBody>
          <a:bodyPr/>
          <a:lstStyle>
            <a:lvl1pPr>
              <a:lnSpc>
                <a:spcPts val="2180"/>
              </a:lnSpc>
              <a:defRPr sz="2200"/>
            </a:lvl1pPr>
          </a:lstStyle>
          <a:p>
            <a:r>
              <a:rPr lang="nl-NL" dirty="0"/>
              <a:t>Klik om stijl te bewerken</a:t>
            </a:r>
            <a:endParaRPr lang="en-US" dirty="0"/>
          </a:p>
        </p:txBody>
      </p:sp>
      <p:sp>
        <p:nvSpPr>
          <p:cNvPr id="3" name="Picture Placeholder 2"/>
          <p:cNvSpPr>
            <a:spLocks noGrp="1" noChangeAspect="1"/>
          </p:cNvSpPr>
          <p:nvPr>
            <p:ph type="pic" idx="1"/>
          </p:nvPr>
        </p:nvSpPr>
        <p:spPr>
          <a:xfrm>
            <a:off x="3322614" y="770966"/>
            <a:ext cx="5353385" cy="3963034"/>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dirty="0"/>
              <a:t>Klik op het pictogram als u een afbeelding wilt toevoegen</a:t>
            </a:r>
            <a:endParaRPr lang="en-US" noProof="0" dirty="0"/>
          </a:p>
        </p:txBody>
      </p:sp>
      <p:sp>
        <p:nvSpPr>
          <p:cNvPr id="4" name="Text Placeholder 3"/>
          <p:cNvSpPr>
            <a:spLocks noGrp="1"/>
          </p:cNvSpPr>
          <p:nvPr>
            <p:ph type="body" sz="half" idx="2"/>
          </p:nvPr>
        </p:nvSpPr>
        <p:spPr>
          <a:xfrm>
            <a:off x="629841" y="1349999"/>
            <a:ext cx="2448000" cy="3384000"/>
          </a:xfrm>
        </p:spPr>
        <p:txBody>
          <a:bodyPr/>
          <a:lstStyle>
            <a:lvl1pPr marL="0" indent="0">
              <a:lnSpc>
                <a:spcPct val="10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6" name="Footer Placeholder 5">
            <a:extLst>
              <a:ext uri="{FF2B5EF4-FFF2-40B4-BE49-F238E27FC236}">
                <a16:creationId xmlns:a16="http://schemas.microsoft.com/office/drawing/2014/main" id="{06466686-37B4-CD43-A3DE-E54EBA03F44F}"/>
              </a:ext>
            </a:extLst>
          </p:cNvPr>
          <p:cNvSpPr>
            <a:spLocks noGrp="1"/>
          </p:cNvSpPr>
          <p:nvPr>
            <p:ph type="ftr" sz="quarter" idx="10"/>
          </p:nvPr>
        </p:nvSpPr>
        <p:spPr/>
        <p:txBody>
          <a:bodyPr/>
          <a:lstStyle>
            <a:lvl1pPr>
              <a:defRPr/>
            </a:lvl1pPr>
          </a:lstStyle>
          <a:p>
            <a:pPr>
              <a:defRPr/>
            </a:pPr>
            <a:r>
              <a:rPr lang="nl-NL"/>
              <a:t>Titel van de presentatie</a:t>
            </a:r>
          </a:p>
        </p:txBody>
      </p:sp>
      <p:sp>
        <p:nvSpPr>
          <p:cNvPr id="7" name="Slide Number Placeholder 6">
            <a:extLst>
              <a:ext uri="{FF2B5EF4-FFF2-40B4-BE49-F238E27FC236}">
                <a16:creationId xmlns:a16="http://schemas.microsoft.com/office/drawing/2014/main" id="{255D7B23-3B49-684B-9C75-B8751C698A82}"/>
              </a:ext>
            </a:extLst>
          </p:cNvPr>
          <p:cNvSpPr>
            <a:spLocks noGrp="1"/>
          </p:cNvSpPr>
          <p:nvPr>
            <p:ph type="sldNum" sz="quarter" idx="11"/>
          </p:nvPr>
        </p:nvSpPr>
        <p:spPr/>
        <p:txBody>
          <a:bodyPr/>
          <a:lstStyle>
            <a:lvl1pPr>
              <a:defRPr/>
            </a:lvl1pPr>
          </a:lstStyle>
          <a:p>
            <a:fld id="{7DC14BDB-2133-6049-93BE-7BCEF5C9D51C}" type="slidenum">
              <a:rPr lang="nl-NL" altLang="en-NL"/>
              <a:pPr/>
              <a:t>‹nr.›</a:t>
            </a:fld>
            <a:endParaRPr lang="nl-NL" altLang="en-NL"/>
          </a:p>
        </p:txBody>
      </p:sp>
    </p:spTree>
    <p:extLst>
      <p:ext uri="{BB962C8B-B14F-4D97-AF65-F5344CB8AC3E}">
        <p14:creationId xmlns:p14="http://schemas.microsoft.com/office/powerpoint/2010/main" val="83169082"/>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994933"/>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Leeg">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084076"/>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Leeg">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07545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Leeg">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277626"/>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5_Leeg">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0607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C7FF3B5B-343B-2746-9C34-A1385583E5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a:extLst>
              <a:ext uri="{FF2B5EF4-FFF2-40B4-BE49-F238E27FC236}">
                <a16:creationId xmlns:a16="http://schemas.microsoft.com/office/drawing/2014/main" id="{646D4DEE-71A6-8842-9FB9-8D375D81C3A6}"/>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BB6EA9D3-0BB2-AB44-8347-F161CA18A439}"/>
              </a:ext>
            </a:extLst>
          </p:cNvPr>
          <p:cNvSpPr>
            <a:spLocks noGrp="1"/>
          </p:cNvSpPr>
          <p:nvPr>
            <p:ph type="sldNum" sz="quarter" idx="11"/>
          </p:nvPr>
        </p:nvSpPr>
        <p:spPr/>
        <p:txBody>
          <a:bodyPr/>
          <a:lstStyle>
            <a:lvl1pPr>
              <a:defRPr/>
            </a:lvl1pPr>
          </a:lstStyle>
          <a:p>
            <a:fld id="{C1E8071B-3FE0-8E4E-9913-7D33471D9EE9}" type="slidenum">
              <a:rPr lang="nl-NL" altLang="en-NL"/>
              <a:pPr/>
              <a:t>‹nr.›</a:t>
            </a:fld>
            <a:endParaRPr lang="nl-NL" altLang="en-NL"/>
          </a:p>
        </p:txBody>
      </p:sp>
    </p:spTree>
    <p:extLst>
      <p:ext uri="{BB962C8B-B14F-4D97-AF65-F5344CB8AC3E}">
        <p14:creationId xmlns:p14="http://schemas.microsoft.com/office/powerpoint/2010/main" val="1774715249"/>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Leeg">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62989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17928BB7-B1A9-8043-8E79-5FA5B5CB62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a:extLst>
              <a:ext uri="{FF2B5EF4-FFF2-40B4-BE49-F238E27FC236}">
                <a16:creationId xmlns:a16="http://schemas.microsoft.com/office/drawing/2014/main" id="{3DBFDF6F-0C38-FA4B-AAC6-C68A27EF7D76}"/>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E6B2625F-BD83-B441-B307-B894A09270F9}"/>
              </a:ext>
            </a:extLst>
          </p:cNvPr>
          <p:cNvSpPr>
            <a:spLocks noGrp="1"/>
          </p:cNvSpPr>
          <p:nvPr>
            <p:ph type="sldNum" sz="quarter" idx="11"/>
          </p:nvPr>
        </p:nvSpPr>
        <p:spPr/>
        <p:txBody>
          <a:bodyPr/>
          <a:lstStyle>
            <a:lvl1pPr>
              <a:defRPr/>
            </a:lvl1pPr>
          </a:lstStyle>
          <a:p>
            <a:fld id="{B62AD188-0941-F041-A6D0-54EFEC15F4E5}" type="slidenum">
              <a:rPr lang="nl-NL" altLang="en-NL"/>
              <a:pPr/>
              <a:t>‹nr.›</a:t>
            </a:fld>
            <a:endParaRPr lang="nl-NL" altLang="en-NL"/>
          </a:p>
        </p:txBody>
      </p:sp>
    </p:spTree>
    <p:extLst>
      <p:ext uri="{BB962C8B-B14F-4D97-AF65-F5344CB8AC3E}">
        <p14:creationId xmlns:p14="http://schemas.microsoft.com/office/powerpoint/2010/main" val="220884798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73ACCD24-0A3D-5B4F-8B4D-AE657E94F2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73E77D7A-B72C-714D-9303-0BDE37C0BD8D}"/>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B7820646-769C-6640-AB0E-5ECDB400AF02}"/>
              </a:ext>
            </a:extLst>
          </p:cNvPr>
          <p:cNvSpPr>
            <a:spLocks noGrp="1"/>
          </p:cNvSpPr>
          <p:nvPr>
            <p:ph type="sldNum" sz="quarter" idx="11"/>
          </p:nvPr>
        </p:nvSpPr>
        <p:spPr/>
        <p:txBody>
          <a:bodyPr/>
          <a:lstStyle>
            <a:lvl1pPr>
              <a:defRPr/>
            </a:lvl1pPr>
          </a:lstStyle>
          <a:p>
            <a:fld id="{8544667C-3F45-444A-A3A3-E23CE55940C7}" type="slidenum">
              <a:rPr lang="nl-NL" altLang="en-NL"/>
              <a:pPr/>
              <a:t>‹nr.›</a:t>
            </a:fld>
            <a:endParaRPr lang="nl-NL" altLang="en-NL"/>
          </a:p>
        </p:txBody>
      </p:sp>
    </p:spTree>
    <p:extLst>
      <p:ext uri="{BB962C8B-B14F-4D97-AF65-F5344CB8AC3E}">
        <p14:creationId xmlns:p14="http://schemas.microsoft.com/office/powerpoint/2010/main" val="63748572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90BAF296-CF52-A945-AE8A-FA73FE8962C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CD8FF894-7749-0547-BAAA-4904FEC01E62}"/>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888CC3A9-047E-F246-B6DF-CBAF6EF711FC}"/>
              </a:ext>
            </a:extLst>
          </p:cNvPr>
          <p:cNvSpPr>
            <a:spLocks noGrp="1"/>
          </p:cNvSpPr>
          <p:nvPr>
            <p:ph type="sldNum" sz="quarter" idx="11"/>
          </p:nvPr>
        </p:nvSpPr>
        <p:spPr/>
        <p:txBody>
          <a:bodyPr/>
          <a:lstStyle>
            <a:lvl1pPr>
              <a:defRPr/>
            </a:lvl1pPr>
          </a:lstStyle>
          <a:p>
            <a:fld id="{B75FDD44-6926-4648-A4B4-D809C2497B29}" type="slidenum">
              <a:rPr lang="nl-NL" altLang="en-NL"/>
              <a:pPr/>
              <a:t>‹nr.›</a:t>
            </a:fld>
            <a:endParaRPr lang="nl-NL" altLang="en-NL"/>
          </a:p>
        </p:txBody>
      </p:sp>
    </p:spTree>
    <p:extLst>
      <p:ext uri="{BB962C8B-B14F-4D97-AF65-F5344CB8AC3E}">
        <p14:creationId xmlns:p14="http://schemas.microsoft.com/office/powerpoint/2010/main" val="413772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6_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4D8C8D71-2290-F04E-AFDA-0C41BD99726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0450" y="0"/>
            <a:ext cx="463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70001"/>
            <a:ext cx="4752000" cy="827999"/>
          </a:xfrm>
        </p:spPr>
        <p:txBody>
          <a:bodyPr/>
          <a:lstStyle/>
          <a:p>
            <a:r>
              <a:rPr lang="nl-NL" dirty="0"/>
              <a:t>Klik om stijl te bewerken</a:t>
            </a:r>
            <a:endParaRPr lang="en-US" dirty="0"/>
          </a:p>
        </p:txBody>
      </p:sp>
      <p:sp>
        <p:nvSpPr>
          <p:cNvPr id="3" name="Content Placeholder 2"/>
          <p:cNvSpPr>
            <a:spLocks noGrp="1"/>
          </p:cNvSpPr>
          <p:nvPr>
            <p:ph idx="1"/>
          </p:nvPr>
        </p:nvSpPr>
        <p:spPr>
          <a:xfrm>
            <a:off x="628650" y="1206000"/>
            <a:ext cx="4752000" cy="3420000"/>
          </a:xfrm>
        </p:spPr>
        <p:txBody>
          <a:bodyPr/>
          <a:lstStyle>
            <a:lvl1pPr>
              <a:buClr>
                <a:srgbClr val="D9222A"/>
              </a:buClr>
              <a:defRPr/>
            </a:lvl1pPr>
            <a:lvl2pPr>
              <a:buClr>
                <a:srgbClr val="D9222A"/>
              </a:buClr>
              <a:defRPr/>
            </a:lvl2pPr>
            <a:lvl3pPr>
              <a:buClr>
                <a:srgbClr val="D9222A"/>
              </a:buClr>
              <a:defRPr/>
            </a:lvl3pPr>
            <a:lvl4pPr>
              <a:buClr>
                <a:srgbClr val="D9222A"/>
              </a:buClr>
              <a:defRPr/>
            </a:lvl4pPr>
            <a:lvl5pPr>
              <a:buClr>
                <a:srgbClr val="D9222A"/>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a:extLst>
              <a:ext uri="{FF2B5EF4-FFF2-40B4-BE49-F238E27FC236}">
                <a16:creationId xmlns:a16="http://schemas.microsoft.com/office/drawing/2014/main" id="{80CD89CA-DC2A-4942-AB7B-6954F81ECB87}"/>
              </a:ext>
            </a:extLst>
          </p:cNvPr>
          <p:cNvSpPr>
            <a:spLocks noGrp="1"/>
          </p:cNvSpPr>
          <p:nvPr>
            <p:ph type="ftr" sz="quarter" idx="10"/>
          </p:nvPr>
        </p:nvSpPr>
        <p:spPr/>
        <p:txBody>
          <a:bodyPr/>
          <a:lstStyle>
            <a:lvl1pPr>
              <a:defRPr/>
            </a:lvl1pPr>
          </a:lstStyle>
          <a:p>
            <a:pPr>
              <a:defRPr/>
            </a:pPr>
            <a:r>
              <a:rPr lang="nl-NL"/>
              <a:t>Titel van de presentatie</a:t>
            </a:r>
          </a:p>
        </p:txBody>
      </p:sp>
      <p:sp>
        <p:nvSpPr>
          <p:cNvPr id="6" name="Slide Number Placeholder 5">
            <a:extLst>
              <a:ext uri="{FF2B5EF4-FFF2-40B4-BE49-F238E27FC236}">
                <a16:creationId xmlns:a16="http://schemas.microsoft.com/office/drawing/2014/main" id="{CDA772DA-CF71-7742-9D50-8FB5B7524E9E}"/>
              </a:ext>
            </a:extLst>
          </p:cNvPr>
          <p:cNvSpPr>
            <a:spLocks noGrp="1"/>
          </p:cNvSpPr>
          <p:nvPr>
            <p:ph type="sldNum" sz="quarter" idx="11"/>
          </p:nvPr>
        </p:nvSpPr>
        <p:spPr/>
        <p:txBody>
          <a:bodyPr/>
          <a:lstStyle>
            <a:lvl1pPr>
              <a:defRPr/>
            </a:lvl1pPr>
          </a:lstStyle>
          <a:p>
            <a:fld id="{3CAE6538-8B36-984E-B7E6-FD6F99CD0EA4}" type="slidenum">
              <a:rPr lang="nl-NL" altLang="en-NL"/>
              <a:pPr/>
              <a:t>‹nr.›</a:t>
            </a:fld>
            <a:endParaRPr lang="nl-NL" altLang="en-NL"/>
          </a:p>
        </p:txBody>
      </p:sp>
    </p:spTree>
    <p:extLst>
      <p:ext uri="{BB962C8B-B14F-4D97-AF65-F5344CB8AC3E}">
        <p14:creationId xmlns:p14="http://schemas.microsoft.com/office/powerpoint/2010/main" val="296587284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251AD61-C6F2-DB4D-85D1-E345AE882954}"/>
              </a:ext>
            </a:extLst>
          </p:cNvPr>
          <p:cNvSpPr>
            <a:spLocks noGrp="1"/>
          </p:cNvSpPr>
          <p:nvPr>
            <p:ph type="title"/>
          </p:nvPr>
        </p:nvSpPr>
        <p:spPr bwMode="auto">
          <a:xfrm>
            <a:off x="628650" y="269875"/>
            <a:ext cx="792003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nl-NL" altLang="en-NL"/>
              <a:t>Klik om stijl te bewerken</a:t>
            </a:r>
            <a:endParaRPr lang="en-US" altLang="en-NL"/>
          </a:p>
        </p:txBody>
      </p:sp>
      <p:sp>
        <p:nvSpPr>
          <p:cNvPr id="1027" name="Text Placeholder 2">
            <a:extLst>
              <a:ext uri="{FF2B5EF4-FFF2-40B4-BE49-F238E27FC236}">
                <a16:creationId xmlns:a16="http://schemas.microsoft.com/office/drawing/2014/main" id="{0C7D6050-9C25-8B4A-87C4-DE848D6663A0}"/>
              </a:ext>
            </a:extLst>
          </p:cNvPr>
          <p:cNvSpPr>
            <a:spLocks noGrp="1"/>
          </p:cNvSpPr>
          <p:nvPr>
            <p:ph type="body" idx="1"/>
          </p:nvPr>
        </p:nvSpPr>
        <p:spPr bwMode="auto">
          <a:xfrm>
            <a:off x="628650" y="1206500"/>
            <a:ext cx="7920038"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NL"/>
              <a:t>Klikken om de tekststijl van het model te bewerken</a:t>
            </a:r>
          </a:p>
          <a:p>
            <a:pPr lvl="1"/>
            <a:r>
              <a:rPr lang="nl-NL" altLang="en-NL"/>
              <a:t>Tweede niveau</a:t>
            </a:r>
          </a:p>
          <a:p>
            <a:pPr lvl="2"/>
            <a:r>
              <a:rPr lang="nl-NL" altLang="en-NL"/>
              <a:t>Derde niveau</a:t>
            </a:r>
          </a:p>
          <a:p>
            <a:pPr lvl="3"/>
            <a:r>
              <a:rPr lang="nl-NL" altLang="en-NL"/>
              <a:t>Vierde niveau</a:t>
            </a:r>
          </a:p>
          <a:p>
            <a:pPr lvl="4"/>
            <a:r>
              <a:rPr lang="nl-NL" altLang="en-NL"/>
              <a:t>Vijfde niveau</a:t>
            </a:r>
            <a:endParaRPr lang="en-US" altLang="en-NL"/>
          </a:p>
        </p:txBody>
      </p:sp>
      <p:sp>
        <p:nvSpPr>
          <p:cNvPr id="5" name="Footer Placeholder 4">
            <a:extLst>
              <a:ext uri="{FF2B5EF4-FFF2-40B4-BE49-F238E27FC236}">
                <a16:creationId xmlns:a16="http://schemas.microsoft.com/office/drawing/2014/main" id="{5D88C5F2-D4A6-E44A-A460-704AA33D2954}"/>
              </a:ext>
            </a:extLst>
          </p:cNvPr>
          <p:cNvSpPr>
            <a:spLocks noGrp="1"/>
          </p:cNvSpPr>
          <p:nvPr>
            <p:ph type="ftr" sz="quarter" idx="3"/>
          </p:nvPr>
        </p:nvSpPr>
        <p:spPr>
          <a:xfrm>
            <a:off x="6083300" y="4832350"/>
            <a:ext cx="2592388" cy="274638"/>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bg1"/>
                </a:solidFill>
                <a:latin typeface="+mn-lt"/>
              </a:defRPr>
            </a:lvl1pPr>
          </a:lstStyle>
          <a:p>
            <a:pPr>
              <a:defRPr/>
            </a:pPr>
            <a:r>
              <a:rPr lang="nl-NL"/>
              <a:t>Titel van de presentatie</a:t>
            </a:r>
            <a:endParaRPr lang="nl-NL" dirty="0"/>
          </a:p>
        </p:txBody>
      </p:sp>
      <p:sp>
        <p:nvSpPr>
          <p:cNvPr id="6" name="Slide Number Placeholder 5">
            <a:extLst>
              <a:ext uri="{FF2B5EF4-FFF2-40B4-BE49-F238E27FC236}">
                <a16:creationId xmlns:a16="http://schemas.microsoft.com/office/drawing/2014/main" id="{04D7DCA8-36A9-EA4F-B2F6-09CD72139527}"/>
              </a:ext>
            </a:extLst>
          </p:cNvPr>
          <p:cNvSpPr>
            <a:spLocks noGrp="1"/>
          </p:cNvSpPr>
          <p:nvPr>
            <p:ph type="sldNum" sz="quarter" idx="4"/>
          </p:nvPr>
        </p:nvSpPr>
        <p:spPr>
          <a:xfrm>
            <a:off x="8713788" y="4832350"/>
            <a:ext cx="360362" cy="27463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fld id="{4220EEEF-C4A1-FA43-8829-2ABF5CCDDA20}" type="slidenum">
              <a:rPr lang="nl-NL" altLang="en-NL"/>
              <a:pPr/>
              <a:t>‹nr.›</a:t>
            </a:fld>
            <a:endParaRPr lang="nl-NL" altLang="en-NL"/>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Lst>
  <p:transition spd="med">
    <p:fade/>
  </p:transition>
  <p:hf hdr="0" dt="0"/>
  <p:txStyles>
    <p:titleStyle>
      <a:lvl1pPr algn="l" defTabSz="685800" rtl="0" fontAlgn="base">
        <a:lnSpc>
          <a:spcPct val="90000"/>
        </a:lnSpc>
        <a:spcBef>
          <a:spcPct val="0"/>
        </a:spcBef>
        <a:spcAft>
          <a:spcPct val="0"/>
        </a:spcAft>
        <a:defRPr sz="3000" b="1" kern="1200">
          <a:solidFill>
            <a:srgbClr val="D9222A"/>
          </a:solidFill>
          <a:latin typeface="Calibri" panose="020F0502020204030204" pitchFamily="34" charset="0"/>
          <a:ea typeface="Calibri" panose="020F0502020204030204" pitchFamily="34" charset="0"/>
          <a:cs typeface="Calibri" panose="020F0502020204030204" pitchFamily="34" charset="0"/>
        </a:defRPr>
      </a:lvl1pPr>
      <a:lvl2pPr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2pPr>
      <a:lvl3pPr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3pPr>
      <a:lvl4pPr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4pPr>
      <a:lvl5pPr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5pPr>
      <a:lvl6pPr marL="457200"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6pPr>
      <a:lvl7pPr marL="914400"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7pPr>
      <a:lvl8pPr marL="1371600"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8pPr>
      <a:lvl9pPr marL="1828800"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9pPr>
    </p:titleStyle>
    <p:bodyStyle>
      <a:lvl1pPr marL="1714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143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8572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2001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5430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711.png"/><Relationship Id="rId18" Type="http://schemas.openxmlformats.org/officeDocument/2006/relationships/customXml" Target="../ink/ink8.xml"/><Relationship Id="rId3" Type="http://schemas.openxmlformats.org/officeDocument/2006/relationships/image" Target="../media/image75.png"/><Relationship Id="rId21" Type="http://schemas.openxmlformats.org/officeDocument/2006/relationships/image" Target="../media/image751.png"/><Relationship Id="rId7" Type="http://schemas.openxmlformats.org/officeDocument/2006/relationships/image" Target="../media/image680.png"/><Relationship Id="rId12" Type="http://schemas.openxmlformats.org/officeDocument/2006/relationships/customXml" Target="../ink/ink5.xml"/><Relationship Id="rId17" Type="http://schemas.openxmlformats.org/officeDocument/2006/relationships/image" Target="../media/image730.png"/><Relationship Id="rId2" Type="http://schemas.openxmlformats.org/officeDocument/2006/relationships/notesSlide" Target="../notesSlides/notesSlide21.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3.xml"/><Relationship Id="rId6" Type="http://schemas.openxmlformats.org/officeDocument/2006/relationships/customXml" Target="../ink/ink2.xml"/><Relationship Id="rId11" Type="http://schemas.openxmlformats.org/officeDocument/2006/relationships/image" Target="../media/image701.png"/><Relationship Id="rId5" Type="http://schemas.openxmlformats.org/officeDocument/2006/relationships/image" Target="../media/image67.png"/><Relationship Id="rId15" Type="http://schemas.openxmlformats.org/officeDocument/2006/relationships/image" Target="../media/image720.png"/><Relationship Id="rId10" Type="http://schemas.openxmlformats.org/officeDocument/2006/relationships/customXml" Target="../ink/ink4.xml"/><Relationship Id="rId19" Type="http://schemas.openxmlformats.org/officeDocument/2006/relationships/image" Target="../media/image741.png"/><Relationship Id="rId4" Type="http://schemas.openxmlformats.org/officeDocument/2006/relationships/customXml" Target="../ink/ink1.xml"/><Relationship Id="rId9" Type="http://schemas.openxmlformats.org/officeDocument/2006/relationships/image" Target="../media/image691.png"/><Relationship Id="rId14" Type="http://schemas.openxmlformats.org/officeDocument/2006/relationships/customXml" Target="../ink/ink6.xml"/></Relationships>
</file>

<file path=ppt/slides/_rels/slide27.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customXml" Target="../ink/ink15.xml"/><Relationship Id="rId18" Type="http://schemas.openxmlformats.org/officeDocument/2006/relationships/image" Target="../media/image742.png"/><Relationship Id="rId3" Type="http://schemas.openxmlformats.org/officeDocument/2006/relationships/customXml" Target="../ink/ink10.xml"/><Relationship Id="rId21" Type="http://schemas.openxmlformats.org/officeDocument/2006/relationships/image" Target="../media/image76.png"/><Relationship Id="rId7" Type="http://schemas.openxmlformats.org/officeDocument/2006/relationships/customXml" Target="../ink/ink12.xml"/><Relationship Id="rId12" Type="http://schemas.openxmlformats.org/officeDocument/2006/relationships/image" Target="../media/image710.png"/><Relationship Id="rId17" Type="http://schemas.openxmlformats.org/officeDocument/2006/relationships/customXml" Target="../ink/ink17.xml"/><Relationship Id="rId2" Type="http://schemas.openxmlformats.org/officeDocument/2006/relationships/notesSlide" Target="../notesSlides/notesSlide22.xml"/><Relationship Id="rId16" Type="http://schemas.openxmlformats.org/officeDocument/2006/relationships/image" Target="../media/image73.png"/><Relationship Id="rId20" Type="http://schemas.openxmlformats.org/officeDocument/2006/relationships/image" Target="../media/image752.png"/><Relationship Id="rId1" Type="http://schemas.openxmlformats.org/officeDocument/2006/relationships/slideLayout" Target="../slideLayouts/slideLayout3.xml"/><Relationship Id="rId6" Type="http://schemas.openxmlformats.org/officeDocument/2006/relationships/image" Target="../media/image681.png"/><Relationship Id="rId11" Type="http://schemas.openxmlformats.org/officeDocument/2006/relationships/customXml" Target="../ink/ink14.xml"/><Relationship Id="rId5" Type="http://schemas.openxmlformats.org/officeDocument/2006/relationships/customXml" Target="../ink/ink11.xml"/><Relationship Id="rId15" Type="http://schemas.openxmlformats.org/officeDocument/2006/relationships/customXml" Target="../ink/ink16.xml"/><Relationship Id="rId10" Type="http://schemas.openxmlformats.org/officeDocument/2006/relationships/image" Target="../media/image700.png"/><Relationship Id="rId19" Type="http://schemas.openxmlformats.org/officeDocument/2006/relationships/customXml" Target="../ink/ink18.xml"/><Relationship Id="rId4" Type="http://schemas.openxmlformats.org/officeDocument/2006/relationships/image" Target="../media/image670.png"/><Relationship Id="rId9" Type="http://schemas.openxmlformats.org/officeDocument/2006/relationships/customXml" Target="../ink/ink13.xml"/><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ou.nl/ddguide" TargetMode="External"/><Relationship Id="rId2" Type="http://schemas.openxmlformats.org/officeDocument/2006/relationships/image" Target="../media/image83.pn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image" Target="../media/image88.png"/><Relationship Id="rId7" Type="http://schemas.openxmlformats.org/officeDocument/2006/relationships/image" Target="../media/image750.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customXml" Target="../ink/ink20.xml"/><Relationship Id="rId11" Type="http://schemas.openxmlformats.org/officeDocument/2006/relationships/image" Target="../media/image770.png"/><Relationship Id="rId5" Type="http://schemas.openxmlformats.org/officeDocument/2006/relationships/image" Target="../media/image740.png"/><Relationship Id="rId10" Type="http://schemas.openxmlformats.org/officeDocument/2006/relationships/customXml" Target="../ink/ink22.xml"/><Relationship Id="rId4" Type="http://schemas.openxmlformats.org/officeDocument/2006/relationships/customXml" Target="../ink/ink19.xml"/><Relationship Id="rId9" Type="http://schemas.openxmlformats.org/officeDocument/2006/relationships/image" Target="../media/image760.png"/></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3FCD2DA6-25C0-7942-8E8F-B211AF3B32E3}"/>
              </a:ext>
            </a:extLst>
          </p:cNvPr>
          <p:cNvSpPr>
            <a:spLocks noGrp="1"/>
          </p:cNvSpPr>
          <p:nvPr>
            <p:ph type="ctrTitle"/>
          </p:nvPr>
        </p:nvSpPr>
        <p:spPr>
          <a:xfrm>
            <a:off x="3256280" y="2243693"/>
            <a:ext cx="5664517" cy="1158875"/>
          </a:xfrm>
        </p:spPr>
        <p:txBody>
          <a:bodyPr/>
          <a:lstStyle/>
          <a:p>
            <a:r>
              <a:rPr lang="nl-NL" altLang="en-NL" dirty="0"/>
              <a:t>Is online leren anders dan offline leren?</a:t>
            </a:r>
          </a:p>
        </p:txBody>
      </p:sp>
      <p:sp>
        <p:nvSpPr>
          <p:cNvPr id="4" name="Subtitle 3">
            <a:extLst>
              <a:ext uri="{FF2B5EF4-FFF2-40B4-BE49-F238E27FC236}">
                <a16:creationId xmlns:a16="http://schemas.microsoft.com/office/drawing/2014/main" id="{FBAC4E05-9F12-DD4E-B40D-921BE1CC0E40}"/>
              </a:ext>
            </a:extLst>
          </p:cNvPr>
          <p:cNvSpPr>
            <a:spLocks noGrp="1"/>
          </p:cNvSpPr>
          <p:nvPr>
            <p:ph type="subTitle" idx="1"/>
          </p:nvPr>
        </p:nvSpPr>
        <p:spPr/>
        <p:txBody>
          <a:bodyPr>
            <a:normAutofit lnSpcReduction="10000"/>
          </a:bodyPr>
          <a:lstStyle/>
          <a:p>
            <a:endParaRPr lang="en-NL" dirty="0"/>
          </a:p>
          <a:p>
            <a:r>
              <a:rPr lang="en-GB" sz="2400" dirty="0"/>
              <a:t>D</a:t>
            </a:r>
            <a:r>
              <a:rPr lang="en-NL" sz="2400" dirty="0"/>
              <a:t>r. Gino Camp</a:t>
            </a:r>
          </a:p>
          <a:p>
            <a:r>
              <a:rPr lang="en-NL" sz="2400" dirty="0"/>
              <a:t>Open Universiteit</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D052-21D6-3644-A76D-0CA9F1F1C640}"/>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F664E145-133B-6F4B-917E-D5E251FC2562}"/>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121447632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62FCDD9-862F-BF4F-957A-E2D530E0872F}"/>
              </a:ext>
            </a:extLst>
          </p:cNvPr>
          <p:cNvPicPr>
            <a:picLocks noGrp="1" noChangeAspect="1"/>
          </p:cNvPicPr>
          <p:nvPr>
            <p:ph idx="1"/>
          </p:nvPr>
        </p:nvPicPr>
        <p:blipFill>
          <a:blip r:embed="rId3"/>
          <a:stretch>
            <a:fillRect/>
          </a:stretch>
        </p:blipFill>
        <p:spPr>
          <a:xfrm>
            <a:off x="496571" y="621665"/>
            <a:ext cx="1311910" cy="1311910"/>
          </a:xfrm>
        </p:spPr>
      </p:pic>
      <p:pic>
        <p:nvPicPr>
          <p:cNvPr id="8" name="Content Placeholder 6">
            <a:extLst>
              <a:ext uri="{FF2B5EF4-FFF2-40B4-BE49-F238E27FC236}">
                <a16:creationId xmlns:a16="http://schemas.microsoft.com/office/drawing/2014/main" id="{14B1578E-A635-BF44-B59A-6CA11F9DCDD8}"/>
              </a:ext>
            </a:extLst>
          </p:cNvPr>
          <p:cNvPicPr>
            <a:picLocks noChangeAspect="1"/>
          </p:cNvPicPr>
          <p:nvPr/>
        </p:nvPicPr>
        <p:blipFill>
          <a:blip r:embed="rId3"/>
          <a:stretch>
            <a:fillRect/>
          </a:stretch>
        </p:blipFill>
        <p:spPr bwMode="auto">
          <a:xfrm>
            <a:off x="5068571" y="621665"/>
            <a:ext cx="1311910" cy="13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FC514C49-D7C7-A14B-BFB8-23B2F16C3D21}"/>
              </a:ext>
            </a:extLst>
          </p:cNvPr>
          <p:cNvGrpSpPr/>
          <p:nvPr/>
        </p:nvGrpSpPr>
        <p:grpSpPr>
          <a:xfrm>
            <a:off x="1152525" y="1933575"/>
            <a:ext cx="1844676" cy="1351280"/>
            <a:chOff x="1152525" y="1933575"/>
            <a:chExt cx="1844676" cy="1351280"/>
          </a:xfrm>
        </p:grpSpPr>
        <p:pic>
          <p:nvPicPr>
            <p:cNvPr id="10" name="Picture 9">
              <a:extLst>
                <a:ext uri="{FF2B5EF4-FFF2-40B4-BE49-F238E27FC236}">
                  <a16:creationId xmlns:a16="http://schemas.microsoft.com/office/drawing/2014/main" id="{6E8AE360-BDA6-B644-B18D-AA438131DE84}"/>
                </a:ext>
              </a:extLst>
            </p:cNvPr>
            <p:cNvPicPr>
              <a:picLocks noChangeAspect="1"/>
            </p:cNvPicPr>
            <p:nvPr/>
          </p:nvPicPr>
          <p:blipFill>
            <a:blip r:embed="rId4"/>
            <a:stretch>
              <a:fillRect/>
            </a:stretch>
          </p:blipFill>
          <p:spPr>
            <a:xfrm>
              <a:off x="1645921" y="1933575"/>
              <a:ext cx="1351280" cy="1351280"/>
            </a:xfrm>
            <a:prstGeom prst="rect">
              <a:avLst/>
            </a:prstGeom>
          </p:spPr>
        </p:pic>
        <p:cxnSp>
          <p:nvCxnSpPr>
            <p:cNvPr id="17" name="Curved Connector 16">
              <a:extLst>
                <a:ext uri="{FF2B5EF4-FFF2-40B4-BE49-F238E27FC236}">
                  <a16:creationId xmlns:a16="http://schemas.microsoft.com/office/drawing/2014/main" id="{DF45BAF1-313E-A640-8236-DA8783B2F9CE}"/>
                </a:ext>
              </a:extLst>
            </p:cNvPr>
            <p:cNvCxnSpPr>
              <a:stCxn id="7" idx="2"/>
              <a:endCxn id="10" idx="1"/>
            </p:cNvCxnSpPr>
            <p:nvPr/>
          </p:nvCxnSpPr>
          <p:spPr>
            <a:xfrm rot="16200000" flipH="1">
              <a:off x="1061403" y="2024697"/>
              <a:ext cx="675640" cy="493395"/>
            </a:xfrm>
            <a:prstGeom prst="curvedConnector2">
              <a:avLst/>
            </a:prstGeom>
            <a:ln w="31750">
              <a:tailEnd type="triangle"/>
            </a:ln>
          </p:spPr>
          <p:style>
            <a:lnRef idx="1">
              <a:schemeClr val="dk1"/>
            </a:lnRef>
            <a:fillRef idx="0">
              <a:schemeClr val="dk1"/>
            </a:fillRef>
            <a:effectRef idx="0">
              <a:schemeClr val="dk1"/>
            </a:effectRef>
            <a:fontRef idx="minor">
              <a:schemeClr val="tx1"/>
            </a:fontRef>
          </p:style>
        </p:cxnSp>
      </p:grpSp>
      <p:grpSp>
        <p:nvGrpSpPr>
          <p:cNvPr id="32" name="Group 31">
            <a:extLst>
              <a:ext uri="{FF2B5EF4-FFF2-40B4-BE49-F238E27FC236}">
                <a16:creationId xmlns:a16="http://schemas.microsoft.com/office/drawing/2014/main" id="{E3C998DE-9D42-1E4D-8695-6A7F69968932}"/>
              </a:ext>
            </a:extLst>
          </p:cNvPr>
          <p:cNvGrpSpPr/>
          <p:nvPr/>
        </p:nvGrpSpPr>
        <p:grpSpPr>
          <a:xfrm>
            <a:off x="2321561" y="2914015"/>
            <a:ext cx="1760380" cy="1351280"/>
            <a:chOff x="2321561" y="2914015"/>
            <a:chExt cx="1760380" cy="1351280"/>
          </a:xfrm>
        </p:grpSpPr>
        <p:pic>
          <p:nvPicPr>
            <p:cNvPr id="12" name="Picture 11">
              <a:extLst>
                <a:ext uri="{FF2B5EF4-FFF2-40B4-BE49-F238E27FC236}">
                  <a16:creationId xmlns:a16="http://schemas.microsoft.com/office/drawing/2014/main" id="{19F9CDD7-C2D2-684C-98A9-BF8B8A066FFA}"/>
                </a:ext>
              </a:extLst>
            </p:cNvPr>
            <p:cNvPicPr>
              <a:picLocks noChangeAspect="1"/>
            </p:cNvPicPr>
            <p:nvPr/>
          </p:nvPicPr>
          <p:blipFill>
            <a:blip r:embed="rId5"/>
            <a:stretch>
              <a:fillRect/>
            </a:stretch>
          </p:blipFill>
          <p:spPr>
            <a:xfrm>
              <a:off x="2730661" y="2914015"/>
              <a:ext cx="1351280" cy="1351280"/>
            </a:xfrm>
            <a:prstGeom prst="rect">
              <a:avLst/>
            </a:prstGeom>
          </p:spPr>
        </p:pic>
        <p:cxnSp>
          <p:nvCxnSpPr>
            <p:cNvPr id="23" name="Curved Connector 22">
              <a:extLst>
                <a:ext uri="{FF2B5EF4-FFF2-40B4-BE49-F238E27FC236}">
                  <a16:creationId xmlns:a16="http://schemas.microsoft.com/office/drawing/2014/main" id="{E095C2D8-994C-F744-BE82-B5D7DE83E98F}"/>
                </a:ext>
              </a:extLst>
            </p:cNvPr>
            <p:cNvCxnSpPr>
              <a:stCxn id="10" idx="2"/>
              <a:endCxn id="12" idx="1"/>
            </p:cNvCxnSpPr>
            <p:nvPr/>
          </p:nvCxnSpPr>
          <p:spPr>
            <a:xfrm rot="16200000" flipH="1">
              <a:off x="2373711" y="3232705"/>
              <a:ext cx="304800" cy="409100"/>
            </a:xfrm>
            <a:prstGeom prst="curvedConnector2">
              <a:avLst/>
            </a:prstGeom>
            <a:ln w="31750">
              <a:tailEnd type="triangle"/>
            </a:ln>
          </p:spPr>
          <p:style>
            <a:lnRef idx="1">
              <a:schemeClr val="dk1"/>
            </a:lnRef>
            <a:fillRef idx="0">
              <a:schemeClr val="dk1"/>
            </a:fillRef>
            <a:effectRef idx="0">
              <a:schemeClr val="dk1"/>
            </a:effectRef>
            <a:fontRef idx="minor">
              <a:schemeClr val="tx1"/>
            </a:fontRef>
          </p:style>
        </p:cxnSp>
      </p:grpSp>
      <p:grpSp>
        <p:nvGrpSpPr>
          <p:cNvPr id="33" name="Group 32">
            <a:extLst>
              <a:ext uri="{FF2B5EF4-FFF2-40B4-BE49-F238E27FC236}">
                <a16:creationId xmlns:a16="http://schemas.microsoft.com/office/drawing/2014/main" id="{2BE94DC1-A4B4-034F-92BF-CBFA656FCB1B}"/>
              </a:ext>
            </a:extLst>
          </p:cNvPr>
          <p:cNvGrpSpPr/>
          <p:nvPr/>
        </p:nvGrpSpPr>
        <p:grpSpPr>
          <a:xfrm>
            <a:off x="5724525" y="1933575"/>
            <a:ext cx="1780066" cy="1351280"/>
            <a:chOff x="5724525" y="1933575"/>
            <a:chExt cx="1780066" cy="1351280"/>
          </a:xfrm>
        </p:grpSpPr>
        <p:pic>
          <p:nvPicPr>
            <p:cNvPr id="15" name="Picture 14">
              <a:extLst>
                <a:ext uri="{FF2B5EF4-FFF2-40B4-BE49-F238E27FC236}">
                  <a16:creationId xmlns:a16="http://schemas.microsoft.com/office/drawing/2014/main" id="{A5B11819-4833-C949-A7FB-E9B7D409A3D1}"/>
                </a:ext>
              </a:extLst>
            </p:cNvPr>
            <p:cNvPicPr>
              <a:picLocks noChangeAspect="1"/>
            </p:cNvPicPr>
            <p:nvPr/>
          </p:nvPicPr>
          <p:blipFill>
            <a:blip r:embed="rId6"/>
            <a:stretch>
              <a:fillRect/>
            </a:stretch>
          </p:blipFill>
          <p:spPr>
            <a:xfrm>
              <a:off x="6153311" y="1933575"/>
              <a:ext cx="1351280" cy="1351280"/>
            </a:xfrm>
            <a:prstGeom prst="rect">
              <a:avLst/>
            </a:prstGeom>
          </p:spPr>
        </p:pic>
        <p:cxnSp>
          <p:nvCxnSpPr>
            <p:cNvPr id="27" name="Curved Connector 26">
              <a:extLst>
                <a:ext uri="{FF2B5EF4-FFF2-40B4-BE49-F238E27FC236}">
                  <a16:creationId xmlns:a16="http://schemas.microsoft.com/office/drawing/2014/main" id="{140D8F9A-50DA-304F-9850-1E9DB3C4F1F4}"/>
                </a:ext>
              </a:extLst>
            </p:cNvPr>
            <p:cNvCxnSpPr>
              <a:stCxn id="8" idx="2"/>
              <a:endCxn id="15" idx="1"/>
            </p:cNvCxnSpPr>
            <p:nvPr/>
          </p:nvCxnSpPr>
          <p:spPr>
            <a:xfrm rot="16200000" flipH="1">
              <a:off x="5601098" y="2057002"/>
              <a:ext cx="675640" cy="428785"/>
            </a:xfrm>
            <a:prstGeom prst="curvedConnector2">
              <a:avLst/>
            </a:prstGeom>
            <a:ln w="31750">
              <a:tailEnd type="triangle"/>
            </a:ln>
          </p:spPr>
          <p:style>
            <a:lnRef idx="1">
              <a:schemeClr val="dk1"/>
            </a:lnRef>
            <a:fillRef idx="0">
              <a:schemeClr val="dk1"/>
            </a:fillRef>
            <a:effectRef idx="0">
              <a:schemeClr val="dk1"/>
            </a:effectRef>
            <a:fontRef idx="minor">
              <a:schemeClr val="tx1"/>
            </a:fontRef>
          </p:style>
        </p:cxnSp>
      </p:grpSp>
      <p:grpSp>
        <p:nvGrpSpPr>
          <p:cNvPr id="34" name="Group 33">
            <a:extLst>
              <a:ext uri="{FF2B5EF4-FFF2-40B4-BE49-F238E27FC236}">
                <a16:creationId xmlns:a16="http://schemas.microsoft.com/office/drawing/2014/main" id="{B37FBFF0-5C54-DA44-A9BA-B5AAC91BCBEA}"/>
              </a:ext>
            </a:extLst>
          </p:cNvPr>
          <p:cNvGrpSpPr/>
          <p:nvPr/>
        </p:nvGrpSpPr>
        <p:grpSpPr>
          <a:xfrm>
            <a:off x="6828951" y="2914015"/>
            <a:ext cx="1878170" cy="1351280"/>
            <a:chOff x="6828951" y="2914015"/>
            <a:chExt cx="1878170" cy="1351280"/>
          </a:xfrm>
        </p:grpSpPr>
        <p:pic>
          <p:nvPicPr>
            <p:cNvPr id="13" name="Picture 12">
              <a:extLst>
                <a:ext uri="{FF2B5EF4-FFF2-40B4-BE49-F238E27FC236}">
                  <a16:creationId xmlns:a16="http://schemas.microsoft.com/office/drawing/2014/main" id="{1B190538-C5A6-3442-9255-F76775A37AFB}"/>
                </a:ext>
              </a:extLst>
            </p:cNvPr>
            <p:cNvPicPr>
              <a:picLocks noChangeAspect="1"/>
            </p:cNvPicPr>
            <p:nvPr/>
          </p:nvPicPr>
          <p:blipFill>
            <a:blip r:embed="rId5"/>
            <a:stretch>
              <a:fillRect/>
            </a:stretch>
          </p:blipFill>
          <p:spPr>
            <a:xfrm>
              <a:off x="7355841" y="2914015"/>
              <a:ext cx="1351280" cy="1351280"/>
            </a:xfrm>
            <a:prstGeom prst="rect">
              <a:avLst/>
            </a:prstGeom>
          </p:spPr>
        </p:pic>
        <p:cxnSp>
          <p:nvCxnSpPr>
            <p:cNvPr id="29" name="Curved Connector 28">
              <a:extLst>
                <a:ext uri="{FF2B5EF4-FFF2-40B4-BE49-F238E27FC236}">
                  <a16:creationId xmlns:a16="http://schemas.microsoft.com/office/drawing/2014/main" id="{6A85D2F8-A4AC-6743-80A9-E892BCEA5A4A}"/>
                </a:ext>
              </a:extLst>
            </p:cNvPr>
            <p:cNvCxnSpPr>
              <a:stCxn id="15" idx="2"/>
              <a:endCxn id="13" idx="1"/>
            </p:cNvCxnSpPr>
            <p:nvPr/>
          </p:nvCxnSpPr>
          <p:spPr>
            <a:xfrm rot="16200000" flipH="1">
              <a:off x="6939996" y="3173810"/>
              <a:ext cx="304800" cy="526890"/>
            </a:xfrm>
            <a:prstGeom prst="curvedConnector2">
              <a:avLst/>
            </a:prstGeom>
            <a:ln w="317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6395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DBB752-1338-2C40-B39C-538194C0916D}"/>
              </a:ext>
            </a:extLst>
          </p:cNvPr>
          <p:cNvPicPr>
            <a:picLocks noChangeAspect="1"/>
          </p:cNvPicPr>
          <p:nvPr/>
        </p:nvPicPr>
        <p:blipFill>
          <a:blip r:embed="rId3"/>
          <a:stretch>
            <a:fillRect/>
          </a:stretch>
        </p:blipFill>
        <p:spPr>
          <a:xfrm>
            <a:off x="5323652" y="1234651"/>
            <a:ext cx="2145031" cy="2145031"/>
          </a:xfrm>
          <a:prstGeom prst="rect">
            <a:avLst/>
          </a:prstGeom>
        </p:spPr>
      </p:pic>
      <p:pic>
        <p:nvPicPr>
          <p:cNvPr id="5" name="Picture 4">
            <a:extLst>
              <a:ext uri="{FF2B5EF4-FFF2-40B4-BE49-F238E27FC236}">
                <a16:creationId xmlns:a16="http://schemas.microsoft.com/office/drawing/2014/main" id="{05F52349-B9F4-D04D-85CF-190144C0A9DE}"/>
              </a:ext>
            </a:extLst>
          </p:cNvPr>
          <p:cNvPicPr>
            <a:picLocks noChangeAspect="1"/>
          </p:cNvPicPr>
          <p:nvPr/>
        </p:nvPicPr>
        <p:blipFill>
          <a:blip r:embed="rId4"/>
          <a:stretch>
            <a:fillRect/>
          </a:stretch>
        </p:blipFill>
        <p:spPr>
          <a:xfrm>
            <a:off x="1468835" y="1234651"/>
            <a:ext cx="2145030" cy="2145030"/>
          </a:xfrm>
          <a:prstGeom prst="rect">
            <a:avLst/>
          </a:prstGeom>
        </p:spPr>
      </p:pic>
      <p:sp>
        <p:nvSpPr>
          <p:cNvPr id="7" name="Ondertitel 2">
            <a:extLst>
              <a:ext uri="{FF2B5EF4-FFF2-40B4-BE49-F238E27FC236}">
                <a16:creationId xmlns:a16="http://schemas.microsoft.com/office/drawing/2014/main" id="{B340689A-D1BD-FA4F-8DB9-34484A82A30A}"/>
              </a:ext>
            </a:extLst>
          </p:cNvPr>
          <p:cNvSpPr txBox="1">
            <a:spLocks/>
          </p:cNvSpPr>
          <p:nvPr/>
        </p:nvSpPr>
        <p:spPr bwMode="auto">
          <a:xfrm>
            <a:off x="4221441" y="2187957"/>
            <a:ext cx="974281" cy="87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VS.</a:t>
            </a:r>
          </a:p>
        </p:txBody>
      </p:sp>
      <p:sp>
        <p:nvSpPr>
          <p:cNvPr id="8" name="Ondertitel 2">
            <a:extLst>
              <a:ext uri="{FF2B5EF4-FFF2-40B4-BE49-F238E27FC236}">
                <a16:creationId xmlns:a16="http://schemas.microsoft.com/office/drawing/2014/main" id="{0F8E506F-B9CE-A949-8268-EF6DF069A23C}"/>
              </a:ext>
            </a:extLst>
          </p:cNvPr>
          <p:cNvSpPr txBox="1">
            <a:spLocks/>
          </p:cNvSpPr>
          <p:nvPr/>
        </p:nvSpPr>
        <p:spPr bwMode="auto">
          <a:xfrm>
            <a:off x="1551591" y="3607019"/>
            <a:ext cx="2256440"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nl-BE" dirty="0"/>
              <a:t>Offline</a:t>
            </a:r>
          </a:p>
        </p:txBody>
      </p:sp>
      <p:sp>
        <p:nvSpPr>
          <p:cNvPr id="9" name="Ondertitel 2">
            <a:extLst>
              <a:ext uri="{FF2B5EF4-FFF2-40B4-BE49-F238E27FC236}">
                <a16:creationId xmlns:a16="http://schemas.microsoft.com/office/drawing/2014/main" id="{C6947E8E-3FA3-2A4B-916C-06A4316C678B}"/>
              </a:ext>
            </a:extLst>
          </p:cNvPr>
          <p:cNvSpPr txBox="1">
            <a:spLocks/>
          </p:cNvSpPr>
          <p:nvPr/>
        </p:nvSpPr>
        <p:spPr bwMode="auto">
          <a:xfrm>
            <a:off x="5323652" y="3607018"/>
            <a:ext cx="2256440"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nl-BE" dirty="0"/>
              <a:t>Online</a:t>
            </a:r>
          </a:p>
        </p:txBody>
      </p:sp>
    </p:spTree>
    <p:extLst>
      <p:ext uri="{BB962C8B-B14F-4D97-AF65-F5344CB8AC3E}">
        <p14:creationId xmlns:p14="http://schemas.microsoft.com/office/powerpoint/2010/main" val="278249265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0" name="Tekstvak 5">
            <a:extLst>
              <a:ext uri="{FF2B5EF4-FFF2-40B4-BE49-F238E27FC236}">
                <a16:creationId xmlns:a16="http://schemas.microsoft.com/office/drawing/2014/main" id="{D6019CE2-5361-B44E-90D2-B5D7614D6949}"/>
              </a:ext>
            </a:extLst>
          </p:cNvPr>
          <p:cNvSpPr txBox="1">
            <a:spLocks noChangeArrowheads="1"/>
          </p:cNvSpPr>
          <p:nvPr/>
        </p:nvSpPr>
        <p:spPr bwMode="auto">
          <a:xfrm>
            <a:off x="6116638" y="856981"/>
            <a:ext cx="2146300" cy="50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075"/>
              </a:lnSpc>
            </a:pPr>
            <a:r>
              <a:rPr lang="nl-NL" altLang="nl-NL" sz="3300" b="1" dirty="0">
                <a:solidFill>
                  <a:schemeClr val="bg1"/>
                </a:solidFill>
              </a:rPr>
              <a:t>VRAAG</a:t>
            </a:r>
          </a:p>
        </p:txBody>
      </p:sp>
      <p:sp>
        <p:nvSpPr>
          <p:cNvPr id="5" name="Rectangle 3">
            <a:extLst>
              <a:ext uri="{FF2B5EF4-FFF2-40B4-BE49-F238E27FC236}">
                <a16:creationId xmlns:a16="http://schemas.microsoft.com/office/drawing/2014/main" id="{2F66E432-56E2-C14E-A857-15180402C345}"/>
              </a:ext>
            </a:extLst>
          </p:cNvPr>
          <p:cNvSpPr txBox="1">
            <a:spLocks/>
          </p:cNvSpPr>
          <p:nvPr/>
        </p:nvSpPr>
        <p:spPr bwMode="auto">
          <a:xfrm>
            <a:off x="479170" y="671449"/>
            <a:ext cx="5158298" cy="97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1714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143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8572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2001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5430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hangingPunct="1">
              <a:buFont typeface="Arial" panose="020B0604020202020204" pitchFamily="34" charset="0"/>
              <a:buNone/>
            </a:pPr>
            <a:r>
              <a:rPr lang="en-US" altLang="en-US" sz="4000" dirty="0">
                <a:ea typeface="ＭＳ Ｐゴシック" panose="020B0600070205080204" pitchFamily="34" charset="-128"/>
              </a:rPr>
              <a:t>Is online </a:t>
            </a:r>
            <a:r>
              <a:rPr lang="en-US" altLang="en-US" sz="4000" dirty="0" err="1">
                <a:ea typeface="ＭＳ Ｐゴシック" panose="020B0600070205080204" pitchFamily="34" charset="-128"/>
              </a:rPr>
              <a:t>leren</a:t>
            </a:r>
            <a:r>
              <a:rPr lang="en-US" altLang="en-US" sz="4000" dirty="0">
                <a:ea typeface="ＭＳ Ｐゴシック" panose="020B0600070205080204" pitchFamily="34" charset="-128"/>
              </a:rPr>
              <a:t> </a:t>
            </a:r>
            <a:r>
              <a:rPr lang="en-US" altLang="en-US" sz="4000" dirty="0" err="1">
                <a:ea typeface="ＭＳ Ｐゴシック" panose="020B0600070205080204" pitchFamily="34" charset="-128"/>
              </a:rPr>
              <a:t>anders</a:t>
            </a:r>
            <a:r>
              <a:rPr lang="en-US" altLang="en-US" sz="4000" dirty="0">
                <a:ea typeface="ＭＳ Ｐゴシック" panose="020B0600070205080204" pitchFamily="34" charset="-128"/>
              </a:rPr>
              <a:t> dan offline </a:t>
            </a:r>
            <a:r>
              <a:rPr lang="en-US" altLang="en-US" sz="4000" dirty="0" err="1">
                <a:ea typeface="ＭＳ Ｐゴシック" panose="020B0600070205080204" pitchFamily="34" charset="-128"/>
              </a:rPr>
              <a:t>leren</a:t>
            </a:r>
            <a:r>
              <a:rPr lang="en-US" altLang="en-US" sz="4000" dirty="0">
                <a:ea typeface="ＭＳ Ｐゴシック" panose="020B0600070205080204" pitchFamily="34" charset="-128"/>
              </a:rPr>
              <a:t>?</a:t>
            </a:r>
            <a:endParaRPr lang="nl-NL" altLang="en-US" sz="4000" dirty="0">
              <a:ea typeface="ＭＳ Ｐゴシック" panose="020B0600070205080204" pitchFamily="34" charset="-128"/>
            </a:endParaRPr>
          </a:p>
        </p:txBody>
      </p:sp>
    </p:spTree>
    <p:extLst>
      <p:ext uri="{BB962C8B-B14F-4D97-AF65-F5344CB8AC3E}">
        <p14:creationId xmlns:p14="http://schemas.microsoft.com/office/powerpoint/2010/main" val="405545995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E1D80979-3E9A-2741-B9E9-E293F4C3DABE}"/>
              </a:ext>
            </a:extLst>
          </p:cNvPr>
          <p:cNvSpPr txBox="1">
            <a:spLocks/>
          </p:cNvSpPr>
          <p:nvPr/>
        </p:nvSpPr>
        <p:spPr bwMode="auto">
          <a:xfrm>
            <a:off x="4200864" y="2258249"/>
            <a:ext cx="766159"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vs.</a:t>
            </a:r>
          </a:p>
        </p:txBody>
      </p:sp>
      <p:pic>
        <p:nvPicPr>
          <p:cNvPr id="18" name="Picture 17">
            <a:extLst>
              <a:ext uri="{FF2B5EF4-FFF2-40B4-BE49-F238E27FC236}">
                <a16:creationId xmlns:a16="http://schemas.microsoft.com/office/drawing/2014/main" id="{75AC4A5D-983B-8A41-BD0B-40E2AE3F9172}"/>
              </a:ext>
            </a:extLst>
          </p:cNvPr>
          <p:cNvPicPr>
            <a:picLocks noChangeAspect="1"/>
          </p:cNvPicPr>
          <p:nvPr/>
        </p:nvPicPr>
        <p:blipFill>
          <a:blip r:embed="rId3"/>
          <a:stretch>
            <a:fillRect/>
          </a:stretch>
        </p:blipFill>
        <p:spPr>
          <a:xfrm>
            <a:off x="5745184" y="1845712"/>
            <a:ext cx="1452076" cy="1452076"/>
          </a:xfrm>
          <a:prstGeom prst="rect">
            <a:avLst/>
          </a:prstGeom>
        </p:spPr>
      </p:pic>
      <p:pic>
        <p:nvPicPr>
          <p:cNvPr id="17" name="Picture 16">
            <a:extLst>
              <a:ext uri="{FF2B5EF4-FFF2-40B4-BE49-F238E27FC236}">
                <a16:creationId xmlns:a16="http://schemas.microsoft.com/office/drawing/2014/main" id="{B218D868-CB58-904B-8000-0B368F618D3C}"/>
              </a:ext>
            </a:extLst>
          </p:cNvPr>
          <p:cNvPicPr>
            <a:picLocks noChangeAspect="1"/>
          </p:cNvPicPr>
          <p:nvPr/>
        </p:nvPicPr>
        <p:blipFill>
          <a:blip r:embed="rId4"/>
          <a:stretch>
            <a:fillRect/>
          </a:stretch>
        </p:blipFill>
        <p:spPr>
          <a:xfrm>
            <a:off x="1443047" y="149954"/>
            <a:ext cx="1518826" cy="1518826"/>
          </a:xfrm>
          <a:prstGeom prst="rect">
            <a:avLst/>
          </a:prstGeom>
        </p:spPr>
      </p:pic>
      <p:pic>
        <p:nvPicPr>
          <p:cNvPr id="20" name="Picture 19">
            <a:extLst>
              <a:ext uri="{FF2B5EF4-FFF2-40B4-BE49-F238E27FC236}">
                <a16:creationId xmlns:a16="http://schemas.microsoft.com/office/drawing/2014/main" id="{A488173B-D978-1449-AD71-468F13A9FF04}"/>
              </a:ext>
            </a:extLst>
          </p:cNvPr>
          <p:cNvPicPr>
            <a:picLocks noChangeAspect="1"/>
          </p:cNvPicPr>
          <p:nvPr/>
        </p:nvPicPr>
        <p:blipFill>
          <a:blip r:embed="rId5"/>
          <a:stretch>
            <a:fillRect/>
          </a:stretch>
        </p:blipFill>
        <p:spPr>
          <a:xfrm>
            <a:off x="1443047" y="1778962"/>
            <a:ext cx="1518826" cy="1518826"/>
          </a:xfrm>
          <a:prstGeom prst="rect">
            <a:avLst/>
          </a:prstGeom>
        </p:spPr>
      </p:pic>
      <p:pic>
        <p:nvPicPr>
          <p:cNvPr id="22" name="Picture 21">
            <a:extLst>
              <a:ext uri="{FF2B5EF4-FFF2-40B4-BE49-F238E27FC236}">
                <a16:creationId xmlns:a16="http://schemas.microsoft.com/office/drawing/2014/main" id="{62D70121-8C31-F54D-BB8D-E63DA4320B4C}"/>
              </a:ext>
            </a:extLst>
          </p:cNvPr>
          <p:cNvPicPr>
            <a:picLocks noChangeAspect="1"/>
          </p:cNvPicPr>
          <p:nvPr/>
        </p:nvPicPr>
        <p:blipFill>
          <a:blip r:embed="rId6"/>
          <a:stretch>
            <a:fillRect/>
          </a:stretch>
        </p:blipFill>
        <p:spPr>
          <a:xfrm>
            <a:off x="1443047" y="3491324"/>
            <a:ext cx="1518826" cy="1518826"/>
          </a:xfrm>
          <a:prstGeom prst="rect">
            <a:avLst/>
          </a:prstGeom>
        </p:spPr>
      </p:pic>
    </p:spTree>
    <p:extLst>
      <p:ext uri="{BB962C8B-B14F-4D97-AF65-F5344CB8AC3E}">
        <p14:creationId xmlns:p14="http://schemas.microsoft.com/office/powerpoint/2010/main" val="168335248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ide rule stock image">
            <a:extLst>
              <a:ext uri="{FF2B5EF4-FFF2-40B4-BE49-F238E27FC236}">
                <a16:creationId xmlns:a16="http://schemas.microsoft.com/office/drawing/2014/main" id="{FDCB6742-0A05-0244-A451-D21BF3F74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98" y="847776"/>
            <a:ext cx="7767400" cy="13255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o invented the TV?">
            <a:extLst>
              <a:ext uri="{FF2B5EF4-FFF2-40B4-BE49-F238E27FC236}">
                <a16:creationId xmlns:a16="http://schemas.microsoft.com/office/drawing/2014/main" id="{04B372D4-7FAD-4E4D-A6E3-9BB3559D7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530" y="2173359"/>
            <a:ext cx="3520937" cy="2347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8737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053810-C94A-3B42-8A60-0C0F9E24FBC4}"/>
              </a:ext>
            </a:extLst>
          </p:cNvPr>
          <p:cNvPicPr>
            <a:picLocks noChangeAspect="1"/>
          </p:cNvPicPr>
          <p:nvPr/>
        </p:nvPicPr>
        <p:blipFill>
          <a:blip r:embed="rId3"/>
          <a:stretch>
            <a:fillRect/>
          </a:stretch>
        </p:blipFill>
        <p:spPr>
          <a:xfrm>
            <a:off x="1036867" y="1518202"/>
            <a:ext cx="2107096" cy="2107096"/>
          </a:xfrm>
          <a:prstGeom prst="rect">
            <a:avLst/>
          </a:prstGeom>
        </p:spPr>
      </p:pic>
      <p:pic>
        <p:nvPicPr>
          <p:cNvPr id="5" name="Picture 4">
            <a:extLst>
              <a:ext uri="{FF2B5EF4-FFF2-40B4-BE49-F238E27FC236}">
                <a16:creationId xmlns:a16="http://schemas.microsoft.com/office/drawing/2014/main" id="{F3C668E4-6585-684B-8682-CD89EA4C65E9}"/>
              </a:ext>
            </a:extLst>
          </p:cNvPr>
          <p:cNvPicPr>
            <a:picLocks noChangeAspect="1"/>
          </p:cNvPicPr>
          <p:nvPr/>
        </p:nvPicPr>
        <p:blipFill>
          <a:blip r:embed="rId4"/>
          <a:stretch>
            <a:fillRect/>
          </a:stretch>
        </p:blipFill>
        <p:spPr>
          <a:xfrm>
            <a:off x="5325995" y="1415645"/>
            <a:ext cx="1487004" cy="2312210"/>
          </a:xfrm>
          <a:prstGeom prst="rect">
            <a:avLst/>
          </a:prstGeom>
        </p:spPr>
      </p:pic>
      <p:pic>
        <p:nvPicPr>
          <p:cNvPr id="8" name="Picture 7">
            <a:extLst>
              <a:ext uri="{FF2B5EF4-FFF2-40B4-BE49-F238E27FC236}">
                <a16:creationId xmlns:a16="http://schemas.microsoft.com/office/drawing/2014/main" id="{91A92C85-0739-4D4F-A954-52DAAA418398}"/>
              </a:ext>
            </a:extLst>
          </p:cNvPr>
          <p:cNvPicPr>
            <a:picLocks noChangeAspect="1"/>
          </p:cNvPicPr>
          <p:nvPr/>
        </p:nvPicPr>
        <p:blipFill>
          <a:blip r:embed="rId4"/>
          <a:stretch>
            <a:fillRect/>
          </a:stretch>
        </p:blipFill>
        <p:spPr>
          <a:xfrm>
            <a:off x="6812999" y="1415645"/>
            <a:ext cx="1487004" cy="2312210"/>
          </a:xfrm>
          <a:prstGeom prst="rect">
            <a:avLst/>
          </a:prstGeom>
        </p:spPr>
      </p:pic>
      <p:sp>
        <p:nvSpPr>
          <p:cNvPr id="9" name="Rectangle 3">
            <a:extLst>
              <a:ext uri="{FF2B5EF4-FFF2-40B4-BE49-F238E27FC236}">
                <a16:creationId xmlns:a16="http://schemas.microsoft.com/office/drawing/2014/main" id="{F252BBC8-58E7-114D-A095-2A0C8753D2CD}"/>
              </a:ext>
            </a:extLst>
          </p:cNvPr>
          <p:cNvSpPr txBox="1">
            <a:spLocks/>
          </p:cNvSpPr>
          <p:nvPr/>
        </p:nvSpPr>
        <p:spPr bwMode="auto">
          <a:xfrm>
            <a:off x="4057256" y="2314718"/>
            <a:ext cx="793039" cy="97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1714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143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8572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2001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5430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hangingPunct="1">
              <a:buFont typeface="Arial" panose="020B0604020202020204" pitchFamily="34" charset="0"/>
              <a:buNone/>
            </a:pPr>
            <a:r>
              <a:rPr lang="en-US" altLang="en-US" sz="4000" dirty="0">
                <a:ea typeface="ＭＳ Ｐゴシック" panose="020B0600070205080204" pitchFamily="34" charset="-128"/>
              </a:rPr>
              <a:t>vs.</a:t>
            </a:r>
            <a:endParaRPr lang="nl-NL" altLang="en-US" sz="4000" dirty="0">
              <a:ea typeface="ＭＳ Ｐゴシック" panose="020B0600070205080204" pitchFamily="34" charset="-128"/>
            </a:endParaRPr>
          </a:p>
        </p:txBody>
      </p:sp>
    </p:spTree>
    <p:extLst>
      <p:ext uri="{BB962C8B-B14F-4D97-AF65-F5344CB8AC3E}">
        <p14:creationId xmlns:p14="http://schemas.microsoft.com/office/powerpoint/2010/main" val="274675980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E1D80979-3E9A-2741-B9E9-E293F4C3DABE}"/>
              </a:ext>
            </a:extLst>
          </p:cNvPr>
          <p:cNvSpPr txBox="1">
            <a:spLocks/>
          </p:cNvSpPr>
          <p:nvPr/>
        </p:nvSpPr>
        <p:spPr bwMode="auto">
          <a:xfrm>
            <a:off x="4200864" y="2258249"/>
            <a:ext cx="766159"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vs.</a:t>
            </a:r>
          </a:p>
        </p:txBody>
      </p:sp>
      <p:pic>
        <p:nvPicPr>
          <p:cNvPr id="18" name="Picture 17">
            <a:extLst>
              <a:ext uri="{FF2B5EF4-FFF2-40B4-BE49-F238E27FC236}">
                <a16:creationId xmlns:a16="http://schemas.microsoft.com/office/drawing/2014/main" id="{75AC4A5D-983B-8A41-BD0B-40E2AE3F9172}"/>
              </a:ext>
            </a:extLst>
          </p:cNvPr>
          <p:cNvPicPr>
            <a:picLocks noChangeAspect="1"/>
          </p:cNvPicPr>
          <p:nvPr/>
        </p:nvPicPr>
        <p:blipFill>
          <a:blip r:embed="rId3"/>
          <a:stretch>
            <a:fillRect/>
          </a:stretch>
        </p:blipFill>
        <p:spPr>
          <a:xfrm>
            <a:off x="5745184" y="1845712"/>
            <a:ext cx="1452076" cy="1452076"/>
          </a:xfrm>
          <a:prstGeom prst="rect">
            <a:avLst/>
          </a:prstGeom>
        </p:spPr>
      </p:pic>
      <p:pic>
        <p:nvPicPr>
          <p:cNvPr id="17" name="Picture 16">
            <a:extLst>
              <a:ext uri="{FF2B5EF4-FFF2-40B4-BE49-F238E27FC236}">
                <a16:creationId xmlns:a16="http://schemas.microsoft.com/office/drawing/2014/main" id="{B218D868-CB58-904B-8000-0B368F618D3C}"/>
              </a:ext>
            </a:extLst>
          </p:cNvPr>
          <p:cNvPicPr>
            <a:picLocks noChangeAspect="1"/>
          </p:cNvPicPr>
          <p:nvPr/>
        </p:nvPicPr>
        <p:blipFill>
          <a:blip r:embed="rId4"/>
          <a:stretch>
            <a:fillRect/>
          </a:stretch>
        </p:blipFill>
        <p:spPr>
          <a:xfrm>
            <a:off x="1443047" y="149954"/>
            <a:ext cx="1518826" cy="1518826"/>
          </a:xfrm>
          <a:prstGeom prst="rect">
            <a:avLst/>
          </a:prstGeom>
        </p:spPr>
      </p:pic>
      <p:pic>
        <p:nvPicPr>
          <p:cNvPr id="20" name="Picture 19">
            <a:extLst>
              <a:ext uri="{FF2B5EF4-FFF2-40B4-BE49-F238E27FC236}">
                <a16:creationId xmlns:a16="http://schemas.microsoft.com/office/drawing/2014/main" id="{A488173B-D978-1449-AD71-468F13A9FF04}"/>
              </a:ext>
            </a:extLst>
          </p:cNvPr>
          <p:cNvPicPr>
            <a:picLocks noChangeAspect="1"/>
          </p:cNvPicPr>
          <p:nvPr/>
        </p:nvPicPr>
        <p:blipFill>
          <a:blip r:embed="rId5"/>
          <a:stretch>
            <a:fillRect/>
          </a:stretch>
        </p:blipFill>
        <p:spPr>
          <a:xfrm>
            <a:off x="1443047" y="1778962"/>
            <a:ext cx="1518826" cy="1518826"/>
          </a:xfrm>
          <a:prstGeom prst="rect">
            <a:avLst/>
          </a:prstGeom>
        </p:spPr>
      </p:pic>
      <p:pic>
        <p:nvPicPr>
          <p:cNvPr id="22" name="Picture 21">
            <a:extLst>
              <a:ext uri="{FF2B5EF4-FFF2-40B4-BE49-F238E27FC236}">
                <a16:creationId xmlns:a16="http://schemas.microsoft.com/office/drawing/2014/main" id="{62D70121-8C31-F54D-BB8D-E63DA4320B4C}"/>
              </a:ext>
            </a:extLst>
          </p:cNvPr>
          <p:cNvPicPr>
            <a:picLocks noChangeAspect="1"/>
          </p:cNvPicPr>
          <p:nvPr/>
        </p:nvPicPr>
        <p:blipFill>
          <a:blip r:embed="rId6"/>
          <a:stretch>
            <a:fillRect/>
          </a:stretch>
        </p:blipFill>
        <p:spPr>
          <a:xfrm>
            <a:off x="1443047" y="3491324"/>
            <a:ext cx="1518826" cy="1518826"/>
          </a:xfrm>
          <a:prstGeom prst="rect">
            <a:avLst/>
          </a:prstGeom>
        </p:spPr>
      </p:pic>
    </p:spTree>
    <p:extLst>
      <p:ext uri="{BB962C8B-B14F-4D97-AF65-F5344CB8AC3E}">
        <p14:creationId xmlns:p14="http://schemas.microsoft.com/office/powerpoint/2010/main" val="89528679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edkoop Zonnestralen 2 fotobehang, makkelijk besteld en snel in huis! -  Repro.nl">
            <a:extLst>
              <a:ext uri="{FF2B5EF4-FFF2-40B4-BE49-F238E27FC236}">
                <a16:creationId xmlns:a16="http://schemas.microsoft.com/office/drawing/2014/main" id="{CF967C46-429A-5742-A96D-C337240F2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 y="-20320"/>
            <a:ext cx="9183629" cy="68402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2A16ACCE-93AA-2847-8686-30538D6BD466}"/>
              </a:ext>
            </a:extLst>
          </p:cNvPr>
          <p:cNvSpPr txBox="1">
            <a:spLocks/>
          </p:cNvSpPr>
          <p:nvPr/>
        </p:nvSpPr>
        <p:spPr bwMode="auto">
          <a:xfrm>
            <a:off x="3385820" y="2367366"/>
            <a:ext cx="6172200" cy="97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1714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143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8572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2001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543050" indent="-171450" algn="l" defTabSz="685800" rtl="0" fontAlgn="base">
              <a:spcBef>
                <a:spcPts val="700"/>
              </a:spcBef>
              <a:spcAft>
                <a:spcPct val="0"/>
              </a:spcAft>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hangingPunct="1">
              <a:buFont typeface="Arial" panose="020B0604020202020204" pitchFamily="34" charset="0"/>
              <a:buNone/>
            </a:pPr>
            <a:r>
              <a:rPr lang="en-US" altLang="en-US" dirty="0">
                <a:ea typeface="ＭＳ Ｐゴシック" panose="020B0600070205080204" pitchFamily="34" charset="-128"/>
              </a:rPr>
              <a:t>		</a:t>
            </a:r>
            <a:r>
              <a:rPr lang="en-US" altLang="en-US" sz="4400" dirty="0">
                <a:solidFill>
                  <a:srgbClr val="B22D00"/>
                </a:solidFill>
                <a:ea typeface="ＭＳ Ｐゴシック" panose="020B0600070205080204" pitchFamily="34" charset="-128"/>
              </a:rPr>
              <a:t>Affordance</a:t>
            </a:r>
            <a:endParaRPr lang="nl-NL" altLang="en-US" dirty="0">
              <a:solidFill>
                <a:srgbClr val="B22D00"/>
              </a:solidFill>
              <a:ea typeface="ＭＳ Ｐゴシック" panose="020B0600070205080204" pitchFamily="34" charset="-128"/>
            </a:endParaRPr>
          </a:p>
        </p:txBody>
      </p:sp>
    </p:spTree>
    <p:extLst>
      <p:ext uri="{BB962C8B-B14F-4D97-AF65-F5344CB8AC3E}">
        <p14:creationId xmlns:p14="http://schemas.microsoft.com/office/powerpoint/2010/main" val="334682261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E1D80979-3E9A-2741-B9E9-E293F4C3DABE}"/>
              </a:ext>
            </a:extLst>
          </p:cNvPr>
          <p:cNvSpPr txBox="1">
            <a:spLocks/>
          </p:cNvSpPr>
          <p:nvPr/>
        </p:nvSpPr>
        <p:spPr bwMode="auto">
          <a:xfrm>
            <a:off x="4200864" y="2258249"/>
            <a:ext cx="766159"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vs.</a:t>
            </a:r>
          </a:p>
        </p:txBody>
      </p:sp>
      <p:pic>
        <p:nvPicPr>
          <p:cNvPr id="18" name="Picture 17">
            <a:extLst>
              <a:ext uri="{FF2B5EF4-FFF2-40B4-BE49-F238E27FC236}">
                <a16:creationId xmlns:a16="http://schemas.microsoft.com/office/drawing/2014/main" id="{75AC4A5D-983B-8A41-BD0B-40E2AE3F9172}"/>
              </a:ext>
            </a:extLst>
          </p:cNvPr>
          <p:cNvPicPr>
            <a:picLocks noChangeAspect="1"/>
          </p:cNvPicPr>
          <p:nvPr/>
        </p:nvPicPr>
        <p:blipFill>
          <a:blip r:embed="rId3"/>
          <a:stretch>
            <a:fillRect/>
          </a:stretch>
        </p:blipFill>
        <p:spPr>
          <a:xfrm>
            <a:off x="5745184" y="1845712"/>
            <a:ext cx="1452076" cy="1452076"/>
          </a:xfrm>
          <a:prstGeom prst="rect">
            <a:avLst/>
          </a:prstGeom>
        </p:spPr>
      </p:pic>
      <p:pic>
        <p:nvPicPr>
          <p:cNvPr id="17" name="Picture 16">
            <a:extLst>
              <a:ext uri="{FF2B5EF4-FFF2-40B4-BE49-F238E27FC236}">
                <a16:creationId xmlns:a16="http://schemas.microsoft.com/office/drawing/2014/main" id="{B218D868-CB58-904B-8000-0B368F618D3C}"/>
              </a:ext>
            </a:extLst>
          </p:cNvPr>
          <p:cNvPicPr>
            <a:picLocks noChangeAspect="1"/>
          </p:cNvPicPr>
          <p:nvPr/>
        </p:nvPicPr>
        <p:blipFill>
          <a:blip r:embed="rId4"/>
          <a:stretch>
            <a:fillRect/>
          </a:stretch>
        </p:blipFill>
        <p:spPr>
          <a:xfrm>
            <a:off x="1443047" y="149954"/>
            <a:ext cx="1518826" cy="1518826"/>
          </a:xfrm>
          <a:prstGeom prst="rect">
            <a:avLst/>
          </a:prstGeom>
        </p:spPr>
      </p:pic>
      <p:pic>
        <p:nvPicPr>
          <p:cNvPr id="20" name="Picture 19">
            <a:extLst>
              <a:ext uri="{FF2B5EF4-FFF2-40B4-BE49-F238E27FC236}">
                <a16:creationId xmlns:a16="http://schemas.microsoft.com/office/drawing/2014/main" id="{A488173B-D978-1449-AD71-468F13A9FF04}"/>
              </a:ext>
            </a:extLst>
          </p:cNvPr>
          <p:cNvPicPr>
            <a:picLocks noChangeAspect="1"/>
          </p:cNvPicPr>
          <p:nvPr/>
        </p:nvPicPr>
        <p:blipFill>
          <a:blip r:embed="rId5"/>
          <a:stretch>
            <a:fillRect/>
          </a:stretch>
        </p:blipFill>
        <p:spPr>
          <a:xfrm>
            <a:off x="1443047" y="1778962"/>
            <a:ext cx="1518826" cy="1518826"/>
          </a:xfrm>
          <a:prstGeom prst="rect">
            <a:avLst/>
          </a:prstGeom>
        </p:spPr>
      </p:pic>
      <p:pic>
        <p:nvPicPr>
          <p:cNvPr id="22" name="Picture 21">
            <a:extLst>
              <a:ext uri="{FF2B5EF4-FFF2-40B4-BE49-F238E27FC236}">
                <a16:creationId xmlns:a16="http://schemas.microsoft.com/office/drawing/2014/main" id="{62D70121-8C31-F54D-BB8D-E63DA4320B4C}"/>
              </a:ext>
            </a:extLst>
          </p:cNvPr>
          <p:cNvPicPr>
            <a:picLocks noChangeAspect="1"/>
          </p:cNvPicPr>
          <p:nvPr/>
        </p:nvPicPr>
        <p:blipFill>
          <a:blip r:embed="rId6"/>
          <a:stretch>
            <a:fillRect/>
          </a:stretch>
        </p:blipFill>
        <p:spPr>
          <a:xfrm>
            <a:off x="1443047" y="3491324"/>
            <a:ext cx="1518826" cy="1518826"/>
          </a:xfrm>
          <a:prstGeom prst="rect">
            <a:avLst/>
          </a:prstGeom>
        </p:spPr>
      </p:pic>
    </p:spTree>
    <p:extLst>
      <p:ext uri="{BB962C8B-B14F-4D97-AF65-F5344CB8AC3E}">
        <p14:creationId xmlns:p14="http://schemas.microsoft.com/office/powerpoint/2010/main" val="352032575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49C2207-0509-3248-B936-CBE81AADBEED}"/>
              </a:ext>
            </a:extLst>
          </p:cNvPr>
          <p:cNvGrpSpPr>
            <a:grpSpLocks noChangeAspect="1"/>
          </p:cNvGrpSpPr>
          <p:nvPr/>
        </p:nvGrpSpPr>
        <p:grpSpPr>
          <a:xfrm>
            <a:off x="4938084" y="1363441"/>
            <a:ext cx="2203200" cy="2161618"/>
            <a:chOff x="6724182" y="2029522"/>
            <a:chExt cx="4129272" cy="4051337"/>
          </a:xfrm>
        </p:grpSpPr>
        <p:sp>
          <p:nvSpPr>
            <p:cNvPr id="18" name="Oval 17">
              <a:extLst>
                <a:ext uri="{FF2B5EF4-FFF2-40B4-BE49-F238E27FC236}">
                  <a16:creationId xmlns:a16="http://schemas.microsoft.com/office/drawing/2014/main" id="{05E71EF7-549B-8040-9714-7B60F16618B1}"/>
                </a:ext>
              </a:extLst>
            </p:cNvPr>
            <p:cNvSpPr/>
            <p:nvPr/>
          </p:nvSpPr>
          <p:spPr>
            <a:xfrm>
              <a:off x="6724182" y="2029522"/>
              <a:ext cx="4129272" cy="4051337"/>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3BA0939-D167-1B41-8A56-C914F3593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066" y="2430353"/>
              <a:ext cx="3219327" cy="3145445"/>
            </a:xfrm>
            <a:prstGeom prst="rect">
              <a:avLst/>
            </a:prstGeom>
          </p:spPr>
        </p:pic>
        <p:sp>
          <p:nvSpPr>
            <p:cNvPr id="10" name="Rectangle 9">
              <a:extLst>
                <a:ext uri="{FF2B5EF4-FFF2-40B4-BE49-F238E27FC236}">
                  <a16:creationId xmlns:a16="http://schemas.microsoft.com/office/drawing/2014/main" id="{698A5BD8-EB8D-4B4F-A475-E7AAAE6A3EC4}"/>
                </a:ext>
              </a:extLst>
            </p:cNvPr>
            <p:cNvSpPr/>
            <p:nvPr/>
          </p:nvSpPr>
          <p:spPr>
            <a:xfrm>
              <a:off x="7664269" y="2356470"/>
              <a:ext cx="2246919" cy="18892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A373504-7F39-A046-9487-61234F672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0221" y="2635288"/>
              <a:ext cx="1795015" cy="1753820"/>
            </a:xfrm>
            <a:prstGeom prst="rect">
              <a:avLst/>
            </a:prstGeom>
          </p:spPr>
        </p:pic>
      </p:grpSp>
      <p:grpSp>
        <p:nvGrpSpPr>
          <p:cNvPr id="20" name="Group 19">
            <a:extLst>
              <a:ext uri="{FF2B5EF4-FFF2-40B4-BE49-F238E27FC236}">
                <a16:creationId xmlns:a16="http://schemas.microsoft.com/office/drawing/2014/main" id="{4D365CBC-D024-6D43-A926-B31590D80B4B}"/>
              </a:ext>
            </a:extLst>
          </p:cNvPr>
          <p:cNvGrpSpPr>
            <a:grpSpLocks noChangeAspect="1"/>
          </p:cNvGrpSpPr>
          <p:nvPr/>
        </p:nvGrpSpPr>
        <p:grpSpPr>
          <a:xfrm>
            <a:off x="1610744" y="1317791"/>
            <a:ext cx="2201551" cy="2160000"/>
            <a:chOff x="964316" y="2029521"/>
            <a:chExt cx="4129272" cy="4051337"/>
          </a:xfrm>
        </p:grpSpPr>
        <p:sp>
          <p:nvSpPr>
            <p:cNvPr id="19" name="Oval 18">
              <a:extLst>
                <a:ext uri="{FF2B5EF4-FFF2-40B4-BE49-F238E27FC236}">
                  <a16:creationId xmlns:a16="http://schemas.microsoft.com/office/drawing/2014/main" id="{E9EAFBDE-B0E6-1F43-A563-6F4F6116FDC4}"/>
                </a:ext>
              </a:extLst>
            </p:cNvPr>
            <p:cNvSpPr/>
            <p:nvPr/>
          </p:nvSpPr>
          <p:spPr>
            <a:xfrm>
              <a:off x="964316" y="2029521"/>
              <a:ext cx="4129272" cy="405133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12655BE-BD11-8344-B10F-ADCC40A64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507" y="2635288"/>
              <a:ext cx="3014083" cy="3014083"/>
            </a:xfrm>
            <a:prstGeom prst="rect">
              <a:avLst/>
            </a:prstGeom>
          </p:spPr>
        </p:pic>
      </p:grpSp>
    </p:spTree>
    <p:extLst>
      <p:ext uri="{BB962C8B-B14F-4D97-AF65-F5344CB8AC3E}">
        <p14:creationId xmlns:p14="http://schemas.microsoft.com/office/powerpoint/2010/main" val="262644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FCB7D9-BF2D-8D40-AE33-29BED454B711}"/>
              </a:ext>
            </a:extLst>
          </p:cNvPr>
          <p:cNvPicPr>
            <a:picLocks noChangeAspect="1"/>
          </p:cNvPicPr>
          <p:nvPr/>
        </p:nvPicPr>
        <p:blipFill>
          <a:blip r:embed="rId3"/>
          <a:stretch>
            <a:fillRect/>
          </a:stretch>
        </p:blipFill>
        <p:spPr>
          <a:xfrm>
            <a:off x="1020784" y="1962149"/>
            <a:ext cx="1452076" cy="1452076"/>
          </a:xfrm>
          <a:prstGeom prst="rect">
            <a:avLst/>
          </a:prstGeom>
        </p:spPr>
      </p:pic>
      <p:grpSp>
        <p:nvGrpSpPr>
          <p:cNvPr id="13" name="Group 12">
            <a:extLst>
              <a:ext uri="{FF2B5EF4-FFF2-40B4-BE49-F238E27FC236}">
                <a16:creationId xmlns:a16="http://schemas.microsoft.com/office/drawing/2014/main" id="{A2FB9F01-9A94-C74A-8831-D01A0AA75E50}"/>
              </a:ext>
            </a:extLst>
          </p:cNvPr>
          <p:cNvGrpSpPr/>
          <p:nvPr/>
        </p:nvGrpSpPr>
        <p:grpSpPr>
          <a:xfrm>
            <a:off x="3530039" y="690880"/>
            <a:ext cx="4874618" cy="3952681"/>
            <a:chOff x="3530039" y="690880"/>
            <a:chExt cx="4874618" cy="3952681"/>
          </a:xfrm>
        </p:grpSpPr>
        <p:pic>
          <p:nvPicPr>
            <p:cNvPr id="4" name="Picture 3">
              <a:extLst>
                <a:ext uri="{FF2B5EF4-FFF2-40B4-BE49-F238E27FC236}">
                  <a16:creationId xmlns:a16="http://schemas.microsoft.com/office/drawing/2014/main" id="{A09A9624-CC11-D041-8209-04CE4B5428F9}"/>
                </a:ext>
              </a:extLst>
            </p:cNvPr>
            <p:cNvPicPr>
              <a:picLocks noChangeAspect="1"/>
            </p:cNvPicPr>
            <p:nvPr/>
          </p:nvPicPr>
          <p:blipFill>
            <a:blip r:embed="rId4"/>
            <a:stretch>
              <a:fillRect/>
            </a:stretch>
          </p:blipFill>
          <p:spPr>
            <a:xfrm>
              <a:off x="5053399" y="690880"/>
              <a:ext cx="3351258" cy="2339340"/>
            </a:xfrm>
            <a:prstGeom prst="rect">
              <a:avLst/>
            </a:prstGeom>
          </p:spPr>
        </p:pic>
        <p:sp>
          <p:nvSpPr>
            <p:cNvPr id="10" name="Ondertitel 2">
              <a:extLst>
                <a:ext uri="{FF2B5EF4-FFF2-40B4-BE49-F238E27FC236}">
                  <a16:creationId xmlns:a16="http://schemas.microsoft.com/office/drawing/2014/main" id="{F02912D7-8E17-A043-AB5B-A36BA894847D}"/>
                </a:ext>
              </a:extLst>
            </p:cNvPr>
            <p:cNvSpPr txBox="1">
              <a:spLocks/>
            </p:cNvSpPr>
            <p:nvPr/>
          </p:nvSpPr>
          <p:spPr bwMode="auto">
            <a:xfrm>
              <a:off x="3530039" y="2258248"/>
              <a:ext cx="766159"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vs.</a:t>
              </a:r>
            </a:p>
          </p:txBody>
        </p:sp>
        <p:pic>
          <p:nvPicPr>
            <p:cNvPr id="7" name="Picture 6">
              <a:extLst>
                <a:ext uri="{FF2B5EF4-FFF2-40B4-BE49-F238E27FC236}">
                  <a16:creationId xmlns:a16="http://schemas.microsoft.com/office/drawing/2014/main" id="{51C2B03B-F9B8-F445-847C-43709F7AB94D}"/>
                </a:ext>
              </a:extLst>
            </p:cNvPr>
            <p:cNvPicPr>
              <a:picLocks noChangeAspect="1"/>
            </p:cNvPicPr>
            <p:nvPr/>
          </p:nvPicPr>
          <p:blipFill>
            <a:blip r:embed="rId5"/>
            <a:stretch>
              <a:fillRect/>
            </a:stretch>
          </p:blipFill>
          <p:spPr>
            <a:xfrm>
              <a:off x="5121482" y="3244209"/>
              <a:ext cx="1202952" cy="1399352"/>
            </a:xfrm>
            <a:prstGeom prst="rect">
              <a:avLst/>
            </a:prstGeom>
          </p:spPr>
        </p:pic>
        <p:pic>
          <p:nvPicPr>
            <p:cNvPr id="12" name="Picture 11">
              <a:extLst>
                <a:ext uri="{FF2B5EF4-FFF2-40B4-BE49-F238E27FC236}">
                  <a16:creationId xmlns:a16="http://schemas.microsoft.com/office/drawing/2014/main" id="{6B932E4A-F18D-C04D-9FFD-50B12E1A5A03}"/>
                </a:ext>
              </a:extLst>
            </p:cNvPr>
            <p:cNvPicPr>
              <a:picLocks noChangeAspect="1"/>
            </p:cNvPicPr>
            <p:nvPr/>
          </p:nvPicPr>
          <p:blipFill>
            <a:blip r:embed="rId6"/>
            <a:stretch>
              <a:fillRect/>
            </a:stretch>
          </p:blipFill>
          <p:spPr>
            <a:xfrm>
              <a:off x="6885695" y="3224150"/>
              <a:ext cx="1419414" cy="1419411"/>
            </a:xfrm>
            <a:prstGeom prst="rect">
              <a:avLst/>
            </a:prstGeom>
          </p:spPr>
        </p:pic>
      </p:grpSp>
    </p:spTree>
    <p:extLst>
      <p:ext uri="{BB962C8B-B14F-4D97-AF65-F5344CB8AC3E}">
        <p14:creationId xmlns:p14="http://schemas.microsoft.com/office/powerpoint/2010/main" val="99546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E1D80979-3E9A-2741-B9E9-E293F4C3DABE}"/>
              </a:ext>
            </a:extLst>
          </p:cNvPr>
          <p:cNvSpPr txBox="1">
            <a:spLocks/>
          </p:cNvSpPr>
          <p:nvPr/>
        </p:nvSpPr>
        <p:spPr bwMode="auto">
          <a:xfrm>
            <a:off x="4200864" y="2258249"/>
            <a:ext cx="766159"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vs.</a:t>
            </a:r>
          </a:p>
        </p:txBody>
      </p:sp>
      <p:pic>
        <p:nvPicPr>
          <p:cNvPr id="18" name="Picture 17">
            <a:extLst>
              <a:ext uri="{FF2B5EF4-FFF2-40B4-BE49-F238E27FC236}">
                <a16:creationId xmlns:a16="http://schemas.microsoft.com/office/drawing/2014/main" id="{75AC4A5D-983B-8A41-BD0B-40E2AE3F9172}"/>
              </a:ext>
            </a:extLst>
          </p:cNvPr>
          <p:cNvPicPr>
            <a:picLocks noChangeAspect="1"/>
          </p:cNvPicPr>
          <p:nvPr/>
        </p:nvPicPr>
        <p:blipFill>
          <a:blip r:embed="rId3"/>
          <a:stretch>
            <a:fillRect/>
          </a:stretch>
        </p:blipFill>
        <p:spPr>
          <a:xfrm>
            <a:off x="5745184" y="1845712"/>
            <a:ext cx="1452076" cy="1452076"/>
          </a:xfrm>
          <a:prstGeom prst="rect">
            <a:avLst/>
          </a:prstGeom>
        </p:spPr>
      </p:pic>
      <p:pic>
        <p:nvPicPr>
          <p:cNvPr id="17" name="Picture 16">
            <a:extLst>
              <a:ext uri="{FF2B5EF4-FFF2-40B4-BE49-F238E27FC236}">
                <a16:creationId xmlns:a16="http://schemas.microsoft.com/office/drawing/2014/main" id="{B218D868-CB58-904B-8000-0B368F618D3C}"/>
              </a:ext>
            </a:extLst>
          </p:cNvPr>
          <p:cNvPicPr>
            <a:picLocks noChangeAspect="1"/>
          </p:cNvPicPr>
          <p:nvPr/>
        </p:nvPicPr>
        <p:blipFill>
          <a:blip r:embed="rId4"/>
          <a:stretch>
            <a:fillRect/>
          </a:stretch>
        </p:blipFill>
        <p:spPr>
          <a:xfrm>
            <a:off x="1443047" y="149954"/>
            <a:ext cx="1518826" cy="1518826"/>
          </a:xfrm>
          <a:prstGeom prst="rect">
            <a:avLst/>
          </a:prstGeom>
        </p:spPr>
      </p:pic>
      <p:pic>
        <p:nvPicPr>
          <p:cNvPr id="20" name="Picture 19">
            <a:extLst>
              <a:ext uri="{FF2B5EF4-FFF2-40B4-BE49-F238E27FC236}">
                <a16:creationId xmlns:a16="http://schemas.microsoft.com/office/drawing/2014/main" id="{A488173B-D978-1449-AD71-468F13A9FF04}"/>
              </a:ext>
            </a:extLst>
          </p:cNvPr>
          <p:cNvPicPr>
            <a:picLocks noChangeAspect="1"/>
          </p:cNvPicPr>
          <p:nvPr/>
        </p:nvPicPr>
        <p:blipFill>
          <a:blip r:embed="rId5"/>
          <a:stretch>
            <a:fillRect/>
          </a:stretch>
        </p:blipFill>
        <p:spPr>
          <a:xfrm>
            <a:off x="1443047" y="1778962"/>
            <a:ext cx="1518826" cy="1518826"/>
          </a:xfrm>
          <a:prstGeom prst="rect">
            <a:avLst/>
          </a:prstGeom>
        </p:spPr>
      </p:pic>
      <p:pic>
        <p:nvPicPr>
          <p:cNvPr id="22" name="Picture 21">
            <a:extLst>
              <a:ext uri="{FF2B5EF4-FFF2-40B4-BE49-F238E27FC236}">
                <a16:creationId xmlns:a16="http://schemas.microsoft.com/office/drawing/2014/main" id="{62D70121-8C31-F54D-BB8D-E63DA4320B4C}"/>
              </a:ext>
            </a:extLst>
          </p:cNvPr>
          <p:cNvPicPr>
            <a:picLocks noChangeAspect="1"/>
          </p:cNvPicPr>
          <p:nvPr/>
        </p:nvPicPr>
        <p:blipFill>
          <a:blip r:embed="rId6"/>
          <a:stretch>
            <a:fillRect/>
          </a:stretch>
        </p:blipFill>
        <p:spPr>
          <a:xfrm>
            <a:off x="1443047" y="3491324"/>
            <a:ext cx="1518826" cy="1518826"/>
          </a:xfrm>
          <a:prstGeom prst="rect">
            <a:avLst/>
          </a:prstGeom>
        </p:spPr>
      </p:pic>
    </p:spTree>
    <p:extLst>
      <p:ext uri="{BB962C8B-B14F-4D97-AF65-F5344CB8AC3E}">
        <p14:creationId xmlns:p14="http://schemas.microsoft.com/office/powerpoint/2010/main" val="388894343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9F94B8-A71D-0446-8556-E3269342D2C5}"/>
              </a:ext>
            </a:extLst>
          </p:cNvPr>
          <p:cNvPicPr>
            <a:picLocks noChangeAspect="1"/>
          </p:cNvPicPr>
          <p:nvPr/>
        </p:nvPicPr>
        <p:blipFill>
          <a:blip r:embed="rId2"/>
          <a:stretch>
            <a:fillRect/>
          </a:stretch>
        </p:blipFill>
        <p:spPr>
          <a:xfrm>
            <a:off x="732383" y="1098550"/>
            <a:ext cx="6529029" cy="3704256"/>
          </a:xfrm>
          <a:prstGeom prst="rect">
            <a:avLst/>
          </a:prstGeom>
        </p:spPr>
      </p:pic>
      <p:sp>
        <p:nvSpPr>
          <p:cNvPr id="4" name="Titel 1">
            <a:extLst>
              <a:ext uri="{FF2B5EF4-FFF2-40B4-BE49-F238E27FC236}">
                <a16:creationId xmlns:a16="http://schemas.microsoft.com/office/drawing/2014/main" id="{C2269139-FF1B-C446-9B36-6A95FF562FBC}"/>
              </a:ext>
            </a:extLst>
          </p:cNvPr>
          <p:cNvSpPr>
            <a:spLocks noGrp="1"/>
          </p:cNvSpPr>
          <p:nvPr>
            <p:ph type="title"/>
          </p:nvPr>
        </p:nvSpPr>
        <p:spPr>
          <a:xfrm>
            <a:off x="628650" y="269875"/>
            <a:ext cx="7920038" cy="828675"/>
          </a:xfrm>
        </p:spPr>
        <p:txBody>
          <a:bodyPr/>
          <a:lstStyle/>
          <a:p>
            <a:pPr eaLnBrk="1" hangingPunct="1"/>
            <a:r>
              <a:rPr lang="nl-NL" altLang="en-US" dirty="0">
                <a:solidFill>
                  <a:srgbClr val="E60000"/>
                </a:solidFill>
                <a:ea typeface="ＭＳ Ｐゴシック" panose="020B0600070205080204" pitchFamily="34" charset="-128"/>
              </a:rPr>
              <a:t>Spreiden van leermomenten</a:t>
            </a:r>
          </a:p>
        </p:txBody>
      </p:sp>
    </p:spTree>
    <p:extLst>
      <p:ext uri="{BB962C8B-B14F-4D97-AF65-F5344CB8AC3E}">
        <p14:creationId xmlns:p14="http://schemas.microsoft.com/office/powerpoint/2010/main" val="256354031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1AEDD7E-B719-AF49-BD8D-03A86E68A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670" y="676088"/>
            <a:ext cx="528796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25220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37DE-45C6-E244-8977-80695996E6DB}"/>
              </a:ext>
            </a:extLst>
          </p:cNvPr>
          <p:cNvSpPr>
            <a:spLocks noGrp="1"/>
          </p:cNvSpPr>
          <p:nvPr>
            <p:ph type="title"/>
          </p:nvPr>
        </p:nvSpPr>
        <p:spPr/>
        <p:txBody>
          <a:bodyPr/>
          <a:lstStyle/>
          <a:p>
            <a:r>
              <a:rPr lang="en-NL" dirty="0"/>
              <a:t>Gepersonaliseerd, online formatief toetsen</a:t>
            </a:r>
          </a:p>
        </p:txBody>
      </p:sp>
      <p:sp>
        <p:nvSpPr>
          <p:cNvPr id="3" name="Content Placeholder 2">
            <a:extLst>
              <a:ext uri="{FF2B5EF4-FFF2-40B4-BE49-F238E27FC236}">
                <a16:creationId xmlns:a16="http://schemas.microsoft.com/office/drawing/2014/main" id="{EF8B38E7-9B44-BA42-B33B-7301AB073F58}"/>
              </a:ext>
            </a:extLst>
          </p:cNvPr>
          <p:cNvSpPr>
            <a:spLocks noGrp="1"/>
          </p:cNvSpPr>
          <p:nvPr>
            <p:ph idx="1"/>
          </p:nvPr>
        </p:nvSpPr>
        <p:spPr/>
        <p:txBody>
          <a:bodyPr/>
          <a:lstStyle/>
          <a:p>
            <a:endParaRPr lang="en-NL" dirty="0"/>
          </a:p>
        </p:txBody>
      </p:sp>
      <p:pic>
        <p:nvPicPr>
          <p:cNvPr id="7" name="Picture 6" descr="Afbeeldingsresultaat voor comenius netwerk">
            <a:extLst>
              <a:ext uri="{FF2B5EF4-FFF2-40B4-BE49-F238E27FC236}">
                <a16:creationId xmlns:a16="http://schemas.microsoft.com/office/drawing/2014/main" id="{D75F10BD-FE05-5240-A48D-ED72C54F4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501" y="1748854"/>
            <a:ext cx="3705850" cy="14581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DB2CB52-C411-9841-A369-F28010D3D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748854"/>
            <a:ext cx="2894418" cy="1458172"/>
          </a:xfrm>
          <a:prstGeom prst="rect">
            <a:avLst/>
          </a:prstGeom>
        </p:spPr>
      </p:pic>
    </p:spTree>
    <p:extLst>
      <p:ext uri="{BB962C8B-B14F-4D97-AF65-F5344CB8AC3E}">
        <p14:creationId xmlns:p14="http://schemas.microsoft.com/office/powerpoint/2010/main" val="9255840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9.png">
            <a:extLst>
              <a:ext uri="{FF2B5EF4-FFF2-40B4-BE49-F238E27FC236}">
                <a16:creationId xmlns:a16="http://schemas.microsoft.com/office/drawing/2014/main" id="{620E30A1-5E0B-3E49-89B5-9D3D6065F851}"/>
              </a:ext>
            </a:extLst>
          </p:cNvPr>
          <p:cNvPicPr>
            <a:picLocks noChangeAspect="1"/>
          </p:cNvPicPr>
          <p:nvPr/>
        </p:nvPicPr>
        <p:blipFill>
          <a:blip r:embed="rId3"/>
          <a:srcRect/>
          <a:stretch>
            <a:fillRect/>
          </a:stretch>
        </p:blipFill>
        <p:spPr>
          <a:xfrm>
            <a:off x="587365" y="821967"/>
            <a:ext cx="7735000" cy="3966825"/>
          </a:xfrm>
          <a:prstGeom prst="rect">
            <a:avLst/>
          </a:prstGeom>
          <a:ln/>
          <a:effectLst>
            <a:softEdge rad="0"/>
          </a:effectLst>
        </p:spPr>
      </p:pic>
      <p:sp>
        <p:nvSpPr>
          <p:cNvPr id="6" name="Rectangle 5">
            <a:extLst>
              <a:ext uri="{FF2B5EF4-FFF2-40B4-BE49-F238E27FC236}">
                <a16:creationId xmlns:a16="http://schemas.microsoft.com/office/drawing/2014/main" id="{461A9B2A-3EBA-904B-B523-8DC3D47B3CEB}"/>
              </a:ext>
            </a:extLst>
          </p:cNvPr>
          <p:cNvSpPr/>
          <p:nvPr/>
        </p:nvSpPr>
        <p:spPr>
          <a:xfrm>
            <a:off x="587364" y="3098234"/>
            <a:ext cx="7734999" cy="1650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3A735EC-C7C9-2E43-A892-4CB7AFE6ED16}"/>
              </a:ext>
            </a:extLst>
          </p:cNvPr>
          <p:cNvSpPr/>
          <p:nvPr/>
        </p:nvSpPr>
        <p:spPr>
          <a:xfrm>
            <a:off x="587362" y="2894482"/>
            <a:ext cx="7305261" cy="407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Tree>
    <p:extLst>
      <p:ext uri="{BB962C8B-B14F-4D97-AF65-F5344CB8AC3E}">
        <p14:creationId xmlns:p14="http://schemas.microsoft.com/office/powerpoint/2010/main" val="2663529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el 1">
            <a:extLst>
              <a:ext uri="{FF2B5EF4-FFF2-40B4-BE49-F238E27FC236}">
                <a16:creationId xmlns:a16="http://schemas.microsoft.com/office/drawing/2014/main" id="{0F7F6E00-7862-B84F-87A9-444379B6D9A7}"/>
              </a:ext>
            </a:extLst>
          </p:cNvPr>
          <p:cNvSpPr>
            <a:spLocks noGrp="1"/>
          </p:cNvSpPr>
          <p:nvPr>
            <p:ph type="title"/>
          </p:nvPr>
        </p:nvSpPr>
        <p:spPr/>
        <p:txBody>
          <a:bodyPr/>
          <a:lstStyle/>
          <a:p>
            <a:pPr eaLnBrk="1" hangingPunct="1"/>
            <a:r>
              <a:rPr lang="nl-NL" altLang="en-US" dirty="0" err="1">
                <a:solidFill>
                  <a:srgbClr val="E60000"/>
                </a:solidFill>
                <a:ea typeface="ＭＳ Ｐゴシック" panose="020B0600070205080204" pitchFamily="34" charset="-128"/>
              </a:rPr>
              <a:t>Spaced</a:t>
            </a:r>
            <a:r>
              <a:rPr lang="nl-NL" altLang="en-US" dirty="0">
                <a:solidFill>
                  <a:srgbClr val="E60000"/>
                </a:solidFill>
                <a:ea typeface="ＭＳ Ｐゴシック" panose="020B0600070205080204" pitchFamily="34" charset="-128"/>
              </a:rPr>
              <a:t> </a:t>
            </a:r>
            <a:r>
              <a:rPr lang="nl-NL" altLang="en-US" dirty="0" err="1">
                <a:solidFill>
                  <a:srgbClr val="E60000"/>
                </a:solidFill>
                <a:ea typeface="ＭＳ Ｐゴシック" panose="020B0600070205080204" pitchFamily="34" charset="-128"/>
              </a:rPr>
              <a:t>practice</a:t>
            </a:r>
            <a:endParaRPr lang="nl-NL" altLang="en-US" dirty="0">
              <a:solidFill>
                <a:srgbClr val="E60000"/>
              </a:solidFill>
              <a:ea typeface="ＭＳ Ｐゴシック" panose="020B0600070205080204" pitchFamily="34" charset="-128"/>
            </a:endParaRPr>
          </a:p>
        </p:txBody>
      </p:sp>
      <p:pic>
        <p:nvPicPr>
          <p:cNvPr id="4" name="Picture 3">
            <a:extLst>
              <a:ext uri="{FF2B5EF4-FFF2-40B4-BE49-F238E27FC236}">
                <a16:creationId xmlns:a16="http://schemas.microsoft.com/office/drawing/2014/main" id="{C2568E8D-85F7-F34F-B779-F61E4F61AF6A}"/>
              </a:ext>
            </a:extLst>
          </p:cNvPr>
          <p:cNvPicPr>
            <a:picLocks noChangeAspect="1"/>
          </p:cNvPicPr>
          <p:nvPr/>
        </p:nvPicPr>
        <p:blipFill>
          <a:blip r:embed="rId3"/>
          <a:stretch>
            <a:fillRect/>
          </a:stretch>
        </p:blipFill>
        <p:spPr>
          <a:xfrm>
            <a:off x="251619" y="2175510"/>
            <a:ext cx="8775700" cy="1600200"/>
          </a:xfrm>
          <a:prstGeom prst="rect">
            <a:avLst/>
          </a:prstGeom>
        </p:spPr>
      </p:pic>
      <p:grpSp>
        <p:nvGrpSpPr>
          <p:cNvPr id="20" name="Group 19">
            <a:extLst>
              <a:ext uri="{FF2B5EF4-FFF2-40B4-BE49-F238E27FC236}">
                <a16:creationId xmlns:a16="http://schemas.microsoft.com/office/drawing/2014/main" id="{F336B6DD-3DF9-D044-B9B7-87126788298F}"/>
              </a:ext>
            </a:extLst>
          </p:cNvPr>
          <p:cNvGrpSpPr/>
          <p:nvPr/>
        </p:nvGrpSpPr>
        <p:grpSpPr>
          <a:xfrm>
            <a:off x="1792766" y="3749732"/>
            <a:ext cx="1834560" cy="738947"/>
            <a:chOff x="1741966" y="4145972"/>
            <a:chExt cx="1834560" cy="738947"/>
          </a:xfrm>
        </p:grpSpPr>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B81FF096-AAFD-D14D-8758-9C211C528005}"/>
                    </a:ext>
                  </a:extLst>
                </p14:cNvPr>
                <p14:cNvContentPartPr/>
                <p14:nvPr/>
              </p14:nvContentPartPr>
              <p14:xfrm>
                <a:off x="1741966" y="4145972"/>
                <a:ext cx="1834560" cy="201960"/>
              </p14:xfrm>
            </p:contentPart>
          </mc:Choice>
          <mc:Fallback xmlns="">
            <p:pic>
              <p:nvPicPr>
                <p:cNvPr id="8" name="Ink 7">
                  <a:extLst>
                    <a:ext uri="{FF2B5EF4-FFF2-40B4-BE49-F238E27FC236}">
                      <a16:creationId xmlns:a16="http://schemas.microsoft.com/office/drawing/2014/main" id="{B81FF096-AAFD-D14D-8758-9C211C528005}"/>
                    </a:ext>
                  </a:extLst>
                </p:cNvPr>
                <p:cNvPicPr/>
                <p:nvPr/>
              </p:nvPicPr>
              <p:blipFill>
                <a:blip r:embed="rId5"/>
                <a:stretch>
                  <a:fillRect/>
                </a:stretch>
              </p:blipFill>
              <p:spPr>
                <a:xfrm>
                  <a:off x="1732966" y="4136972"/>
                  <a:ext cx="18522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3A23EA12-D8C5-EE41-A9A0-AA841CD4605B}"/>
                    </a:ext>
                  </a:extLst>
                </p14:cNvPr>
                <p14:cNvContentPartPr/>
                <p14:nvPr/>
              </p14:nvContentPartPr>
              <p14:xfrm>
                <a:off x="2317246" y="4480772"/>
                <a:ext cx="18720" cy="116280"/>
              </p14:xfrm>
            </p:contentPart>
          </mc:Choice>
          <mc:Fallback xmlns="">
            <p:pic>
              <p:nvPicPr>
                <p:cNvPr id="9" name="Ink 8">
                  <a:extLst>
                    <a:ext uri="{FF2B5EF4-FFF2-40B4-BE49-F238E27FC236}">
                      <a16:creationId xmlns:a16="http://schemas.microsoft.com/office/drawing/2014/main" id="{3A23EA12-D8C5-EE41-A9A0-AA841CD4605B}"/>
                    </a:ext>
                  </a:extLst>
                </p:cNvPr>
                <p:cNvPicPr/>
                <p:nvPr/>
              </p:nvPicPr>
              <p:blipFill>
                <a:blip r:embed="rId7"/>
                <a:stretch>
                  <a:fillRect/>
                </a:stretch>
              </p:blipFill>
              <p:spPr>
                <a:xfrm>
                  <a:off x="2308246" y="4471772"/>
                  <a:ext cx="363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2F8D750-70F2-EE4D-BF7B-07640E9DD207}"/>
                    </a:ext>
                  </a:extLst>
                </p14:cNvPr>
                <p14:cNvContentPartPr/>
                <p14:nvPr/>
              </p14:nvContentPartPr>
              <p14:xfrm>
                <a:off x="2390686" y="4456292"/>
                <a:ext cx="154080" cy="412200"/>
              </p14:xfrm>
            </p:contentPart>
          </mc:Choice>
          <mc:Fallback xmlns="">
            <p:pic>
              <p:nvPicPr>
                <p:cNvPr id="11" name="Ink 10">
                  <a:extLst>
                    <a:ext uri="{FF2B5EF4-FFF2-40B4-BE49-F238E27FC236}">
                      <a16:creationId xmlns:a16="http://schemas.microsoft.com/office/drawing/2014/main" id="{22F8D750-70F2-EE4D-BF7B-07640E9DD207}"/>
                    </a:ext>
                  </a:extLst>
                </p:cNvPr>
                <p:cNvPicPr/>
                <p:nvPr/>
              </p:nvPicPr>
              <p:blipFill>
                <a:blip r:embed="rId9"/>
                <a:stretch>
                  <a:fillRect/>
                </a:stretch>
              </p:blipFill>
              <p:spPr>
                <a:xfrm>
                  <a:off x="2381686" y="4447652"/>
                  <a:ext cx="17172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8C6A8069-0450-114E-9B36-68693097F8BB}"/>
                    </a:ext>
                  </a:extLst>
                </p14:cNvPr>
                <p14:cNvContentPartPr/>
                <p14:nvPr/>
              </p14:nvContentPartPr>
              <p14:xfrm>
                <a:off x="3019966" y="4621892"/>
                <a:ext cx="7200" cy="220680"/>
              </p14:xfrm>
            </p:contentPart>
          </mc:Choice>
          <mc:Fallback xmlns="">
            <p:pic>
              <p:nvPicPr>
                <p:cNvPr id="15" name="Ink 14">
                  <a:extLst>
                    <a:ext uri="{FF2B5EF4-FFF2-40B4-BE49-F238E27FC236}">
                      <a16:creationId xmlns:a16="http://schemas.microsoft.com/office/drawing/2014/main" id="{8C6A8069-0450-114E-9B36-68693097F8BB}"/>
                    </a:ext>
                  </a:extLst>
                </p:cNvPr>
                <p:cNvPicPr/>
                <p:nvPr/>
              </p:nvPicPr>
              <p:blipFill>
                <a:blip r:embed="rId11"/>
                <a:stretch>
                  <a:fillRect/>
                </a:stretch>
              </p:blipFill>
              <p:spPr>
                <a:xfrm>
                  <a:off x="3010966" y="4613252"/>
                  <a:ext cx="248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3D978B35-0BCA-BD41-AD6A-E98E3530B852}"/>
                    </a:ext>
                  </a:extLst>
                </p14:cNvPr>
                <p14:cNvContentPartPr/>
                <p14:nvPr/>
              </p14:nvContentPartPr>
              <p14:xfrm>
                <a:off x="2948326" y="4611452"/>
                <a:ext cx="277560" cy="250920"/>
              </p14:xfrm>
            </p:contentPart>
          </mc:Choice>
          <mc:Fallback xmlns="">
            <p:pic>
              <p:nvPicPr>
                <p:cNvPr id="17" name="Ink 16">
                  <a:extLst>
                    <a:ext uri="{FF2B5EF4-FFF2-40B4-BE49-F238E27FC236}">
                      <a16:creationId xmlns:a16="http://schemas.microsoft.com/office/drawing/2014/main" id="{3D978B35-0BCA-BD41-AD6A-E98E3530B852}"/>
                    </a:ext>
                  </a:extLst>
                </p:cNvPr>
                <p:cNvPicPr/>
                <p:nvPr/>
              </p:nvPicPr>
              <p:blipFill>
                <a:blip r:embed="rId13"/>
                <a:stretch>
                  <a:fillRect/>
                </a:stretch>
              </p:blipFill>
              <p:spPr>
                <a:xfrm>
                  <a:off x="2939326" y="4602452"/>
                  <a:ext cx="29520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34125F33-0099-9F4C-BAC5-6EC6AF9992EA}"/>
                    </a:ext>
                  </a:extLst>
                </p14:cNvPr>
                <p14:cNvContentPartPr/>
                <p14:nvPr/>
              </p14:nvContentPartPr>
              <p14:xfrm>
                <a:off x="2548643" y="4723639"/>
                <a:ext cx="83520" cy="161280"/>
              </p14:xfrm>
            </p:contentPart>
          </mc:Choice>
          <mc:Fallback xmlns="">
            <p:pic>
              <p:nvPicPr>
                <p:cNvPr id="19" name="Ink 18">
                  <a:extLst>
                    <a:ext uri="{FF2B5EF4-FFF2-40B4-BE49-F238E27FC236}">
                      <a16:creationId xmlns:a16="http://schemas.microsoft.com/office/drawing/2014/main" id="{34125F33-0099-9F4C-BAC5-6EC6AF9992EA}"/>
                    </a:ext>
                  </a:extLst>
                </p:cNvPr>
                <p:cNvPicPr/>
                <p:nvPr/>
              </p:nvPicPr>
              <p:blipFill>
                <a:blip r:embed="rId15"/>
                <a:stretch>
                  <a:fillRect/>
                </a:stretch>
              </p:blipFill>
              <p:spPr>
                <a:xfrm>
                  <a:off x="2539643" y="4714999"/>
                  <a:ext cx="101160" cy="178920"/>
                </a:xfrm>
                <a:prstGeom prst="rect">
                  <a:avLst/>
                </a:prstGeom>
              </p:spPr>
            </p:pic>
          </mc:Fallback>
        </mc:AlternateContent>
      </p:grpSp>
      <p:grpSp>
        <p:nvGrpSpPr>
          <p:cNvPr id="26" name="Group 25">
            <a:extLst>
              <a:ext uri="{FF2B5EF4-FFF2-40B4-BE49-F238E27FC236}">
                <a16:creationId xmlns:a16="http://schemas.microsoft.com/office/drawing/2014/main" id="{DEDB47F2-DD8A-9245-B36B-C32101FEAD34}"/>
              </a:ext>
            </a:extLst>
          </p:cNvPr>
          <p:cNvGrpSpPr/>
          <p:nvPr/>
        </p:nvGrpSpPr>
        <p:grpSpPr>
          <a:xfrm>
            <a:off x="1980214" y="1238713"/>
            <a:ext cx="6335280" cy="898560"/>
            <a:chOff x="1980214" y="1238713"/>
            <a:chExt cx="6335280" cy="898560"/>
          </a:xfrm>
        </p:grpSpPr>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889154DA-995E-704B-902C-60B16DDD62A8}"/>
                    </a:ext>
                  </a:extLst>
                </p14:cNvPr>
                <p14:cNvContentPartPr/>
                <p14:nvPr/>
              </p14:nvContentPartPr>
              <p14:xfrm>
                <a:off x="1980214" y="1706713"/>
                <a:ext cx="6335280" cy="430560"/>
              </p14:xfrm>
            </p:contentPart>
          </mc:Choice>
          <mc:Fallback xmlns="">
            <p:pic>
              <p:nvPicPr>
                <p:cNvPr id="22" name="Ink 21">
                  <a:extLst>
                    <a:ext uri="{FF2B5EF4-FFF2-40B4-BE49-F238E27FC236}">
                      <a16:creationId xmlns:a16="http://schemas.microsoft.com/office/drawing/2014/main" id="{889154DA-995E-704B-902C-60B16DDD62A8}"/>
                    </a:ext>
                  </a:extLst>
                </p:cNvPr>
                <p:cNvPicPr/>
                <p:nvPr/>
              </p:nvPicPr>
              <p:blipFill>
                <a:blip r:embed="rId17"/>
                <a:stretch>
                  <a:fillRect/>
                </a:stretch>
              </p:blipFill>
              <p:spPr>
                <a:xfrm>
                  <a:off x="1971214" y="1697713"/>
                  <a:ext cx="6352920" cy="448200"/>
                </a:xfrm>
                <a:prstGeom prst="rect">
                  <a:avLst/>
                </a:prstGeom>
              </p:spPr>
            </p:pic>
          </mc:Fallback>
        </mc:AlternateContent>
        <p:grpSp>
          <p:nvGrpSpPr>
            <p:cNvPr id="25" name="Group 24">
              <a:extLst>
                <a:ext uri="{FF2B5EF4-FFF2-40B4-BE49-F238E27FC236}">
                  <a16:creationId xmlns:a16="http://schemas.microsoft.com/office/drawing/2014/main" id="{34F872CE-304D-6042-877D-C265394F30AE}"/>
                </a:ext>
              </a:extLst>
            </p:cNvPr>
            <p:cNvGrpSpPr/>
            <p:nvPr/>
          </p:nvGrpSpPr>
          <p:grpSpPr>
            <a:xfrm>
              <a:off x="4899094" y="1238713"/>
              <a:ext cx="294840" cy="303480"/>
              <a:chOff x="4899094" y="1238713"/>
              <a:chExt cx="294840" cy="303480"/>
            </a:xfrm>
          </p:grpSpPr>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0D6D15DF-F262-D144-B0D0-00500D0ED5CD}"/>
                      </a:ext>
                    </a:extLst>
                  </p14:cNvPr>
                  <p14:cNvContentPartPr/>
                  <p14:nvPr/>
                </p14:nvContentPartPr>
                <p14:xfrm>
                  <a:off x="4980814" y="1244473"/>
                  <a:ext cx="23760" cy="276840"/>
                </p14:xfrm>
              </p:contentPart>
            </mc:Choice>
            <mc:Fallback xmlns="">
              <p:pic>
                <p:nvPicPr>
                  <p:cNvPr id="23" name="Ink 22">
                    <a:extLst>
                      <a:ext uri="{FF2B5EF4-FFF2-40B4-BE49-F238E27FC236}">
                        <a16:creationId xmlns:a16="http://schemas.microsoft.com/office/drawing/2014/main" id="{0D6D15DF-F262-D144-B0D0-00500D0ED5CD}"/>
                      </a:ext>
                    </a:extLst>
                  </p:cNvPr>
                  <p:cNvPicPr/>
                  <p:nvPr/>
                </p:nvPicPr>
                <p:blipFill>
                  <a:blip r:embed="rId19"/>
                  <a:stretch>
                    <a:fillRect/>
                  </a:stretch>
                </p:blipFill>
                <p:spPr>
                  <a:xfrm>
                    <a:off x="4971814" y="1235473"/>
                    <a:ext cx="4140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A8746BC9-0804-CD4B-AC2D-3570A12970CD}"/>
                      </a:ext>
                    </a:extLst>
                  </p14:cNvPr>
                  <p14:cNvContentPartPr/>
                  <p14:nvPr/>
                </p14:nvContentPartPr>
                <p14:xfrm>
                  <a:off x="4899094" y="1238713"/>
                  <a:ext cx="294840" cy="303480"/>
                </p14:xfrm>
              </p:contentPart>
            </mc:Choice>
            <mc:Fallback xmlns="">
              <p:pic>
                <p:nvPicPr>
                  <p:cNvPr id="24" name="Ink 23">
                    <a:extLst>
                      <a:ext uri="{FF2B5EF4-FFF2-40B4-BE49-F238E27FC236}">
                        <a16:creationId xmlns:a16="http://schemas.microsoft.com/office/drawing/2014/main" id="{A8746BC9-0804-CD4B-AC2D-3570A12970CD}"/>
                      </a:ext>
                    </a:extLst>
                  </p:cNvPr>
                  <p:cNvPicPr/>
                  <p:nvPr/>
                </p:nvPicPr>
                <p:blipFill>
                  <a:blip r:embed="rId21"/>
                  <a:stretch>
                    <a:fillRect/>
                  </a:stretch>
                </p:blipFill>
                <p:spPr>
                  <a:xfrm>
                    <a:off x="4890454" y="1229713"/>
                    <a:ext cx="312480" cy="321120"/>
                  </a:xfrm>
                  <a:prstGeom prst="rect">
                    <a:avLst/>
                  </a:prstGeom>
                </p:spPr>
              </p:pic>
            </mc:Fallback>
          </mc:AlternateContent>
        </p:grpSp>
      </p:grpSp>
    </p:spTree>
    <p:extLst>
      <p:ext uri="{BB962C8B-B14F-4D97-AF65-F5344CB8AC3E}">
        <p14:creationId xmlns:p14="http://schemas.microsoft.com/office/powerpoint/2010/main" val="3128110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el 1">
            <a:extLst>
              <a:ext uri="{FF2B5EF4-FFF2-40B4-BE49-F238E27FC236}">
                <a16:creationId xmlns:a16="http://schemas.microsoft.com/office/drawing/2014/main" id="{0F7F6E00-7862-B84F-87A9-444379B6D9A7}"/>
              </a:ext>
            </a:extLst>
          </p:cNvPr>
          <p:cNvSpPr>
            <a:spLocks noGrp="1"/>
          </p:cNvSpPr>
          <p:nvPr>
            <p:ph type="title"/>
          </p:nvPr>
        </p:nvSpPr>
        <p:spPr/>
        <p:txBody>
          <a:bodyPr/>
          <a:lstStyle/>
          <a:p>
            <a:pPr eaLnBrk="1" hangingPunct="1"/>
            <a:r>
              <a:rPr lang="nl-NL" altLang="en-US" dirty="0" err="1">
                <a:solidFill>
                  <a:srgbClr val="E60000"/>
                </a:solidFill>
                <a:ea typeface="ＭＳ Ｐゴシック" panose="020B0600070205080204" pitchFamily="34" charset="-128"/>
              </a:rPr>
              <a:t>Massed</a:t>
            </a:r>
            <a:r>
              <a:rPr lang="nl-NL" altLang="en-US" dirty="0">
                <a:solidFill>
                  <a:srgbClr val="E60000"/>
                </a:solidFill>
                <a:ea typeface="ＭＳ Ｐゴシック" panose="020B0600070205080204" pitchFamily="34" charset="-128"/>
              </a:rPr>
              <a:t> </a:t>
            </a:r>
            <a:r>
              <a:rPr lang="nl-NL" altLang="en-US" dirty="0" err="1">
                <a:solidFill>
                  <a:srgbClr val="E60000"/>
                </a:solidFill>
                <a:ea typeface="ＭＳ Ｐゴシック" panose="020B0600070205080204" pitchFamily="34" charset="-128"/>
              </a:rPr>
              <a:t>practice</a:t>
            </a:r>
            <a:endParaRPr lang="nl-NL" altLang="en-US" dirty="0">
              <a:solidFill>
                <a:srgbClr val="E60000"/>
              </a:solidFill>
              <a:ea typeface="ＭＳ Ｐゴシック" panose="020B0600070205080204" pitchFamily="34" charset="-128"/>
            </a:endParaRPr>
          </a:p>
        </p:txBody>
      </p:sp>
      <p:grpSp>
        <p:nvGrpSpPr>
          <p:cNvPr id="20" name="Group 19">
            <a:extLst>
              <a:ext uri="{FF2B5EF4-FFF2-40B4-BE49-F238E27FC236}">
                <a16:creationId xmlns:a16="http://schemas.microsoft.com/office/drawing/2014/main" id="{F336B6DD-3DF9-D044-B9B7-87126788298F}"/>
              </a:ext>
            </a:extLst>
          </p:cNvPr>
          <p:cNvGrpSpPr/>
          <p:nvPr/>
        </p:nvGrpSpPr>
        <p:grpSpPr>
          <a:xfrm>
            <a:off x="1792766" y="3749732"/>
            <a:ext cx="1834560" cy="738947"/>
            <a:chOff x="1741966" y="4145972"/>
            <a:chExt cx="1834560" cy="738947"/>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81FF096-AAFD-D14D-8758-9C211C528005}"/>
                    </a:ext>
                  </a:extLst>
                </p14:cNvPr>
                <p14:cNvContentPartPr/>
                <p14:nvPr/>
              </p14:nvContentPartPr>
              <p14:xfrm>
                <a:off x="1741966" y="4145972"/>
                <a:ext cx="1834560" cy="201960"/>
              </p14:xfrm>
            </p:contentPart>
          </mc:Choice>
          <mc:Fallback xmlns="">
            <p:pic>
              <p:nvPicPr>
                <p:cNvPr id="8" name="Ink 7">
                  <a:extLst>
                    <a:ext uri="{FF2B5EF4-FFF2-40B4-BE49-F238E27FC236}">
                      <a16:creationId xmlns:a16="http://schemas.microsoft.com/office/drawing/2014/main" id="{B81FF096-AAFD-D14D-8758-9C211C528005}"/>
                    </a:ext>
                  </a:extLst>
                </p:cNvPr>
                <p:cNvPicPr/>
                <p:nvPr/>
              </p:nvPicPr>
              <p:blipFill>
                <a:blip r:embed="rId4"/>
                <a:stretch>
                  <a:fillRect/>
                </a:stretch>
              </p:blipFill>
              <p:spPr>
                <a:xfrm>
                  <a:off x="1732966" y="4136972"/>
                  <a:ext cx="18522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3A23EA12-D8C5-EE41-A9A0-AA841CD4605B}"/>
                    </a:ext>
                  </a:extLst>
                </p14:cNvPr>
                <p14:cNvContentPartPr/>
                <p14:nvPr/>
              </p14:nvContentPartPr>
              <p14:xfrm>
                <a:off x="2317246" y="4480772"/>
                <a:ext cx="18720" cy="116280"/>
              </p14:xfrm>
            </p:contentPart>
          </mc:Choice>
          <mc:Fallback xmlns="">
            <p:pic>
              <p:nvPicPr>
                <p:cNvPr id="9" name="Ink 8">
                  <a:extLst>
                    <a:ext uri="{FF2B5EF4-FFF2-40B4-BE49-F238E27FC236}">
                      <a16:creationId xmlns:a16="http://schemas.microsoft.com/office/drawing/2014/main" id="{3A23EA12-D8C5-EE41-A9A0-AA841CD4605B}"/>
                    </a:ext>
                  </a:extLst>
                </p:cNvPr>
                <p:cNvPicPr/>
                <p:nvPr/>
              </p:nvPicPr>
              <p:blipFill>
                <a:blip r:embed="rId6"/>
                <a:stretch>
                  <a:fillRect/>
                </a:stretch>
              </p:blipFill>
              <p:spPr>
                <a:xfrm>
                  <a:off x="2308246" y="4471772"/>
                  <a:ext cx="363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2F8D750-70F2-EE4D-BF7B-07640E9DD207}"/>
                    </a:ext>
                  </a:extLst>
                </p14:cNvPr>
                <p14:cNvContentPartPr/>
                <p14:nvPr/>
              </p14:nvContentPartPr>
              <p14:xfrm>
                <a:off x="2390686" y="4456292"/>
                <a:ext cx="154080" cy="412200"/>
              </p14:xfrm>
            </p:contentPart>
          </mc:Choice>
          <mc:Fallback xmlns="">
            <p:pic>
              <p:nvPicPr>
                <p:cNvPr id="11" name="Ink 10">
                  <a:extLst>
                    <a:ext uri="{FF2B5EF4-FFF2-40B4-BE49-F238E27FC236}">
                      <a16:creationId xmlns:a16="http://schemas.microsoft.com/office/drawing/2014/main" id="{22F8D750-70F2-EE4D-BF7B-07640E9DD207}"/>
                    </a:ext>
                  </a:extLst>
                </p:cNvPr>
                <p:cNvPicPr/>
                <p:nvPr/>
              </p:nvPicPr>
              <p:blipFill>
                <a:blip r:embed="rId8"/>
                <a:stretch>
                  <a:fillRect/>
                </a:stretch>
              </p:blipFill>
              <p:spPr>
                <a:xfrm>
                  <a:off x="2381686" y="4447652"/>
                  <a:ext cx="17172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8C6A8069-0450-114E-9B36-68693097F8BB}"/>
                    </a:ext>
                  </a:extLst>
                </p14:cNvPr>
                <p14:cNvContentPartPr/>
                <p14:nvPr/>
              </p14:nvContentPartPr>
              <p14:xfrm>
                <a:off x="3019966" y="4621892"/>
                <a:ext cx="7200" cy="220680"/>
              </p14:xfrm>
            </p:contentPart>
          </mc:Choice>
          <mc:Fallback xmlns="">
            <p:pic>
              <p:nvPicPr>
                <p:cNvPr id="15" name="Ink 14">
                  <a:extLst>
                    <a:ext uri="{FF2B5EF4-FFF2-40B4-BE49-F238E27FC236}">
                      <a16:creationId xmlns:a16="http://schemas.microsoft.com/office/drawing/2014/main" id="{8C6A8069-0450-114E-9B36-68693097F8BB}"/>
                    </a:ext>
                  </a:extLst>
                </p:cNvPr>
                <p:cNvPicPr/>
                <p:nvPr/>
              </p:nvPicPr>
              <p:blipFill>
                <a:blip r:embed="rId10"/>
                <a:stretch>
                  <a:fillRect/>
                </a:stretch>
              </p:blipFill>
              <p:spPr>
                <a:xfrm>
                  <a:off x="3010966" y="4613252"/>
                  <a:ext cx="248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3D978B35-0BCA-BD41-AD6A-E98E3530B852}"/>
                    </a:ext>
                  </a:extLst>
                </p14:cNvPr>
                <p14:cNvContentPartPr/>
                <p14:nvPr/>
              </p14:nvContentPartPr>
              <p14:xfrm>
                <a:off x="2948326" y="4611452"/>
                <a:ext cx="277560" cy="250920"/>
              </p14:xfrm>
            </p:contentPart>
          </mc:Choice>
          <mc:Fallback xmlns="">
            <p:pic>
              <p:nvPicPr>
                <p:cNvPr id="17" name="Ink 16">
                  <a:extLst>
                    <a:ext uri="{FF2B5EF4-FFF2-40B4-BE49-F238E27FC236}">
                      <a16:creationId xmlns:a16="http://schemas.microsoft.com/office/drawing/2014/main" id="{3D978B35-0BCA-BD41-AD6A-E98E3530B852}"/>
                    </a:ext>
                  </a:extLst>
                </p:cNvPr>
                <p:cNvPicPr/>
                <p:nvPr/>
              </p:nvPicPr>
              <p:blipFill>
                <a:blip r:embed="rId12"/>
                <a:stretch>
                  <a:fillRect/>
                </a:stretch>
              </p:blipFill>
              <p:spPr>
                <a:xfrm>
                  <a:off x="2939326" y="4602452"/>
                  <a:ext cx="29520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34125F33-0099-9F4C-BAC5-6EC6AF9992EA}"/>
                    </a:ext>
                  </a:extLst>
                </p14:cNvPr>
                <p14:cNvContentPartPr/>
                <p14:nvPr/>
              </p14:nvContentPartPr>
              <p14:xfrm>
                <a:off x="2548643" y="4723639"/>
                <a:ext cx="83520" cy="161280"/>
              </p14:xfrm>
            </p:contentPart>
          </mc:Choice>
          <mc:Fallback xmlns="">
            <p:pic>
              <p:nvPicPr>
                <p:cNvPr id="19" name="Ink 18">
                  <a:extLst>
                    <a:ext uri="{FF2B5EF4-FFF2-40B4-BE49-F238E27FC236}">
                      <a16:creationId xmlns:a16="http://schemas.microsoft.com/office/drawing/2014/main" id="{34125F33-0099-9F4C-BAC5-6EC6AF9992EA}"/>
                    </a:ext>
                  </a:extLst>
                </p:cNvPr>
                <p:cNvPicPr/>
                <p:nvPr/>
              </p:nvPicPr>
              <p:blipFill>
                <a:blip r:embed="rId14"/>
                <a:stretch>
                  <a:fillRect/>
                </a:stretch>
              </p:blipFill>
              <p:spPr>
                <a:xfrm>
                  <a:off x="2539643" y="4714999"/>
                  <a:ext cx="101160" cy="178920"/>
                </a:xfrm>
                <a:prstGeom prst="rect">
                  <a:avLst/>
                </a:prstGeom>
              </p:spPr>
            </p:pic>
          </mc:Fallback>
        </mc:AlternateContent>
      </p:grpSp>
      <p:grpSp>
        <p:nvGrpSpPr>
          <p:cNvPr id="26" name="Group 25">
            <a:extLst>
              <a:ext uri="{FF2B5EF4-FFF2-40B4-BE49-F238E27FC236}">
                <a16:creationId xmlns:a16="http://schemas.microsoft.com/office/drawing/2014/main" id="{DEDB47F2-DD8A-9245-B36B-C32101FEAD34}"/>
              </a:ext>
            </a:extLst>
          </p:cNvPr>
          <p:cNvGrpSpPr/>
          <p:nvPr/>
        </p:nvGrpSpPr>
        <p:grpSpPr>
          <a:xfrm>
            <a:off x="1980214" y="1238713"/>
            <a:ext cx="6335280" cy="898560"/>
            <a:chOff x="1980214" y="1238713"/>
            <a:chExt cx="6335280" cy="898560"/>
          </a:xfrm>
        </p:grpSpPr>
        <mc:AlternateContent xmlns:mc="http://schemas.openxmlformats.org/markup-compatibility/2006" xmlns:p14="http://schemas.microsoft.com/office/powerpoint/2010/main">
          <mc:Choice Requires="p14">
            <p:contentPart p14:bwMode="auto" r:id="rId15">
              <p14:nvContentPartPr>
                <p14:cNvPr id="22" name="Ink 21">
                  <a:extLst>
                    <a:ext uri="{FF2B5EF4-FFF2-40B4-BE49-F238E27FC236}">
                      <a16:creationId xmlns:a16="http://schemas.microsoft.com/office/drawing/2014/main" id="{889154DA-995E-704B-902C-60B16DDD62A8}"/>
                    </a:ext>
                  </a:extLst>
                </p14:cNvPr>
                <p14:cNvContentPartPr/>
                <p14:nvPr/>
              </p14:nvContentPartPr>
              <p14:xfrm>
                <a:off x="1980214" y="1706713"/>
                <a:ext cx="6335280" cy="430560"/>
              </p14:xfrm>
            </p:contentPart>
          </mc:Choice>
          <mc:Fallback xmlns="">
            <p:pic>
              <p:nvPicPr>
                <p:cNvPr id="22" name="Ink 21">
                  <a:extLst>
                    <a:ext uri="{FF2B5EF4-FFF2-40B4-BE49-F238E27FC236}">
                      <a16:creationId xmlns:a16="http://schemas.microsoft.com/office/drawing/2014/main" id="{889154DA-995E-704B-902C-60B16DDD62A8}"/>
                    </a:ext>
                  </a:extLst>
                </p:cNvPr>
                <p:cNvPicPr/>
                <p:nvPr/>
              </p:nvPicPr>
              <p:blipFill>
                <a:blip r:embed="rId16"/>
                <a:stretch>
                  <a:fillRect/>
                </a:stretch>
              </p:blipFill>
              <p:spPr>
                <a:xfrm>
                  <a:off x="1971214" y="1697713"/>
                  <a:ext cx="6352920" cy="448200"/>
                </a:xfrm>
                <a:prstGeom prst="rect">
                  <a:avLst/>
                </a:prstGeom>
              </p:spPr>
            </p:pic>
          </mc:Fallback>
        </mc:AlternateContent>
        <p:grpSp>
          <p:nvGrpSpPr>
            <p:cNvPr id="25" name="Group 24">
              <a:extLst>
                <a:ext uri="{FF2B5EF4-FFF2-40B4-BE49-F238E27FC236}">
                  <a16:creationId xmlns:a16="http://schemas.microsoft.com/office/drawing/2014/main" id="{34F872CE-304D-6042-877D-C265394F30AE}"/>
                </a:ext>
              </a:extLst>
            </p:cNvPr>
            <p:cNvGrpSpPr/>
            <p:nvPr/>
          </p:nvGrpSpPr>
          <p:grpSpPr>
            <a:xfrm>
              <a:off x="4899094" y="1238713"/>
              <a:ext cx="294840" cy="303480"/>
              <a:chOff x="4899094" y="1238713"/>
              <a:chExt cx="294840" cy="303480"/>
            </a:xfrm>
          </p:grpSpPr>
          <mc:AlternateContent xmlns:mc="http://schemas.openxmlformats.org/markup-compatibility/2006" xmlns:p14="http://schemas.microsoft.com/office/powerpoint/2010/main">
            <mc:Choice Requires="p14">
              <p:contentPart p14:bwMode="auto" r:id="rId17">
                <p14:nvContentPartPr>
                  <p14:cNvPr id="23" name="Ink 22">
                    <a:extLst>
                      <a:ext uri="{FF2B5EF4-FFF2-40B4-BE49-F238E27FC236}">
                        <a16:creationId xmlns:a16="http://schemas.microsoft.com/office/drawing/2014/main" id="{0D6D15DF-F262-D144-B0D0-00500D0ED5CD}"/>
                      </a:ext>
                    </a:extLst>
                  </p14:cNvPr>
                  <p14:cNvContentPartPr/>
                  <p14:nvPr/>
                </p14:nvContentPartPr>
                <p14:xfrm>
                  <a:off x="4980814" y="1244473"/>
                  <a:ext cx="23760" cy="276840"/>
                </p14:xfrm>
              </p:contentPart>
            </mc:Choice>
            <mc:Fallback xmlns="">
              <p:pic>
                <p:nvPicPr>
                  <p:cNvPr id="23" name="Ink 22">
                    <a:extLst>
                      <a:ext uri="{FF2B5EF4-FFF2-40B4-BE49-F238E27FC236}">
                        <a16:creationId xmlns:a16="http://schemas.microsoft.com/office/drawing/2014/main" id="{0D6D15DF-F262-D144-B0D0-00500D0ED5CD}"/>
                      </a:ext>
                    </a:extLst>
                  </p:cNvPr>
                  <p:cNvPicPr/>
                  <p:nvPr/>
                </p:nvPicPr>
                <p:blipFill>
                  <a:blip r:embed="rId18"/>
                  <a:stretch>
                    <a:fillRect/>
                  </a:stretch>
                </p:blipFill>
                <p:spPr>
                  <a:xfrm>
                    <a:off x="4971814" y="1235473"/>
                    <a:ext cx="4140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 23">
                    <a:extLst>
                      <a:ext uri="{FF2B5EF4-FFF2-40B4-BE49-F238E27FC236}">
                        <a16:creationId xmlns:a16="http://schemas.microsoft.com/office/drawing/2014/main" id="{A8746BC9-0804-CD4B-AC2D-3570A12970CD}"/>
                      </a:ext>
                    </a:extLst>
                  </p14:cNvPr>
                  <p14:cNvContentPartPr/>
                  <p14:nvPr/>
                </p14:nvContentPartPr>
                <p14:xfrm>
                  <a:off x="4899094" y="1238713"/>
                  <a:ext cx="294840" cy="303480"/>
                </p14:xfrm>
              </p:contentPart>
            </mc:Choice>
            <mc:Fallback xmlns="">
              <p:pic>
                <p:nvPicPr>
                  <p:cNvPr id="24" name="Ink 23">
                    <a:extLst>
                      <a:ext uri="{FF2B5EF4-FFF2-40B4-BE49-F238E27FC236}">
                        <a16:creationId xmlns:a16="http://schemas.microsoft.com/office/drawing/2014/main" id="{A8746BC9-0804-CD4B-AC2D-3570A12970CD}"/>
                      </a:ext>
                    </a:extLst>
                  </p:cNvPr>
                  <p:cNvPicPr/>
                  <p:nvPr/>
                </p:nvPicPr>
                <p:blipFill>
                  <a:blip r:embed="rId20"/>
                  <a:stretch>
                    <a:fillRect/>
                  </a:stretch>
                </p:blipFill>
                <p:spPr>
                  <a:xfrm>
                    <a:off x="4890454" y="1229713"/>
                    <a:ext cx="312480" cy="321120"/>
                  </a:xfrm>
                  <a:prstGeom prst="rect">
                    <a:avLst/>
                  </a:prstGeom>
                </p:spPr>
              </p:pic>
            </mc:Fallback>
          </mc:AlternateContent>
        </p:grpSp>
      </p:grpSp>
      <p:pic>
        <p:nvPicPr>
          <p:cNvPr id="16" name="Picture 15">
            <a:extLst>
              <a:ext uri="{FF2B5EF4-FFF2-40B4-BE49-F238E27FC236}">
                <a16:creationId xmlns:a16="http://schemas.microsoft.com/office/drawing/2014/main" id="{AF49285E-F649-B64D-B424-99B7A28157B7}"/>
              </a:ext>
            </a:extLst>
          </p:cNvPr>
          <p:cNvPicPr>
            <a:picLocks noChangeAspect="1"/>
          </p:cNvPicPr>
          <p:nvPr/>
        </p:nvPicPr>
        <p:blipFill>
          <a:blip r:embed="rId21"/>
          <a:stretch>
            <a:fillRect/>
          </a:stretch>
        </p:blipFill>
        <p:spPr>
          <a:xfrm>
            <a:off x="317500" y="2175152"/>
            <a:ext cx="8826500" cy="1536700"/>
          </a:xfrm>
          <a:prstGeom prst="rect">
            <a:avLst/>
          </a:prstGeom>
        </p:spPr>
      </p:pic>
    </p:spTree>
    <p:extLst>
      <p:ext uri="{BB962C8B-B14F-4D97-AF65-F5344CB8AC3E}">
        <p14:creationId xmlns:p14="http://schemas.microsoft.com/office/powerpoint/2010/main" val="15296045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a:extLst>
              <a:ext uri="{FF2B5EF4-FFF2-40B4-BE49-F238E27FC236}">
                <a16:creationId xmlns:a16="http://schemas.microsoft.com/office/drawing/2014/main" id="{0FA80417-0A8A-A24F-8775-1CBF3DFC4F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75" y="815678"/>
            <a:ext cx="8931050" cy="3812878"/>
          </a:xfrm>
          <a:prstGeom prst="rect">
            <a:avLst/>
          </a:prstGeom>
        </p:spPr>
      </p:pic>
    </p:spTree>
    <p:extLst>
      <p:ext uri="{BB962C8B-B14F-4D97-AF65-F5344CB8AC3E}">
        <p14:creationId xmlns:p14="http://schemas.microsoft.com/office/powerpoint/2010/main" val="288730953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DAD77EE-C67A-6141-A7C6-16C6D5272FB6}"/>
              </a:ext>
            </a:extLst>
          </p:cNvPr>
          <p:cNvSpPr>
            <a:spLocks noChangeArrowheads="1"/>
          </p:cNvSpPr>
          <p:nvPr/>
        </p:nvSpPr>
        <p:spPr bwMode="auto">
          <a:xfrm>
            <a:off x="96252" y="-90931"/>
            <a:ext cx="9502298" cy="48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L"/>
          </a:p>
        </p:txBody>
      </p:sp>
      <p:sp>
        <p:nvSpPr>
          <p:cNvPr id="7" name="Titel 1">
            <a:extLst>
              <a:ext uri="{FF2B5EF4-FFF2-40B4-BE49-F238E27FC236}">
                <a16:creationId xmlns:a16="http://schemas.microsoft.com/office/drawing/2014/main" id="{C1C786E8-BB3E-9540-B919-90BC5E0ACFA3}"/>
              </a:ext>
            </a:extLst>
          </p:cNvPr>
          <p:cNvSpPr>
            <a:spLocks noGrp="1"/>
          </p:cNvSpPr>
          <p:nvPr>
            <p:ph type="title"/>
          </p:nvPr>
        </p:nvSpPr>
        <p:spPr>
          <a:xfrm>
            <a:off x="628650" y="269875"/>
            <a:ext cx="7920038" cy="828675"/>
          </a:xfrm>
        </p:spPr>
        <p:txBody>
          <a:bodyPr>
            <a:normAutofit/>
          </a:bodyPr>
          <a:lstStyle/>
          <a:p>
            <a:r>
              <a:rPr lang="nl-NL" dirty="0" err="1"/>
              <a:t>Spaced</a:t>
            </a:r>
            <a:r>
              <a:rPr lang="nl-NL" dirty="0"/>
              <a:t> / </a:t>
            </a:r>
            <a:r>
              <a:rPr lang="nl-NL" dirty="0" err="1"/>
              <a:t>massed</a:t>
            </a:r>
            <a:r>
              <a:rPr lang="nl-NL" dirty="0"/>
              <a:t> vs. control </a:t>
            </a:r>
            <a:r>
              <a:rPr lang="nl-NL" dirty="0" err="1"/>
              <a:t>condition</a:t>
            </a:r>
            <a:endParaRPr lang="nl-NL" dirty="0"/>
          </a:p>
        </p:txBody>
      </p:sp>
      <p:graphicFrame>
        <p:nvGraphicFramePr>
          <p:cNvPr id="3" name="Table 3">
            <a:extLst>
              <a:ext uri="{FF2B5EF4-FFF2-40B4-BE49-F238E27FC236}">
                <a16:creationId xmlns:a16="http://schemas.microsoft.com/office/drawing/2014/main" id="{A4DB87B9-A55B-AC40-923B-2386B5141CD3}"/>
              </a:ext>
            </a:extLst>
          </p:cNvPr>
          <p:cNvGraphicFramePr>
            <a:graphicFrameLocks noGrp="1"/>
          </p:cNvGraphicFramePr>
          <p:nvPr/>
        </p:nvGraphicFramePr>
        <p:xfrm>
          <a:off x="628650" y="281581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072354778"/>
                    </a:ext>
                  </a:extLst>
                </a:gridCol>
                <a:gridCol w="1524000">
                  <a:extLst>
                    <a:ext uri="{9D8B030D-6E8A-4147-A177-3AD203B41FA5}">
                      <a16:colId xmlns:a16="http://schemas.microsoft.com/office/drawing/2014/main" val="3487747597"/>
                    </a:ext>
                  </a:extLst>
                </a:gridCol>
                <a:gridCol w="1524000">
                  <a:extLst>
                    <a:ext uri="{9D8B030D-6E8A-4147-A177-3AD203B41FA5}">
                      <a16:colId xmlns:a16="http://schemas.microsoft.com/office/drawing/2014/main" val="812232834"/>
                    </a:ext>
                  </a:extLst>
                </a:gridCol>
                <a:gridCol w="1524000">
                  <a:extLst>
                    <a:ext uri="{9D8B030D-6E8A-4147-A177-3AD203B41FA5}">
                      <a16:colId xmlns:a16="http://schemas.microsoft.com/office/drawing/2014/main" val="3953342119"/>
                    </a:ext>
                  </a:extLst>
                </a:gridCol>
              </a:tblGrid>
              <a:tr h="370840">
                <a:tc>
                  <a:txBody>
                    <a:bodyPr/>
                    <a:lstStyle/>
                    <a:p>
                      <a:pPr algn="ctr"/>
                      <a:endParaRPr lang="en-NL" dirty="0"/>
                    </a:p>
                  </a:txBody>
                  <a:tcPr/>
                </a:tc>
                <a:tc>
                  <a:txBody>
                    <a:bodyPr/>
                    <a:lstStyle/>
                    <a:p>
                      <a:pPr algn="ctr"/>
                      <a:r>
                        <a:rPr lang="en-NL" dirty="0"/>
                        <a:t>spaced</a:t>
                      </a:r>
                    </a:p>
                  </a:txBody>
                  <a:tcPr/>
                </a:tc>
                <a:tc>
                  <a:txBody>
                    <a:bodyPr/>
                    <a:lstStyle/>
                    <a:p>
                      <a:pPr algn="ctr"/>
                      <a:r>
                        <a:rPr lang="en-NL" dirty="0"/>
                        <a:t>massed</a:t>
                      </a:r>
                    </a:p>
                  </a:txBody>
                  <a:tcPr/>
                </a:tc>
                <a:tc>
                  <a:txBody>
                    <a:bodyPr/>
                    <a:lstStyle/>
                    <a:p>
                      <a:pPr algn="ctr"/>
                      <a:r>
                        <a:rPr lang="en-NL" dirty="0"/>
                        <a:t>control</a:t>
                      </a:r>
                    </a:p>
                  </a:txBody>
                  <a:tcPr/>
                </a:tc>
                <a:extLst>
                  <a:ext uri="{0D108BD9-81ED-4DB2-BD59-A6C34878D82A}">
                    <a16:rowId xmlns:a16="http://schemas.microsoft.com/office/drawing/2014/main" val="893130938"/>
                  </a:ext>
                </a:extLst>
              </a:tr>
              <a:tr h="370840">
                <a:tc>
                  <a:txBody>
                    <a:bodyPr/>
                    <a:lstStyle/>
                    <a:p>
                      <a:pPr algn="ctr"/>
                      <a:r>
                        <a:rPr lang="en-NL" dirty="0"/>
                        <a:t>Mean</a:t>
                      </a:r>
                    </a:p>
                  </a:txBody>
                  <a:tcPr/>
                </a:tc>
                <a:tc>
                  <a:txBody>
                    <a:bodyPr/>
                    <a:lstStyle/>
                    <a:p>
                      <a:pPr algn="ctr"/>
                      <a:r>
                        <a:rPr lang="en-NL" dirty="0"/>
                        <a:t>6.7</a:t>
                      </a:r>
                    </a:p>
                  </a:txBody>
                  <a:tcPr/>
                </a:tc>
                <a:tc>
                  <a:txBody>
                    <a:bodyPr/>
                    <a:lstStyle/>
                    <a:p>
                      <a:pPr algn="ctr"/>
                      <a:r>
                        <a:rPr lang="en-NL" dirty="0"/>
                        <a:t>5.9</a:t>
                      </a:r>
                    </a:p>
                  </a:txBody>
                  <a:tcPr/>
                </a:tc>
                <a:tc>
                  <a:txBody>
                    <a:bodyPr/>
                    <a:lstStyle/>
                    <a:p>
                      <a:pPr algn="ctr"/>
                      <a:r>
                        <a:rPr lang="en-NL" dirty="0"/>
                        <a:t>4.1</a:t>
                      </a:r>
                    </a:p>
                  </a:txBody>
                  <a:tcPr/>
                </a:tc>
                <a:extLst>
                  <a:ext uri="{0D108BD9-81ED-4DB2-BD59-A6C34878D82A}">
                    <a16:rowId xmlns:a16="http://schemas.microsoft.com/office/drawing/2014/main" val="649890578"/>
                  </a:ext>
                </a:extLst>
              </a:tr>
              <a:tr h="370840">
                <a:tc>
                  <a:txBody>
                    <a:bodyPr/>
                    <a:lstStyle/>
                    <a:p>
                      <a:pPr algn="ctr"/>
                      <a:r>
                        <a:rPr lang="en-NL" dirty="0"/>
                        <a:t>SEM</a:t>
                      </a:r>
                    </a:p>
                  </a:txBody>
                  <a:tcPr/>
                </a:tc>
                <a:tc>
                  <a:txBody>
                    <a:bodyPr/>
                    <a:lstStyle/>
                    <a:p>
                      <a:pPr algn="ctr"/>
                      <a:r>
                        <a:rPr lang="en-NL" dirty="0"/>
                        <a:t>0.2</a:t>
                      </a:r>
                    </a:p>
                  </a:txBody>
                  <a:tcPr/>
                </a:tc>
                <a:tc>
                  <a:txBody>
                    <a:bodyPr/>
                    <a:lstStyle/>
                    <a:p>
                      <a:pPr algn="ctr"/>
                      <a:r>
                        <a:rPr lang="en-NL" dirty="0"/>
                        <a:t>0.3</a:t>
                      </a:r>
                    </a:p>
                  </a:txBody>
                  <a:tcPr/>
                </a:tc>
                <a:tc>
                  <a:txBody>
                    <a:bodyPr/>
                    <a:lstStyle/>
                    <a:p>
                      <a:pPr algn="ctr"/>
                      <a:r>
                        <a:rPr lang="en-NL" dirty="0"/>
                        <a:t>0.2</a:t>
                      </a:r>
                    </a:p>
                  </a:txBody>
                  <a:tcPr/>
                </a:tc>
                <a:extLst>
                  <a:ext uri="{0D108BD9-81ED-4DB2-BD59-A6C34878D82A}">
                    <a16:rowId xmlns:a16="http://schemas.microsoft.com/office/drawing/2014/main" val="3570499885"/>
                  </a:ext>
                </a:extLst>
              </a:tr>
              <a:tr h="370840">
                <a:tc>
                  <a:txBody>
                    <a:bodyPr/>
                    <a:lstStyle/>
                    <a:p>
                      <a:pPr algn="ctr"/>
                      <a:r>
                        <a:rPr lang="en-NL" dirty="0"/>
                        <a:t>Median</a:t>
                      </a:r>
                    </a:p>
                  </a:txBody>
                  <a:tcPr/>
                </a:tc>
                <a:tc>
                  <a:txBody>
                    <a:bodyPr/>
                    <a:lstStyle/>
                    <a:p>
                      <a:pPr algn="ctr"/>
                      <a:r>
                        <a:rPr lang="en-NL" dirty="0"/>
                        <a:t>7</a:t>
                      </a:r>
                    </a:p>
                  </a:txBody>
                  <a:tcPr/>
                </a:tc>
                <a:tc>
                  <a:txBody>
                    <a:bodyPr/>
                    <a:lstStyle/>
                    <a:p>
                      <a:pPr algn="ctr"/>
                      <a:r>
                        <a:rPr lang="en-NL" dirty="0"/>
                        <a:t>6</a:t>
                      </a:r>
                    </a:p>
                  </a:txBody>
                  <a:tcPr/>
                </a:tc>
                <a:tc>
                  <a:txBody>
                    <a:bodyPr/>
                    <a:lstStyle/>
                    <a:p>
                      <a:pPr algn="ctr"/>
                      <a:r>
                        <a:rPr lang="en-NL" dirty="0"/>
                        <a:t>4</a:t>
                      </a:r>
                    </a:p>
                  </a:txBody>
                  <a:tcPr/>
                </a:tc>
                <a:extLst>
                  <a:ext uri="{0D108BD9-81ED-4DB2-BD59-A6C34878D82A}">
                    <a16:rowId xmlns:a16="http://schemas.microsoft.com/office/drawing/2014/main" val="773123347"/>
                  </a:ext>
                </a:extLst>
              </a:tr>
              <a:tr h="370840">
                <a:tc>
                  <a:txBody>
                    <a:bodyPr/>
                    <a:lstStyle/>
                    <a:p>
                      <a:pPr algn="ctr"/>
                      <a:r>
                        <a:rPr lang="en-NL" dirty="0"/>
                        <a:t>SDEV</a:t>
                      </a:r>
                    </a:p>
                  </a:txBody>
                  <a:tcPr/>
                </a:tc>
                <a:tc>
                  <a:txBody>
                    <a:bodyPr/>
                    <a:lstStyle/>
                    <a:p>
                      <a:pPr algn="ctr"/>
                      <a:r>
                        <a:rPr lang="en-NL" dirty="0"/>
                        <a:t>2.0</a:t>
                      </a:r>
                    </a:p>
                  </a:txBody>
                  <a:tcPr/>
                </a:tc>
                <a:tc>
                  <a:txBody>
                    <a:bodyPr/>
                    <a:lstStyle/>
                    <a:p>
                      <a:pPr algn="ctr"/>
                      <a:r>
                        <a:rPr lang="en-NL" dirty="0"/>
                        <a:t>2.4</a:t>
                      </a:r>
                    </a:p>
                  </a:txBody>
                  <a:tcPr/>
                </a:tc>
                <a:tc>
                  <a:txBody>
                    <a:bodyPr/>
                    <a:lstStyle/>
                    <a:p>
                      <a:pPr algn="ctr"/>
                      <a:r>
                        <a:rPr lang="en-NL" dirty="0"/>
                        <a:t>1.9</a:t>
                      </a:r>
                    </a:p>
                  </a:txBody>
                  <a:tcPr/>
                </a:tc>
                <a:extLst>
                  <a:ext uri="{0D108BD9-81ED-4DB2-BD59-A6C34878D82A}">
                    <a16:rowId xmlns:a16="http://schemas.microsoft.com/office/drawing/2014/main" val="3196182515"/>
                  </a:ext>
                </a:extLst>
              </a:tr>
            </a:tbl>
          </a:graphicData>
        </a:graphic>
      </p:graphicFrame>
      <p:sp>
        <p:nvSpPr>
          <p:cNvPr id="4" name="Left Brace 3">
            <a:extLst>
              <a:ext uri="{FF2B5EF4-FFF2-40B4-BE49-F238E27FC236}">
                <a16:creationId xmlns:a16="http://schemas.microsoft.com/office/drawing/2014/main" id="{559AEFBA-F0B9-C949-8CB3-380DC803519D}"/>
              </a:ext>
            </a:extLst>
          </p:cNvPr>
          <p:cNvSpPr/>
          <p:nvPr/>
        </p:nvSpPr>
        <p:spPr>
          <a:xfrm rot="5400000">
            <a:off x="4289909" y="1104690"/>
            <a:ext cx="337930" cy="28747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5" name="TextBox 4">
            <a:extLst>
              <a:ext uri="{FF2B5EF4-FFF2-40B4-BE49-F238E27FC236}">
                <a16:creationId xmlns:a16="http://schemas.microsoft.com/office/drawing/2014/main" id="{C0262E5E-6678-964C-8341-0227C999E20A}"/>
              </a:ext>
            </a:extLst>
          </p:cNvPr>
          <p:cNvSpPr txBox="1"/>
          <p:nvPr/>
        </p:nvSpPr>
        <p:spPr>
          <a:xfrm>
            <a:off x="3676650" y="2055051"/>
            <a:ext cx="1967948" cy="338554"/>
          </a:xfrm>
          <a:prstGeom prst="rect">
            <a:avLst/>
          </a:prstGeom>
          <a:noFill/>
        </p:spPr>
        <p:txBody>
          <a:bodyPr wrap="square" rtlCol="0">
            <a:spAutoFit/>
          </a:bodyPr>
          <a:lstStyle/>
          <a:p>
            <a:r>
              <a:rPr lang="en-NL" sz="1600" dirty="0"/>
              <a:t>Log(BF</a:t>
            </a:r>
            <a:r>
              <a:rPr lang="en-NL" sz="1600" baseline="-25000" dirty="0"/>
              <a:t>-0</a:t>
            </a:r>
            <a:r>
              <a:rPr lang="en-NL" sz="1600" dirty="0"/>
              <a:t>) = 14.8</a:t>
            </a:r>
          </a:p>
        </p:txBody>
      </p:sp>
      <p:sp>
        <p:nvSpPr>
          <p:cNvPr id="11" name="Left Brace 10">
            <a:extLst>
              <a:ext uri="{FF2B5EF4-FFF2-40B4-BE49-F238E27FC236}">
                <a16:creationId xmlns:a16="http://schemas.microsoft.com/office/drawing/2014/main" id="{E2AF37BF-FD12-DD43-9DD7-63452F6D0514}"/>
              </a:ext>
            </a:extLst>
          </p:cNvPr>
          <p:cNvSpPr/>
          <p:nvPr/>
        </p:nvSpPr>
        <p:spPr>
          <a:xfrm rot="5400000">
            <a:off x="5171420" y="899801"/>
            <a:ext cx="337930" cy="176302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TextBox 11">
            <a:extLst>
              <a:ext uri="{FF2B5EF4-FFF2-40B4-BE49-F238E27FC236}">
                <a16:creationId xmlns:a16="http://schemas.microsoft.com/office/drawing/2014/main" id="{A828F3FE-28F6-584B-93DC-F6D0DC40E18D}"/>
              </a:ext>
            </a:extLst>
          </p:cNvPr>
          <p:cNvSpPr txBox="1"/>
          <p:nvPr/>
        </p:nvSpPr>
        <p:spPr>
          <a:xfrm>
            <a:off x="4572000" y="1248497"/>
            <a:ext cx="1967948" cy="338554"/>
          </a:xfrm>
          <a:prstGeom prst="rect">
            <a:avLst/>
          </a:prstGeom>
          <a:noFill/>
        </p:spPr>
        <p:txBody>
          <a:bodyPr wrap="square" rtlCol="0">
            <a:spAutoFit/>
          </a:bodyPr>
          <a:lstStyle/>
          <a:p>
            <a:r>
              <a:rPr lang="en-NL" sz="1600" dirty="0"/>
              <a:t>Log(BF</a:t>
            </a:r>
            <a:r>
              <a:rPr lang="en-NL" sz="1600" baseline="-25000" dirty="0"/>
              <a:t>-0</a:t>
            </a:r>
            <a:r>
              <a:rPr lang="en-NL" sz="1600" dirty="0"/>
              <a:t>) = 11.9</a:t>
            </a:r>
          </a:p>
        </p:txBody>
      </p:sp>
      <p:sp>
        <p:nvSpPr>
          <p:cNvPr id="10" name="Freeform 9">
            <a:extLst>
              <a:ext uri="{FF2B5EF4-FFF2-40B4-BE49-F238E27FC236}">
                <a16:creationId xmlns:a16="http://schemas.microsoft.com/office/drawing/2014/main" id="{9BDC7877-6086-3543-91E0-3C646EFD496C}"/>
              </a:ext>
            </a:extLst>
          </p:cNvPr>
          <p:cNvSpPr/>
          <p:nvPr/>
        </p:nvSpPr>
        <p:spPr>
          <a:xfrm>
            <a:off x="2445026" y="3826565"/>
            <a:ext cx="4016742" cy="516835"/>
          </a:xfrm>
          <a:custGeom>
            <a:avLst/>
            <a:gdLst>
              <a:gd name="connsiteX0" fmla="*/ 168965 w 4016742"/>
              <a:gd name="connsiteY0" fmla="*/ 159026 h 516835"/>
              <a:gd name="connsiteX1" fmla="*/ 218661 w 4016742"/>
              <a:gd name="connsiteY1" fmla="*/ 168965 h 516835"/>
              <a:gd name="connsiteX2" fmla="*/ 248478 w 4016742"/>
              <a:gd name="connsiteY2" fmla="*/ 159026 h 516835"/>
              <a:gd name="connsiteX3" fmla="*/ 298174 w 4016742"/>
              <a:gd name="connsiteY3" fmla="*/ 149087 h 516835"/>
              <a:gd name="connsiteX4" fmla="*/ 427383 w 4016742"/>
              <a:gd name="connsiteY4" fmla="*/ 129209 h 516835"/>
              <a:gd name="connsiteX5" fmla="*/ 467139 w 4016742"/>
              <a:gd name="connsiteY5" fmla="*/ 119270 h 516835"/>
              <a:gd name="connsiteX6" fmla="*/ 576470 w 4016742"/>
              <a:gd name="connsiteY6" fmla="*/ 109331 h 516835"/>
              <a:gd name="connsiteX7" fmla="*/ 735496 w 4016742"/>
              <a:gd name="connsiteY7" fmla="*/ 89452 h 516835"/>
              <a:gd name="connsiteX8" fmla="*/ 1133061 w 4016742"/>
              <a:gd name="connsiteY8" fmla="*/ 69574 h 516835"/>
              <a:gd name="connsiteX9" fmla="*/ 1520687 w 4016742"/>
              <a:gd name="connsiteY9" fmla="*/ 49696 h 516835"/>
              <a:gd name="connsiteX10" fmla="*/ 1649896 w 4016742"/>
              <a:gd name="connsiteY10" fmla="*/ 39757 h 516835"/>
              <a:gd name="connsiteX11" fmla="*/ 1808922 w 4016742"/>
              <a:gd name="connsiteY11" fmla="*/ 29818 h 516835"/>
              <a:gd name="connsiteX12" fmla="*/ 1938131 w 4016742"/>
              <a:gd name="connsiteY12" fmla="*/ 19878 h 516835"/>
              <a:gd name="connsiteX13" fmla="*/ 2385391 w 4016742"/>
              <a:gd name="connsiteY13" fmla="*/ 0 h 516835"/>
              <a:gd name="connsiteX14" fmla="*/ 3438939 w 4016742"/>
              <a:gd name="connsiteY14" fmla="*/ 19878 h 516835"/>
              <a:gd name="connsiteX15" fmla="*/ 3647661 w 4016742"/>
              <a:gd name="connsiteY15" fmla="*/ 49696 h 516835"/>
              <a:gd name="connsiteX16" fmla="*/ 3717235 w 4016742"/>
              <a:gd name="connsiteY16" fmla="*/ 59635 h 516835"/>
              <a:gd name="connsiteX17" fmla="*/ 3786809 w 4016742"/>
              <a:gd name="connsiteY17" fmla="*/ 79513 h 516835"/>
              <a:gd name="connsiteX18" fmla="*/ 3896139 w 4016742"/>
              <a:gd name="connsiteY18" fmla="*/ 109331 h 516835"/>
              <a:gd name="connsiteX19" fmla="*/ 3945835 w 4016742"/>
              <a:gd name="connsiteY19" fmla="*/ 139148 h 516835"/>
              <a:gd name="connsiteX20" fmla="*/ 3995531 w 4016742"/>
              <a:gd name="connsiteY20" fmla="*/ 178905 h 516835"/>
              <a:gd name="connsiteX21" fmla="*/ 4015409 w 4016742"/>
              <a:gd name="connsiteY21" fmla="*/ 238539 h 516835"/>
              <a:gd name="connsiteX22" fmla="*/ 3975652 w 4016742"/>
              <a:gd name="connsiteY22" fmla="*/ 318052 h 516835"/>
              <a:gd name="connsiteX23" fmla="*/ 3896139 w 4016742"/>
              <a:gd name="connsiteY23" fmla="*/ 357809 h 516835"/>
              <a:gd name="connsiteX24" fmla="*/ 3796748 w 4016742"/>
              <a:gd name="connsiteY24" fmla="*/ 397565 h 516835"/>
              <a:gd name="connsiteX25" fmla="*/ 3766931 w 4016742"/>
              <a:gd name="connsiteY25" fmla="*/ 407505 h 516835"/>
              <a:gd name="connsiteX26" fmla="*/ 3717235 w 4016742"/>
              <a:gd name="connsiteY26" fmla="*/ 417444 h 516835"/>
              <a:gd name="connsiteX27" fmla="*/ 3687417 w 4016742"/>
              <a:gd name="connsiteY27" fmla="*/ 427383 h 516835"/>
              <a:gd name="connsiteX28" fmla="*/ 3588026 w 4016742"/>
              <a:gd name="connsiteY28" fmla="*/ 437322 h 516835"/>
              <a:gd name="connsiteX29" fmla="*/ 3538331 w 4016742"/>
              <a:gd name="connsiteY29" fmla="*/ 447261 h 516835"/>
              <a:gd name="connsiteX30" fmla="*/ 3329609 w 4016742"/>
              <a:gd name="connsiteY30" fmla="*/ 467139 h 516835"/>
              <a:gd name="connsiteX31" fmla="*/ 2902226 w 4016742"/>
              <a:gd name="connsiteY31" fmla="*/ 487018 h 516835"/>
              <a:gd name="connsiteX32" fmla="*/ 2743200 w 4016742"/>
              <a:gd name="connsiteY32" fmla="*/ 496957 h 516835"/>
              <a:gd name="connsiteX33" fmla="*/ 2186609 w 4016742"/>
              <a:gd name="connsiteY33" fmla="*/ 516835 h 516835"/>
              <a:gd name="connsiteX34" fmla="*/ 1053548 w 4016742"/>
              <a:gd name="connsiteY34" fmla="*/ 506896 h 516835"/>
              <a:gd name="connsiteX35" fmla="*/ 397565 w 4016742"/>
              <a:gd name="connsiteY35" fmla="*/ 487018 h 516835"/>
              <a:gd name="connsiteX36" fmla="*/ 228600 w 4016742"/>
              <a:gd name="connsiteY36" fmla="*/ 477078 h 516835"/>
              <a:gd name="connsiteX37" fmla="*/ 79513 w 4016742"/>
              <a:gd name="connsiteY37" fmla="*/ 447261 h 516835"/>
              <a:gd name="connsiteX38" fmla="*/ 49696 w 4016742"/>
              <a:gd name="connsiteY38" fmla="*/ 437322 h 516835"/>
              <a:gd name="connsiteX39" fmla="*/ 0 w 4016742"/>
              <a:gd name="connsiteY39" fmla="*/ 367748 h 516835"/>
              <a:gd name="connsiteX40" fmla="*/ 9939 w 4016742"/>
              <a:gd name="connsiteY40" fmla="*/ 288235 h 516835"/>
              <a:gd name="connsiteX41" fmla="*/ 19878 w 4016742"/>
              <a:gd name="connsiteY41" fmla="*/ 258418 h 516835"/>
              <a:gd name="connsiteX42" fmla="*/ 79513 w 4016742"/>
              <a:gd name="connsiteY42" fmla="*/ 238539 h 516835"/>
              <a:gd name="connsiteX43" fmla="*/ 109331 w 4016742"/>
              <a:gd name="connsiteY43" fmla="*/ 228600 h 516835"/>
              <a:gd name="connsiteX44" fmla="*/ 228600 w 4016742"/>
              <a:gd name="connsiteY44" fmla="*/ 208722 h 516835"/>
              <a:gd name="connsiteX45" fmla="*/ 258417 w 4016742"/>
              <a:gd name="connsiteY45" fmla="*/ 198783 h 5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6742" h="516835">
                <a:moveTo>
                  <a:pt x="168965" y="159026"/>
                </a:moveTo>
                <a:cubicBezTo>
                  <a:pt x="185530" y="162339"/>
                  <a:pt x="201768" y="168965"/>
                  <a:pt x="218661" y="168965"/>
                </a:cubicBezTo>
                <a:cubicBezTo>
                  <a:pt x="229138" y="168965"/>
                  <a:pt x="238314" y="161567"/>
                  <a:pt x="248478" y="159026"/>
                </a:cubicBezTo>
                <a:cubicBezTo>
                  <a:pt x="264867" y="154929"/>
                  <a:pt x="281510" y="151864"/>
                  <a:pt x="298174" y="149087"/>
                </a:cubicBezTo>
                <a:cubicBezTo>
                  <a:pt x="355454" y="139541"/>
                  <a:pt x="372378" y="140210"/>
                  <a:pt x="427383" y="129209"/>
                </a:cubicBezTo>
                <a:cubicBezTo>
                  <a:pt x="440778" y="126530"/>
                  <a:pt x="453599" y="121075"/>
                  <a:pt x="467139" y="119270"/>
                </a:cubicBezTo>
                <a:cubicBezTo>
                  <a:pt x="503412" y="114434"/>
                  <a:pt x="540026" y="112644"/>
                  <a:pt x="576470" y="109331"/>
                </a:cubicBezTo>
                <a:cubicBezTo>
                  <a:pt x="648810" y="94863"/>
                  <a:pt x="638019" y="95186"/>
                  <a:pt x="735496" y="89452"/>
                </a:cubicBezTo>
                <a:cubicBezTo>
                  <a:pt x="867954" y="81660"/>
                  <a:pt x="1000711" y="79027"/>
                  <a:pt x="1133061" y="69574"/>
                </a:cubicBezTo>
                <a:cubicBezTo>
                  <a:pt x="1466077" y="45787"/>
                  <a:pt x="1027544" y="75651"/>
                  <a:pt x="1520687" y="49696"/>
                </a:cubicBezTo>
                <a:cubicBezTo>
                  <a:pt x="1563824" y="47426"/>
                  <a:pt x="1606801" y="42729"/>
                  <a:pt x="1649896" y="39757"/>
                </a:cubicBezTo>
                <a:lnTo>
                  <a:pt x="1808922" y="29818"/>
                </a:lnTo>
                <a:cubicBezTo>
                  <a:pt x="1852017" y="26846"/>
                  <a:pt x="1894983" y="21933"/>
                  <a:pt x="1938131" y="19878"/>
                </a:cubicBezTo>
                <a:cubicBezTo>
                  <a:pt x="2580847" y="-10729"/>
                  <a:pt x="1963901" y="26343"/>
                  <a:pt x="2385391" y="0"/>
                </a:cubicBezTo>
                <a:lnTo>
                  <a:pt x="3438939" y="19878"/>
                </a:lnTo>
                <a:cubicBezTo>
                  <a:pt x="3552316" y="29326"/>
                  <a:pt x="3520473" y="31527"/>
                  <a:pt x="3647661" y="49696"/>
                </a:cubicBezTo>
                <a:lnTo>
                  <a:pt x="3717235" y="59635"/>
                </a:lnTo>
                <a:cubicBezTo>
                  <a:pt x="3750441" y="70704"/>
                  <a:pt x="3749366" y="71193"/>
                  <a:pt x="3786809" y="79513"/>
                </a:cubicBezTo>
                <a:cubicBezTo>
                  <a:pt x="3831946" y="89543"/>
                  <a:pt x="3851617" y="89094"/>
                  <a:pt x="3896139" y="109331"/>
                </a:cubicBezTo>
                <a:cubicBezTo>
                  <a:pt x="3913726" y="117325"/>
                  <a:pt x="3929453" y="128909"/>
                  <a:pt x="3945835" y="139148"/>
                </a:cubicBezTo>
                <a:cubicBezTo>
                  <a:pt x="3979269" y="160044"/>
                  <a:pt x="3970485" y="153859"/>
                  <a:pt x="3995531" y="178905"/>
                </a:cubicBezTo>
                <a:cubicBezTo>
                  <a:pt x="4002157" y="198783"/>
                  <a:pt x="4022035" y="218661"/>
                  <a:pt x="4015409" y="238539"/>
                </a:cubicBezTo>
                <a:cubicBezTo>
                  <a:pt x="4005496" y="268278"/>
                  <a:pt x="4004566" y="300704"/>
                  <a:pt x="3975652" y="318052"/>
                </a:cubicBezTo>
                <a:cubicBezTo>
                  <a:pt x="3950242" y="333298"/>
                  <a:pt x="3923652" y="346804"/>
                  <a:pt x="3896139" y="357809"/>
                </a:cubicBezTo>
                <a:cubicBezTo>
                  <a:pt x="3863009" y="371061"/>
                  <a:pt x="3830599" y="386280"/>
                  <a:pt x="3796748" y="397565"/>
                </a:cubicBezTo>
                <a:cubicBezTo>
                  <a:pt x="3786809" y="400878"/>
                  <a:pt x="3777095" y="404964"/>
                  <a:pt x="3766931" y="407505"/>
                </a:cubicBezTo>
                <a:cubicBezTo>
                  <a:pt x="3750542" y="411602"/>
                  <a:pt x="3733624" y="413347"/>
                  <a:pt x="3717235" y="417444"/>
                </a:cubicBezTo>
                <a:cubicBezTo>
                  <a:pt x="3707071" y="419985"/>
                  <a:pt x="3697772" y="425790"/>
                  <a:pt x="3687417" y="427383"/>
                </a:cubicBezTo>
                <a:cubicBezTo>
                  <a:pt x="3654509" y="432446"/>
                  <a:pt x="3621156" y="434009"/>
                  <a:pt x="3588026" y="437322"/>
                </a:cubicBezTo>
                <a:cubicBezTo>
                  <a:pt x="3571461" y="440635"/>
                  <a:pt x="3555054" y="444872"/>
                  <a:pt x="3538331" y="447261"/>
                </a:cubicBezTo>
                <a:cubicBezTo>
                  <a:pt x="3482297" y="455266"/>
                  <a:pt x="3381611" y="463139"/>
                  <a:pt x="3329609" y="467139"/>
                </a:cubicBezTo>
                <a:cubicBezTo>
                  <a:pt x="3084682" y="485979"/>
                  <a:pt x="3257376" y="471233"/>
                  <a:pt x="2902226" y="487018"/>
                </a:cubicBezTo>
                <a:cubicBezTo>
                  <a:pt x="2849166" y="489376"/>
                  <a:pt x="2796246" y="494305"/>
                  <a:pt x="2743200" y="496957"/>
                </a:cubicBezTo>
                <a:cubicBezTo>
                  <a:pt x="2551802" y="506527"/>
                  <a:pt x="2380124" y="510788"/>
                  <a:pt x="2186609" y="516835"/>
                </a:cubicBezTo>
                <a:lnTo>
                  <a:pt x="1053548" y="506896"/>
                </a:lnTo>
                <a:cubicBezTo>
                  <a:pt x="834817" y="503251"/>
                  <a:pt x="397565" y="487018"/>
                  <a:pt x="397565" y="487018"/>
                </a:cubicBezTo>
                <a:cubicBezTo>
                  <a:pt x="341243" y="483705"/>
                  <a:pt x="284824" y="481764"/>
                  <a:pt x="228600" y="477078"/>
                </a:cubicBezTo>
                <a:cubicBezTo>
                  <a:pt x="184208" y="473379"/>
                  <a:pt x="120846" y="461039"/>
                  <a:pt x="79513" y="447261"/>
                </a:cubicBezTo>
                <a:lnTo>
                  <a:pt x="49696" y="437322"/>
                </a:lnTo>
                <a:cubicBezTo>
                  <a:pt x="2531" y="390157"/>
                  <a:pt x="15866" y="415345"/>
                  <a:pt x="0" y="367748"/>
                </a:cubicBezTo>
                <a:cubicBezTo>
                  <a:pt x="3313" y="341244"/>
                  <a:pt x="5161" y="314515"/>
                  <a:pt x="9939" y="288235"/>
                </a:cubicBezTo>
                <a:cubicBezTo>
                  <a:pt x="11813" y="277927"/>
                  <a:pt x="11353" y="264507"/>
                  <a:pt x="19878" y="258418"/>
                </a:cubicBezTo>
                <a:cubicBezTo>
                  <a:pt x="36929" y="246239"/>
                  <a:pt x="59635" y="245165"/>
                  <a:pt x="79513" y="238539"/>
                </a:cubicBezTo>
                <a:cubicBezTo>
                  <a:pt x="89452" y="235226"/>
                  <a:pt x="98959" y="230082"/>
                  <a:pt x="109331" y="228600"/>
                </a:cubicBezTo>
                <a:cubicBezTo>
                  <a:pt x="148599" y="222990"/>
                  <a:pt x="189846" y="218410"/>
                  <a:pt x="228600" y="208722"/>
                </a:cubicBezTo>
                <a:cubicBezTo>
                  <a:pt x="238764" y="206181"/>
                  <a:pt x="258417" y="198783"/>
                  <a:pt x="258417" y="198783"/>
                </a:cubicBezTo>
              </a:path>
            </a:pathLst>
          </a:custGeom>
          <a:noFill/>
          <a:ln w="15875">
            <a:solidFill>
              <a:srgbClr val="E30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6" descr="Wouter Buelens - ExCEL Thomas More">
            <a:extLst>
              <a:ext uri="{FF2B5EF4-FFF2-40B4-BE49-F238E27FC236}">
                <a16:creationId xmlns:a16="http://schemas.microsoft.com/office/drawing/2014/main" id="{1D96D0F1-5441-5B40-9ADE-FF1E36B20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090" y="1098550"/>
            <a:ext cx="1749591" cy="2029829"/>
          </a:xfrm>
          <a:prstGeom prst="rect">
            <a:avLst/>
          </a:prstGeom>
          <a:noFill/>
          <a:effectLst>
            <a:softEdge rad="127014"/>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037730"/>
      </p:ext>
    </p:extLst>
  </p:cSld>
  <p:clrMapOvr>
    <a:masterClrMapping/>
  </p:clrMapOvr>
  <p:transition spd="med" advTm="588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CFF522-A37A-704B-BD26-9F9AC09A2D2B}"/>
              </a:ext>
            </a:extLst>
          </p:cNvPr>
          <p:cNvGrpSpPr/>
          <p:nvPr/>
        </p:nvGrpSpPr>
        <p:grpSpPr>
          <a:xfrm>
            <a:off x="447675" y="1451112"/>
            <a:ext cx="7943852" cy="2241274"/>
            <a:chOff x="447675" y="1451112"/>
            <a:chExt cx="7943852" cy="2241274"/>
          </a:xfrm>
        </p:grpSpPr>
        <p:pic>
          <p:nvPicPr>
            <p:cNvPr id="2" name="Picture 1">
              <a:extLst>
                <a:ext uri="{FF2B5EF4-FFF2-40B4-BE49-F238E27FC236}">
                  <a16:creationId xmlns:a16="http://schemas.microsoft.com/office/drawing/2014/main" id="{B0254450-EE4C-5A49-8503-C60B4BEA7830}"/>
                </a:ext>
              </a:extLst>
            </p:cNvPr>
            <p:cNvPicPr>
              <a:picLocks noChangeAspect="1"/>
            </p:cNvPicPr>
            <p:nvPr/>
          </p:nvPicPr>
          <p:blipFill>
            <a:blip r:embed="rId3"/>
            <a:stretch>
              <a:fillRect/>
            </a:stretch>
          </p:blipFill>
          <p:spPr>
            <a:xfrm>
              <a:off x="447675" y="1451113"/>
              <a:ext cx="1867728" cy="2241273"/>
            </a:xfrm>
            <a:prstGeom prst="rect">
              <a:avLst/>
            </a:prstGeom>
          </p:spPr>
        </p:pic>
        <p:pic>
          <p:nvPicPr>
            <p:cNvPr id="8" name="Picture 7">
              <a:extLst>
                <a:ext uri="{FF2B5EF4-FFF2-40B4-BE49-F238E27FC236}">
                  <a16:creationId xmlns:a16="http://schemas.microsoft.com/office/drawing/2014/main" id="{2D1FDE7D-0F40-4242-891F-6136B8140FAF}"/>
                </a:ext>
              </a:extLst>
            </p:cNvPr>
            <p:cNvPicPr>
              <a:picLocks noChangeAspect="1"/>
            </p:cNvPicPr>
            <p:nvPr/>
          </p:nvPicPr>
          <p:blipFill>
            <a:blip r:embed="rId3"/>
            <a:stretch>
              <a:fillRect/>
            </a:stretch>
          </p:blipFill>
          <p:spPr>
            <a:xfrm>
              <a:off x="2452479" y="1451112"/>
              <a:ext cx="1867728" cy="2241273"/>
            </a:xfrm>
            <a:prstGeom prst="rect">
              <a:avLst/>
            </a:prstGeom>
          </p:spPr>
        </p:pic>
        <p:pic>
          <p:nvPicPr>
            <p:cNvPr id="9" name="Picture 8">
              <a:extLst>
                <a:ext uri="{FF2B5EF4-FFF2-40B4-BE49-F238E27FC236}">
                  <a16:creationId xmlns:a16="http://schemas.microsoft.com/office/drawing/2014/main" id="{0A51120B-9322-C949-8DC9-7D29795E1FBB}"/>
                </a:ext>
              </a:extLst>
            </p:cNvPr>
            <p:cNvPicPr>
              <a:picLocks noChangeAspect="1"/>
            </p:cNvPicPr>
            <p:nvPr/>
          </p:nvPicPr>
          <p:blipFill>
            <a:blip r:embed="rId3"/>
            <a:stretch>
              <a:fillRect/>
            </a:stretch>
          </p:blipFill>
          <p:spPr>
            <a:xfrm>
              <a:off x="4516091" y="1451112"/>
              <a:ext cx="1867728" cy="2241273"/>
            </a:xfrm>
            <a:prstGeom prst="rect">
              <a:avLst/>
            </a:prstGeom>
          </p:spPr>
        </p:pic>
        <p:pic>
          <p:nvPicPr>
            <p:cNvPr id="10" name="Picture 9">
              <a:extLst>
                <a:ext uri="{FF2B5EF4-FFF2-40B4-BE49-F238E27FC236}">
                  <a16:creationId xmlns:a16="http://schemas.microsoft.com/office/drawing/2014/main" id="{0C1E671B-59A9-8C40-907D-9E2EB55B7E79}"/>
                </a:ext>
              </a:extLst>
            </p:cNvPr>
            <p:cNvPicPr>
              <a:picLocks noChangeAspect="1"/>
            </p:cNvPicPr>
            <p:nvPr/>
          </p:nvPicPr>
          <p:blipFill>
            <a:blip r:embed="rId3"/>
            <a:stretch>
              <a:fillRect/>
            </a:stretch>
          </p:blipFill>
          <p:spPr>
            <a:xfrm>
              <a:off x="6523799" y="1451113"/>
              <a:ext cx="1867728" cy="2241273"/>
            </a:xfrm>
            <a:prstGeom prst="rect">
              <a:avLst/>
            </a:prstGeom>
          </p:spPr>
        </p:pic>
      </p:grpSp>
    </p:spTree>
    <p:extLst>
      <p:ext uri="{BB962C8B-B14F-4D97-AF65-F5344CB8AC3E}">
        <p14:creationId xmlns:p14="http://schemas.microsoft.com/office/powerpoint/2010/main" val="35234214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E1D80979-3E9A-2741-B9E9-E293F4C3DABE}"/>
              </a:ext>
            </a:extLst>
          </p:cNvPr>
          <p:cNvSpPr txBox="1">
            <a:spLocks/>
          </p:cNvSpPr>
          <p:nvPr/>
        </p:nvSpPr>
        <p:spPr bwMode="auto">
          <a:xfrm>
            <a:off x="4200864" y="2258249"/>
            <a:ext cx="766159"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vs.</a:t>
            </a:r>
          </a:p>
        </p:txBody>
      </p:sp>
      <p:pic>
        <p:nvPicPr>
          <p:cNvPr id="18" name="Picture 17">
            <a:extLst>
              <a:ext uri="{FF2B5EF4-FFF2-40B4-BE49-F238E27FC236}">
                <a16:creationId xmlns:a16="http://schemas.microsoft.com/office/drawing/2014/main" id="{75AC4A5D-983B-8A41-BD0B-40E2AE3F9172}"/>
              </a:ext>
            </a:extLst>
          </p:cNvPr>
          <p:cNvPicPr>
            <a:picLocks noChangeAspect="1"/>
          </p:cNvPicPr>
          <p:nvPr/>
        </p:nvPicPr>
        <p:blipFill>
          <a:blip r:embed="rId3"/>
          <a:stretch>
            <a:fillRect/>
          </a:stretch>
        </p:blipFill>
        <p:spPr>
          <a:xfrm>
            <a:off x="5745184" y="1845712"/>
            <a:ext cx="1452076" cy="1452076"/>
          </a:xfrm>
          <a:prstGeom prst="rect">
            <a:avLst/>
          </a:prstGeom>
        </p:spPr>
      </p:pic>
      <p:pic>
        <p:nvPicPr>
          <p:cNvPr id="17" name="Picture 16">
            <a:extLst>
              <a:ext uri="{FF2B5EF4-FFF2-40B4-BE49-F238E27FC236}">
                <a16:creationId xmlns:a16="http://schemas.microsoft.com/office/drawing/2014/main" id="{B218D868-CB58-904B-8000-0B368F618D3C}"/>
              </a:ext>
            </a:extLst>
          </p:cNvPr>
          <p:cNvPicPr>
            <a:picLocks noChangeAspect="1"/>
          </p:cNvPicPr>
          <p:nvPr/>
        </p:nvPicPr>
        <p:blipFill>
          <a:blip r:embed="rId4"/>
          <a:stretch>
            <a:fillRect/>
          </a:stretch>
        </p:blipFill>
        <p:spPr>
          <a:xfrm>
            <a:off x="1443047" y="149954"/>
            <a:ext cx="1518826" cy="1518826"/>
          </a:xfrm>
          <a:prstGeom prst="rect">
            <a:avLst/>
          </a:prstGeom>
        </p:spPr>
      </p:pic>
      <p:pic>
        <p:nvPicPr>
          <p:cNvPr id="20" name="Picture 19">
            <a:extLst>
              <a:ext uri="{FF2B5EF4-FFF2-40B4-BE49-F238E27FC236}">
                <a16:creationId xmlns:a16="http://schemas.microsoft.com/office/drawing/2014/main" id="{A488173B-D978-1449-AD71-468F13A9FF04}"/>
              </a:ext>
            </a:extLst>
          </p:cNvPr>
          <p:cNvPicPr>
            <a:picLocks noChangeAspect="1"/>
          </p:cNvPicPr>
          <p:nvPr/>
        </p:nvPicPr>
        <p:blipFill>
          <a:blip r:embed="rId5"/>
          <a:stretch>
            <a:fillRect/>
          </a:stretch>
        </p:blipFill>
        <p:spPr>
          <a:xfrm>
            <a:off x="1443047" y="1778962"/>
            <a:ext cx="1518826" cy="1518826"/>
          </a:xfrm>
          <a:prstGeom prst="rect">
            <a:avLst/>
          </a:prstGeom>
        </p:spPr>
      </p:pic>
      <p:pic>
        <p:nvPicPr>
          <p:cNvPr id="22" name="Picture 21">
            <a:extLst>
              <a:ext uri="{FF2B5EF4-FFF2-40B4-BE49-F238E27FC236}">
                <a16:creationId xmlns:a16="http://schemas.microsoft.com/office/drawing/2014/main" id="{62D70121-8C31-F54D-BB8D-E63DA4320B4C}"/>
              </a:ext>
            </a:extLst>
          </p:cNvPr>
          <p:cNvPicPr>
            <a:picLocks noChangeAspect="1"/>
          </p:cNvPicPr>
          <p:nvPr/>
        </p:nvPicPr>
        <p:blipFill>
          <a:blip r:embed="rId6"/>
          <a:stretch>
            <a:fillRect/>
          </a:stretch>
        </p:blipFill>
        <p:spPr>
          <a:xfrm>
            <a:off x="1443047" y="3491324"/>
            <a:ext cx="1518826" cy="1518826"/>
          </a:xfrm>
          <a:prstGeom prst="rect">
            <a:avLst/>
          </a:prstGeom>
        </p:spPr>
      </p:pic>
    </p:spTree>
    <p:extLst>
      <p:ext uri="{BB962C8B-B14F-4D97-AF65-F5344CB8AC3E}">
        <p14:creationId xmlns:p14="http://schemas.microsoft.com/office/powerpoint/2010/main" val="82617642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33389F-3E50-C242-A880-C27EFFAC0D3F}"/>
              </a:ext>
            </a:extLst>
          </p:cNvPr>
          <p:cNvPicPr>
            <a:picLocks noChangeAspect="1"/>
          </p:cNvPicPr>
          <p:nvPr/>
        </p:nvPicPr>
        <p:blipFill>
          <a:blip r:embed="rId3"/>
          <a:stretch>
            <a:fillRect/>
          </a:stretch>
        </p:blipFill>
        <p:spPr>
          <a:xfrm rot="4830313">
            <a:off x="2649121" y="939686"/>
            <a:ext cx="4352168" cy="3264126"/>
          </a:xfrm>
          <a:prstGeom prst="rect">
            <a:avLst/>
          </a:prstGeom>
        </p:spPr>
      </p:pic>
    </p:spTree>
    <p:extLst>
      <p:ext uri="{BB962C8B-B14F-4D97-AF65-F5344CB8AC3E}">
        <p14:creationId xmlns:p14="http://schemas.microsoft.com/office/powerpoint/2010/main" val="392547135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B57DA-514E-974E-BEAB-F20CD973F1BB}"/>
              </a:ext>
            </a:extLst>
          </p:cNvPr>
          <p:cNvPicPr>
            <a:picLocks noChangeAspect="1"/>
          </p:cNvPicPr>
          <p:nvPr/>
        </p:nvPicPr>
        <p:blipFill>
          <a:blip r:embed="rId3"/>
          <a:stretch>
            <a:fillRect/>
          </a:stretch>
        </p:blipFill>
        <p:spPr>
          <a:xfrm>
            <a:off x="1551591" y="1187668"/>
            <a:ext cx="2256440" cy="2256440"/>
          </a:xfrm>
          <a:prstGeom prst="rect">
            <a:avLst/>
          </a:prstGeom>
        </p:spPr>
      </p:pic>
      <p:pic>
        <p:nvPicPr>
          <p:cNvPr id="6" name="Picture 5">
            <a:extLst>
              <a:ext uri="{FF2B5EF4-FFF2-40B4-BE49-F238E27FC236}">
                <a16:creationId xmlns:a16="http://schemas.microsoft.com/office/drawing/2014/main" id="{C42B0220-BAE6-FE44-A28E-1B9EF2400452}"/>
              </a:ext>
            </a:extLst>
          </p:cNvPr>
          <p:cNvPicPr>
            <a:picLocks noChangeAspect="1"/>
          </p:cNvPicPr>
          <p:nvPr/>
        </p:nvPicPr>
        <p:blipFill>
          <a:blip r:embed="rId4"/>
          <a:stretch>
            <a:fillRect/>
          </a:stretch>
        </p:blipFill>
        <p:spPr>
          <a:xfrm>
            <a:off x="5195722" y="931807"/>
            <a:ext cx="2512301" cy="2512301"/>
          </a:xfrm>
          <a:prstGeom prst="rect">
            <a:avLst/>
          </a:prstGeom>
        </p:spPr>
      </p:pic>
      <p:sp>
        <p:nvSpPr>
          <p:cNvPr id="7" name="Ondertitel 2">
            <a:extLst>
              <a:ext uri="{FF2B5EF4-FFF2-40B4-BE49-F238E27FC236}">
                <a16:creationId xmlns:a16="http://schemas.microsoft.com/office/drawing/2014/main" id="{4D15DE43-8289-7548-BF1E-0067A5C8D4DB}"/>
              </a:ext>
            </a:extLst>
          </p:cNvPr>
          <p:cNvSpPr txBox="1">
            <a:spLocks/>
          </p:cNvSpPr>
          <p:nvPr/>
        </p:nvSpPr>
        <p:spPr bwMode="auto">
          <a:xfrm>
            <a:off x="4221441" y="2187957"/>
            <a:ext cx="974281" cy="87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VS.</a:t>
            </a:r>
          </a:p>
        </p:txBody>
      </p:sp>
      <p:sp>
        <p:nvSpPr>
          <p:cNvPr id="5" name="Ondertitel 2">
            <a:extLst>
              <a:ext uri="{FF2B5EF4-FFF2-40B4-BE49-F238E27FC236}">
                <a16:creationId xmlns:a16="http://schemas.microsoft.com/office/drawing/2014/main" id="{C8CC123D-FCE9-C444-9589-3EE6EFC461AF}"/>
              </a:ext>
            </a:extLst>
          </p:cNvPr>
          <p:cNvSpPr txBox="1">
            <a:spLocks/>
          </p:cNvSpPr>
          <p:nvPr/>
        </p:nvSpPr>
        <p:spPr bwMode="auto">
          <a:xfrm>
            <a:off x="1551591" y="3607019"/>
            <a:ext cx="2256440"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Tool-gericht</a:t>
            </a:r>
          </a:p>
        </p:txBody>
      </p:sp>
      <p:sp>
        <p:nvSpPr>
          <p:cNvPr id="8" name="Ondertitel 2">
            <a:extLst>
              <a:ext uri="{FF2B5EF4-FFF2-40B4-BE49-F238E27FC236}">
                <a16:creationId xmlns:a16="http://schemas.microsoft.com/office/drawing/2014/main" id="{8BB51063-F1D0-7B44-BD26-B2792B465B2B}"/>
              </a:ext>
            </a:extLst>
          </p:cNvPr>
          <p:cNvSpPr txBox="1">
            <a:spLocks/>
          </p:cNvSpPr>
          <p:nvPr/>
        </p:nvSpPr>
        <p:spPr bwMode="auto">
          <a:xfrm>
            <a:off x="5323652" y="3607018"/>
            <a:ext cx="2256440" cy="85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dirty="0"/>
              <a:t>Doelgericht</a:t>
            </a:r>
          </a:p>
        </p:txBody>
      </p:sp>
    </p:spTree>
    <p:extLst>
      <p:ext uri="{BB962C8B-B14F-4D97-AF65-F5344CB8AC3E}">
        <p14:creationId xmlns:p14="http://schemas.microsoft.com/office/powerpoint/2010/main" val="4245417909"/>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980511-BC9C-844C-A840-DE8197532F80}"/>
              </a:ext>
            </a:extLst>
          </p:cNvPr>
          <p:cNvSpPr/>
          <p:nvPr/>
        </p:nvSpPr>
        <p:spPr>
          <a:xfrm>
            <a:off x="0" y="0"/>
            <a:ext cx="9144000" cy="5143500"/>
          </a:xfrm>
          <a:prstGeom prst="rect">
            <a:avLst/>
          </a:prstGeom>
          <a:solidFill>
            <a:srgbClr val="00206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7830" name="Tekstvak 5">
            <a:extLst>
              <a:ext uri="{FF2B5EF4-FFF2-40B4-BE49-F238E27FC236}">
                <a16:creationId xmlns:a16="http://schemas.microsoft.com/office/drawing/2014/main" id="{D6019CE2-5361-B44E-90D2-B5D7614D6949}"/>
              </a:ext>
            </a:extLst>
          </p:cNvPr>
          <p:cNvSpPr txBox="1">
            <a:spLocks noChangeArrowheads="1"/>
          </p:cNvSpPr>
          <p:nvPr/>
        </p:nvSpPr>
        <p:spPr bwMode="auto">
          <a:xfrm>
            <a:off x="6116638" y="856981"/>
            <a:ext cx="2146300" cy="50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lnSpc>
                <a:spcPts val="3075"/>
              </a:lnSpc>
            </a:pPr>
            <a:r>
              <a:rPr lang="nl-NL" altLang="nl-NL" sz="3300" b="1" dirty="0">
                <a:solidFill>
                  <a:schemeClr val="bg1"/>
                </a:solidFill>
              </a:rPr>
              <a:t>VRAGEN?</a:t>
            </a:r>
          </a:p>
        </p:txBody>
      </p:sp>
    </p:spTree>
    <p:extLst>
      <p:ext uri="{BB962C8B-B14F-4D97-AF65-F5344CB8AC3E}">
        <p14:creationId xmlns:p14="http://schemas.microsoft.com/office/powerpoint/2010/main" val="114503612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0BB81C-E074-584D-887C-6A3D6E040043}"/>
              </a:ext>
            </a:extLst>
          </p:cNvPr>
          <p:cNvPicPr>
            <a:picLocks noChangeAspect="1"/>
          </p:cNvPicPr>
          <p:nvPr/>
        </p:nvPicPr>
        <p:blipFill>
          <a:blip r:embed="rId3"/>
          <a:stretch>
            <a:fillRect/>
          </a:stretch>
        </p:blipFill>
        <p:spPr>
          <a:xfrm>
            <a:off x="152304" y="490329"/>
            <a:ext cx="8470058" cy="3988905"/>
          </a:xfrm>
          <a:prstGeom prst="rect">
            <a:avLst/>
          </a:prstGeom>
        </p:spPr>
      </p:pic>
    </p:spTree>
    <p:extLst>
      <p:ext uri="{BB962C8B-B14F-4D97-AF65-F5344CB8AC3E}">
        <p14:creationId xmlns:p14="http://schemas.microsoft.com/office/powerpoint/2010/main" val="409169436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1DF14E-B396-4441-8FD7-56B067D1E5C0}"/>
              </a:ext>
            </a:extLst>
          </p:cNvPr>
          <p:cNvGrpSpPr/>
          <p:nvPr/>
        </p:nvGrpSpPr>
        <p:grpSpPr>
          <a:xfrm>
            <a:off x="147441" y="0"/>
            <a:ext cx="6804441" cy="3000666"/>
            <a:chOff x="147441" y="0"/>
            <a:chExt cx="6804441" cy="3000666"/>
          </a:xfrm>
        </p:grpSpPr>
        <p:pic>
          <p:nvPicPr>
            <p:cNvPr id="3" name="Picture 2">
              <a:extLst>
                <a:ext uri="{FF2B5EF4-FFF2-40B4-BE49-F238E27FC236}">
                  <a16:creationId xmlns:a16="http://schemas.microsoft.com/office/drawing/2014/main" id="{B104A527-03C4-0741-AF08-167ED36D4237}"/>
                </a:ext>
              </a:extLst>
            </p:cNvPr>
            <p:cNvPicPr>
              <a:picLocks noChangeAspect="1"/>
            </p:cNvPicPr>
            <p:nvPr/>
          </p:nvPicPr>
          <p:blipFill>
            <a:blip r:embed="rId2"/>
            <a:stretch>
              <a:fillRect/>
            </a:stretch>
          </p:blipFill>
          <p:spPr>
            <a:xfrm>
              <a:off x="147441" y="0"/>
              <a:ext cx="2874056" cy="3000666"/>
            </a:xfrm>
            <a:prstGeom prst="rect">
              <a:avLst/>
            </a:prstGeom>
          </p:spPr>
        </p:pic>
        <p:sp>
          <p:nvSpPr>
            <p:cNvPr id="12" name="TextBox 5">
              <a:extLst>
                <a:ext uri="{FF2B5EF4-FFF2-40B4-BE49-F238E27FC236}">
                  <a16:creationId xmlns:a16="http://schemas.microsoft.com/office/drawing/2014/main" id="{559E1BE6-3105-5E43-AB7F-DC039CD0D5C4}"/>
                </a:ext>
              </a:extLst>
            </p:cNvPr>
            <p:cNvSpPr txBox="1">
              <a:spLocks noChangeArrowheads="1"/>
            </p:cNvSpPr>
            <p:nvPr/>
          </p:nvSpPr>
          <p:spPr bwMode="auto">
            <a:xfrm>
              <a:off x="3021497" y="40585"/>
              <a:ext cx="3930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hlinkClick r:id="rId3">
                    <a:extLst>
                      <a:ext uri="{A12FA001-AC4F-418D-AE19-62706E023703}">
                        <ahyp:hlinkClr xmlns:ahyp="http://schemas.microsoft.com/office/drawing/2018/hyperlinkcolor" val="tx"/>
                      </a:ext>
                    </a:extLst>
                  </a:hlinkClick>
                </a:rPr>
                <a:t>www.ou.nl/ddguide</a:t>
              </a:r>
              <a:r>
                <a:rPr lang="en-US" altLang="en-US" sz="2400" b="1" dirty="0"/>
                <a:t> </a:t>
              </a:r>
            </a:p>
          </p:txBody>
        </p:sp>
      </p:grpSp>
      <p:grpSp>
        <p:nvGrpSpPr>
          <p:cNvPr id="7" name="Group 6">
            <a:extLst>
              <a:ext uri="{FF2B5EF4-FFF2-40B4-BE49-F238E27FC236}">
                <a16:creationId xmlns:a16="http://schemas.microsoft.com/office/drawing/2014/main" id="{86C433D5-00B0-F446-A9E9-953DC77B1FFD}"/>
              </a:ext>
            </a:extLst>
          </p:cNvPr>
          <p:cNvGrpSpPr/>
          <p:nvPr/>
        </p:nvGrpSpPr>
        <p:grpSpPr>
          <a:xfrm>
            <a:off x="3021496" y="2266123"/>
            <a:ext cx="6122505" cy="2877378"/>
            <a:chOff x="3021496" y="2266123"/>
            <a:chExt cx="6122505" cy="2877378"/>
          </a:xfrm>
        </p:grpSpPr>
        <p:pic>
          <p:nvPicPr>
            <p:cNvPr id="4" name="Picture 3">
              <a:extLst>
                <a:ext uri="{FF2B5EF4-FFF2-40B4-BE49-F238E27FC236}">
                  <a16:creationId xmlns:a16="http://schemas.microsoft.com/office/drawing/2014/main" id="{DA972C2D-40B9-E748-BD78-5BE14CDB9C09}"/>
                </a:ext>
              </a:extLst>
            </p:cNvPr>
            <p:cNvPicPr>
              <a:picLocks noChangeAspect="1"/>
            </p:cNvPicPr>
            <p:nvPr/>
          </p:nvPicPr>
          <p:blipFill>
            <a:blip r:embed="rId4"/>
            <a:stretch>
              <a:fillRect/>
            </a:stretch>
          </p:blipFill>
          <p:spPr>
            <a:xfrm>
              <a:off x="5868567" y="2266123"/>
              <a:ext cx="3275434" cy="2877378"/>
            </a:xfrm>
            <a:prstGeom prst="rect">
              <a:avLst/>
            </a:prstGeom>
          </p:spPr>
        </p:pic>
        <p:sp>
          <p:nvSpPr>
            <p:cNvPr id="5" name="TextBox 5">
              <a:extLst>
                <a:ext uri="{FF2B5EF4-FFF2-40B4-BE49-F238E27FC236}">
                  <a16:creationId xmlns:a16="http://schemas.microsoft.com/office/drawing/2014/main" id="{D6E880FC-B79E-F94B-BDBD-573D8B477915}"/>
                </a:ext>
              </a:extLst>
            </p:cNvPr>
            <p:cNvSpPr txBox="1">
              <a:spLocks noChangeArrowheads="1"/>
            </p:cNvSpPr>
            <p:nvPr/>
          </p:nvSpPr>
          <p:spPr bwMode="auto">
            <a:xfrm>
              <a:off x="3021496" y="4533706"/>
              <a:ext cx="3930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err="1">
                  <a:hlinkClick r:id="rId3">
                    <a:extLst>
                      <a:ext uri="{A12FA001-AC4F-418D-AE19-62706E023703}">
                        <ahyp:hlinkClr xmlns:ahyp="http://schemas.microsoft.com/office/drawing/2018/hyperlinkcolor" val="tx"/>
                      </a:ext>
                    </a:extLst>
                  </a:hlinkClick>
                </a:rPr>
                <a:t>www</a:t>
              </a:r>
              <a:r>
                <a:rPr lang="en-US" altLang="en-US" sz="2400" b="1" u="sng" dirty="0" err="1">
                  <a:hlinkClick r:id="rId3">
                    <a:extLst>
                      <a:ext uri="{A12FA001-AC4F-418D-AE19-62706E023703}">
                        <ahyp:hlinkClr xmlns:ahyp="http://schemas.microsoft.com/office/drawing/2018/hyperlinkcolor" val="tx"/>
                      </a:ext>
                    </a:extLst>
                  </a:hlinkClick>
                </a:rPr>
                <a:t>.</a:t>
              </a:r>
              <a:r>
                <a:rPr lang="en-US" altLang="en-US" sz="2400" b="1" u="sng" dirty="0" err="1"/>
                <a:t>wijzelessen.nu</a:t>
              </a:r>
              <a:r>
                <a:rPr lang="en-US" altLang="en-US" sz="2400" b="1" u="sng" dirty="0"/>
                <a:t> </a:t>
              </a:r>
            </a:p>
          </p:txBody>
        </p:sp>
      </p:grpSp>
    </p:spTree>
    <p:extLst>
      <p:ext uri="{BB962C8B-B14F-4D97-AF65-F5344CB8AC3E}">
        <p14:creationId xmlns:p14="http://schemas.microsoft.com/office/powerpoint/2010/main" val="25814831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45290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980511-BC9C-844C-A840-DE8197532F80}"/>
              </a:ext>
            </a:extLst>
          </p:cNvPr>
          <p:cNvSpPr/>
          <p:nvPr/>
        </p:nvSpPr>
        <p:spPr>
          <a:xfrm>
            <a:off x="0" y="0"/>
            <a:ext cx="9144000" cy="5143500"/>
          </a:xfrm>
          <a:prstGeom prst="rect">
            <a:avLst/>
          </a:prstGeom>
          <a:solidFill>
            <a:srgbClr val="00206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7830" name="Tekstvak 5">
            <a:extLst>
              <a:ext uri="{FF2B5EF4-FFF2-40B4-BE49-F238E27FC236}">
                <a16:creationId xmlns:a16="http://schemas.microsoft.com/office/drawing/2014/main" id="{D6019CE2-5361-B44E-90D2-B5D7614D6949}"/>
              </a:ext>
            </a:extLst>
          </p:cNvPr>
          <p:cNvSpPr txBox="1">
            <a:spLocks noChangeArrowheads="1"/>
          </p:cNvSpPr>
          <p:nvPr/>
        </p:nvSpPr>
        <p:spPr bwMode="auto">
          <a:xfrm>
            <a:off x="6116638" y="856981"/>
            <a:ext cx="2146300" cy="50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lnSpc>
                <a:spcPts val="3075"/>
              </a:lnSpc>
            </a:pPr>
            <a:r>
              <a:rPr lang="nl-NL" altLang="nl-NL" sz="3300" b="1" dirty="0">
                <a:solidFill>
                  <a:schemeClr val="bg1"/>
                </a:solidFill>
              </a:rPr>
              <a:t>VRAGEN?</a:t>
            </a:r>
          </a:p>
        </p:txBody>
      </p:sp>
    </p:spTree>
    <p:extLst>
      <p:ext uri="{BB962C8B-B14F-4D97-AF65-F5344CB8AC3E}">
        <p14:creationId xmlns:p14="http://schemas.microsoft.com/office/powerpoint/2010/main" val="283370966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3FCD2DA6-25C0-7942-8E8F-B211AF3B32E3}"/>
              </a:ext>
            </a:extLst>
          </p:cNvPr>
          <p:cNvSpPr>
            <a:spLocks noGrp="1"/>
          </p:cNvSpPr>
          <p:nvPr>
            <p:ph type="ctrTitle"/>
          </p:nvPr>
        </p:nvSpPr>
        <p:spPr>
          <a:xfrm>
            <a:off x="3255963" y="2235200"/>
            <a:ext cx="5440362" cy="1158875"/>
          </a:xfrm>
        </p:spPr>
        <p:txBody>
          <a:bodyPr/>
          <a:lstStyle/>
          <a:p>
            <a:r>
              <a:rPr lang="nl-NL" altLang="en-NL" dirty="0"/>
              <a:t>Bouwsteen 12: Leer leerlingen effectief leren</a:t>
            </a:r>
          </a:p>
        </p:txBody>
      </p:sp>
      <p:sp>
        <p:nvSpPr>
          <p:cNvPr id="4" name="Subtitle 3">
            <a:extLst>
              <a:ext uri="{FF2B5EF4-FFF2-40B4-BE49-F238E27FC236}">
                <a16:creationId xmlns:a16="http://schemas.microsoft.com/office/drawing/2014/main" id="{FBAC4E05-9F12-DD4E-B40D-921BE1CC0E40}"/>
              </a:ext>
            </a:extLst>
          </p:cNvPr>
          <p:cNvSpPr>
            <a:spLocks noGrp="1"/>
          </p:cNvSpPr>
          <p:nvPr>
            <p:ph type="subTitle" idx="1"/>
          </p:nvPr>
        </p:nvSpPr>
        <p:spPr/>
        <p:txBody>
          <a:bodyPr/>
          <a:lstStyle/>
          <a:p>
            <a:endParaRPr lang="en-NL"/>
          </a:p>
        </p:txBody>
      </p:sp>
      <p:sp>
        <p:nvSpPr>
          <p:cNvPr id="2" name="Rectangle 1">
            <a:extLst>
              <a:ext uri="{FF2B5EF4-FFF2-40B4-BE49-F238E27FC236}">
                <a16:creationId xmlns:a16="http://schemas.microsoft.com/office/drawing/2014/main" id="{6A0D9584-CA4E-8544-9BB9-6B1017F7929D}"/>
              </a:ext>
            </a:extLst>
          </p:cNvPr>
          <p:cNvSpPr/>
          <p:nvPr/>
        </p:nvSpPr>
        <p:spPr>
          <a:xfrm>
            <a:off x="495300" y="469900"/>
            <a:ext cx="3111500" cy="11049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124028108"/>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el 1">
            <a:extLst>
              <a:ext uri="{FF2B5EF4-FFF2-40B4-BE49-F238E27FC236}">
                <a16:creationId xmlns:a16="http://schemas.microsoft.com/office/drawing/2014/main" id="{77043E85-3850-CD41-917D-EA8727B5F132}"/>
              </a:ext>
            </a:extLst>
          </p:cNvPr>
          <p:cNvSpPr>
            <a:spLocks noGrp="1"/>
          </p:cNvSpPr>
          <p:nvPr>
            <p:ph type="title"/>
          </p:nvPr>
        </p:nvSpPr>
        <p:spPr/>
        <p:txBody>
          <a:bodyPr/>
          <a:lstStyle/>
          <a:p>
            <a:pPr algn="l" eaLnBrk="1" hangingPunct="1"/>
            <a:r>
              <a:rPr lang="nl-NL" altLang="en-US">
                <a:solidFill>
                  <a:srgbClr val="E60000"/>
                </a:solidFill>
                <a:ea typeface="ＭＳ Ｐゴシック" panose="020B0600070205080204" pitchFamily="34" charset="-128"/>
              </a:rPr>
              <a:t>Leerstrategieën</a:t>
            </a:r>
          </a:p>
        </p:txBody>
      </p:sp>
      <p:sp>
        <p:nvSpPr>
          <p:cNvPr id="2" name="Content Placeholder 1">
            <a:extLst>
              <a:ext uri="{FF2B5EF4-FFF2-40B4-BE49-F238E27FC236}">
                <a16:creationId xmlns:a16="http://schemas.microsoft.com/office/drawing/2014/main" id="{B4EE10F5-FF3B-3147-B303-903C00A3A1E4}"/>
              </a:ext>
            </a:extLst>
          </p:cNvPr>
          <p:cNvSpPr>
            <a:spLocks noGrp="1"/>
          </p:cNvSpPr>
          <p:nvPr>
            <p:ph idx="1"/>
          </p:nvPr>
        </p:nvSpPr>
        <p:spPr/>
        <p:txBody>
          <a:bodyPr/>
          <a:lstStyle/>
          <a:p>
            <a:endParaRPr lang="en-NL"/>
          </a:p>
        </p:txBody>
      </p:sp>
      <p:sp>
        <p:nvSpPr>
          <p:cNvPr id="5" name="Subtitel 2">
            <a:extLst>
              <a:ext uri="{FF2B5EF4-FFF2-40B4-BE49-F238E27FC236}">
                <a16:creationId xmlns:a16="http://schemas.microsoft.com/office/drawing/2014/main" id="{5438795C-4D87-3C43-8232-AC436CF9EB1C}"/>
              </a:ext>
            </a:extLst>
          </p:cNvPr>
          <p:cNvSpPr txBox="1">
            <a:spLocks/>
          </p:cNvSpPr>
          <p:nvPr/>
        </p:nvSpPr>
        <p:spPr bwMode="auto">
          <a:xfrm>
            <a:off x="149225" y="890588"/>
            <a:ext cx="3660775"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spcBef>
                <a:spcPct val="20000"/>
              </a:spcBef>
              <a:buClr>
                <a:srgbClr val="E60000"/>
              </a:buClr>
              <a:defRPr/>
            </a:pPr>
            <a:endParaRPr lang="nl-NL" sz="2800" b="1" dirty="0">
              <a:cs typeface="Arial" charset="0"/>
            </a:endParaRPr>
          </a:p>
          <a:p>
            <a:pPr marL="342892" indent="-342892">
              <a:spcBef>
                <a:spcPct val="20000"/>
              </a:spcBef>
              <a:buClr>
                <a:srgbClr val="E60000"/>
              </a:buClr>
              <a:buFont typeface="Arial" charset="0"/>
              <a:buChar char="•"/>
              <a:defRPr/>
            </a:pPr>
            <a:r>
              <a:rPr lang="nl-NL" sz="2800" b="1" dirty="0">
                <a:cs typeface="Arial" charset="0"/>
              </a:rPr>
              <a:t>Samenvatten</a:t>
            </a:r>
            <a:endParaRPr lang="nl-NL" sz="2800" i="1" dirty="0">
              <a:cs typeface="Arial" charset="0"/>
            </a:endParaRPr>
          </a:p>
        </p:txBody>
      </p:sp>
      <p:sp>
        <p:nvSpPr>
          <p:cNvPr id="4" name="Subtitel 2">
            <a:extLst>
              <a:ext uri="{FF2B5EF4-FFF2-40B4-BE49-F238E27FC236}">
                <a16:creationId xmlns:a16="http://schemas.microsoft.com/office/drawing/2014/main" id="{1E458362-F9B9-B24A-9B1E-369873C12F21}"/>
              </a:ext>
            </a:extLst>
          </p:cNvPr>
          <p:cNvSpPr txBox="1">
            <a:spLocks/>
          </p:cNvSpPr>
          <p:nvPr/>
        </p:nvSpPr>
        <p:spPr bwMode="auto">
          <a:xfrm>
            <a:off x="4451350" y="771525"/>
            <a:ext cx="4838700"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892" indent="-342892">
              <a:spcBef>
                <a:spcPct val="20000"/>
              </a:spcBef>
              <a:buClr>
                <a:srgbClr val="E60000"/>
              </a:buClr>
              <a:buFont typeface="Arial" charset="0"/>
              <a:buChar char="•"/>
              <a:defRPr/>
            </a:pPr>
            <a:endParaRPr lang="nl-NL" sz="2800" b="1" dirty="0">
              <a:cs typeface="Arial" charset="0"/>
            </a:endParaRPr>
          </a:p>
          <a:p>
            <a:pPr marL="342892" indent="-342892">
              <a:spcBef>
                <a:spcPct val="20000"/>
              </a:spcBef>
              <a:buClr>
                <a:srgbClr val="E60000"/>
              </a:buClr>
              <a:buFont typeface="Arial" charset="0"/>
              <a:buChar char="•"/>
              <a:defRPr/>
            </a:pPr>
            <a:r>
              <a:rPr lang="nl-NL" sz="2800" b="1" dirty="0">
                <a:cs typeface="Arial" charset="0"/>
              </a:rPr>
              <a:t>Arceren/onderstrepen</a:t>
            </a:r>
            <a:endParaRPr lang="nl-NL" sz="2800" i="1" dirty="0">
              <a:cs typeface="Arial" charset="0"/>
            </a:endParaRPr>
          </a:p>
          <a:p>
            <a:pPr eaLnBrk="1" hangingPunct="1">
              <a:spcBef>
                <a:spcPct val="20000"/>
              </a:spcBef>
              <a:buClr>
                <a:srgbClr val="E60000"/>
              </a:buClr>
              <a:defRPr/>
            </a:pPr>
            <a:endParaRPr lang="nl-NL" sz="2800" b="1" dirty="0">
              <a:cs typeface="Arial" charset="0"/>
            </a:endParaRPr>
          </a:p>
          <a:p>
            <a:pPr marL="342892" indent="-342892">
              <a:spcBef>
                <a:spcPct val="20000"/>
              </a:spcBef>
              <a:buClr>
                <a:srgbClr val="E60000"/>
              </a:buClr>
              <a:buFont typeface="Arial" charset="0"/>
              <a:buChar char="•"/>
              <a:defRPr/>
            </a:pPr>
            <a:endParaRPr lang="nl-NL" sz="2800" b="1" dirty="0">
              <a:cs typeface="Arial" charset="0"/>
            </a:endParaRPr>
          </a:p>
        </p:txBody>
      </p:sp>
      <p:sp>
        <p:nvSpPr>
          <p:cNvPr id="7" name="Subtitel 2">
            <a:extLst>
              <a:ext uri="{FF2B5EF4-FFF2-40B4-BE49-F238E27FC236}">
                <a16:creationId xmlns:a16="http://schemas.microsoft.com/office/drawing/2014/main" id="{6B7544CD-50E5-1341-854F-3DEA13E9ED7A}"/>
              </a:ext>
            </a:extLst>
          </p:cNvPr>
          <p:cNvSpPr txBox="1">
            <a:spLocks/>
          </p:cNvSpPr>
          <p:nvPr/>
        </p:nvSpPr>
        <p:spPr bwMode="auto">
          <a:xfrm>
            <a:off x="149225" y="3165475"/>
            <a:ext cx="3660775"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spcBef>
                <a:spcPct val="20000"/>
              </a:spcBef>
              <a:buClr>
                <a:srgbClr val="E60000"/>
              </a:buClr>
              <a:defRPr/>
            </a:pPr>
            <a:endParaRPr lang="nl-NL" sz="2800" b="1" dirty="0">
              <a:cs typeface="Arial" charset="0"/>
            </a:endParaRPr>
          </a:p>
          <a:p>
            <a:pPr marL="342892" indent="-342892">
              <a:spcBef>
                <a:spcPct val="20000"/>
              </a:spcBef>
              <a:buClr>
                <a:srgbClr val="E60000"/>
              </a:buClr>
              <a:buFont typeface="Arial" charset="0"/>
              <a:buChar char="•"/>
              <a:defRPr/>
            </a:pPr>
            <a:r>
              <a:rPr lang="nl-NL" sz="2800" b="1" dirty="0" err="1">
                <a:cs typeface="Arial" charset="0"/>
              </a:rPr>
              <a:t>Herbestuderen</a:t>
            </a:r>
            <a:endParaRPr lang="nl-NL" sz="2800" i="1" dirty="0">
              <a:cs typeface="Arial" charset="0"/>
            </a:endParaRPr>
          </a:p>
          <a:p>
            <a:pPr marL="342892" indent="-342892">
              <a:spcBef>
                <a:spcPct val="20000"/>
              </a:spcBef>
              <a:buClr>
                <a:srgbClr val="E60000"/>
              </a:buClr>
              <a:buFont typeface="Arial" charset="0"/>
              <a:buChar char="•"/>
              <a:defRPr/>
            </a:pPr>
            <a:endParaRPr lang="nl-NL" sz="2800" b="1" dirty="0">
              <a:cs typeface="Arial" charset="0"/>
            </a:endParaRPr>
          </a:p>
          <a:p>
            <a:pPr marL="342892" indent="-342892">
              <a:spcBef>
                <a:spcPct val="20000"/>
              </a:spcBef>
              <a:buClr>
                <a:srgbClr val="E60000"/>
              </a:buClr>
              <a:buFont typeface="Arial" charset="0"/>
              <a:buChar char="•"/>
              <a:defRPr/>
            </a:pPr>
            <a:endParaRPr lang="nl-NL" sz="2800" b="1" dirty="0">
              <a:cs typeface="Arial" charset="0"/>
            </a:endParaRPr>
          </a:p>
        </p:txBody>
      </p:sp>
      <p:sp>
        <p:nvSpPr>
          <p:cNvPr id="8" name="Subtitel 2">
            <a:extLst>
              <a:ext uri="{FF2B5EF4-FFF2-40B4-BE49-F238E27FC236}">
                <a16:creationId xmlns:a16="http://schemas.microsoft.com/office/drawing/2014/main" id="{7FA11137-033B-A447-865C-9179535531E1}"/>
              </a:ext>
            </a:extLst>
          </p:cNvPr>
          <p:cNvSpPr txBox="1">
            <a:spLocks/>
          </p:cNvSpPr>
          <p:nvPr/>
        </p:nvSpPr>
        <p:spPr bwMode="auto">
          <a:xfrm>
            <a:off x="4572000" y="2717800"/>
            <a:ext cx="5832475"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spcBef>
                <a:spcPct val="20000"/>
              </a:spcBef>
              <a:buClr>
                <a:srgbClr val="E60000"/>
              </a:buClr>
              <a:defRPr/>
            </a:pPr>
            <a:endParaRPr lang="nl-NL" sz="2800" b="1" dirty="0">
              <a:cs typeface="Arial" charset="0"/>
            </a:endParaRPr>
          </a:p>
          <a:p>
            <a:pPr marL="342892" indent="-342892">
              <a:spcBef>
                <a:spcPct val="20000"/>
              </a:spcBef>
              <a:buClr>
                <a:srgbClr val="E60000"/>
              </a:buClr>
              <a:buFont typeface="Arial" charset="0"/>
              <a:buChar char="•"/>
              <a:defRPr/>
            </a:pPr>
            <a:r>
              <a:rPr lang="nl-NL" sz="2800" b="1" dirty="0">
                <a:cs typeface="Arial" charset="0"/>
              </a:rPr>
              <a:t>Kernwoorden genereren</a:t>
            </a:r>
            <a:endParaRPr lang="nl-NL" sz="2800" i="1" dirty="0">
              <a:cs typeface="Arial" charset="0"/>
            </a:endParaRPr>
          </a:p>
          <a:p>
            <a:pPr marL="342892" indent="-342892">
              <a:spcBef>
                <a:spcPct val="20000"/>
              </a:spcBef>
              <a:buClr>
                <a:srgbClr val="E60000"/>
              </a:buClr>
              <a:buFont typeface="Arial" charset="0"/>
              <a:buChar char="•"/>
              <a:defRPr/>
            </a:pPr>
            <a:endParaRPr lang="nl-NL" sz="2800" b="1" dirty="0">
              <a:cs typeface="Arial" charset="0"/>
            </a:endParaRPr>
          </a:p>
          <a:p>
            <a:pPr eaLnBrk="1" hangingPunct="1">
              <a:spcBef>
                <a:spcPct val="20000"/>
              </a:spcBef>
              <a:buClr>
                <a:srgbClr val="E60000"/>
              </a:buClr>
              <a:defRPr/>
            </a:pPr>
            <a:endParaRPr lang="nl-NL" sz="2800" b="1" dirty="0">
              <a:cs typeface="Arial" charset="0"/>
            </a:endParaRPr>
          </a:p>
        </p:txBody>
      </p:sp>
      <p:sp>
        <p:nvSpPr>
          <p:cNvPr id="9" name="Subtitel 2">
            <a:extLst>
              <a:ext uri="{FF2B5EF4-FFF2-40B4-BE49-F238E27FC236}">
                <a16:creationId xmlns:a16="http://schemas.microsoft.com/office/drawing/2014/main" id="{05F88527-152E-EB42-BA63-38AEAD557215}"/>
              </a:ext>
            </a:extLst>
          </p:cNvPr>
          <p:cNvSpPr txBox="1">
            <a:spLocks/>
          </p:cNvSpPr>
          <p:nvPr/>
        </p:nvSpPr>
        <p:spPr bwMode="auto">
          <a:xfrm>
            <a:off x="847725" y="1900238"/>
            <a:ext cx="60229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Clr>
                <a:srgbClr val="E60000"/>
              </a:buClr>
            </a:pPr>
            <a:endParaRPr lang="nl-NL" altLang="en-US" sz="2800" b="1"/>
          </a:p>
          <a:p>
            <a:pPr eaLnBrk="1" hangingPunct="1">
              <a:buClr>
                <a:srgbClr val="E60000"/>
              </a:buClr>
            </a:pPr>
            <a:r>
              <a:rPr lang="nl-NL" altLang="en-US" sz="2800" b="1"/>
              <a:t>Spreiden van leermomenten</a:t>
            </a:r>
            <a:endParaRPr lang="nl-NL" altLang="en-US" sz="2800" i="1"/>
          </a:p>
        </p:txBody>
      </p:sp>
      <p:sp>
        <p:nvSpPr>
          <p:cNvPr id="10" name="Subtitel 2">
            <a:extLst>
              <a:ext uri="{FF2B5EF4-FFF2-40B4-BE49-F238E27FC236}">
                <a16:creationId xmlns:a16="http://schemas.microsoft.com/office/drawing/2014/main" id="{D6CA99C7-DB89-1547-8ED0-1B02551674E9}"/>
              </a:ext>
            </a:extLst>
          </p:cNvPr>
          <p:cNvSpPr txBox="1">
            <a:spLocks/>
          </p:cNvSpPr>
          <p:nvPr/>
        </p:nvSpPr>
        <p:spPr bwMode="auto">
          <a:xfrm>
            <a:off x="3503613" y="3765550"/>
            <a:ext cx="3660775"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spcBef>
                <a:spcPct val="20000"/>
              </a:spcBef>
              <a:buClr>
                <a:srgbClr val="E60000"/>
              </a:buClr>
              <a:defRPr/>
            </a:pPr>
            <a:endParaRPr lang="nl-NL" sz="2800" b="1" dirty="0">
              <a:cs typeface="Arial" charset="0"/>
            </a:endParaRPr>
          </a:p>
          <a:p>
            <a:pPr marL="342892" indent="-342892">
              <a:spcBef>
                <a:spcPct val="20000"/>
              </a:spcBef>
              <a:buClr>
                <a:srgbClr val="E60000"/>
              </a:buClr>
              <a:buFont typeface="Arial" charset="0"/>
              <a:buChar char="•"/>
              <a:defRPr/>
            </a:pPr>
            <a:r>
              <a:rPr lang="nl-NL" sz="2800" b="1" dirty="0">
                <a:cs typeface="Arial" charset="0"/>
              </a:rPr>
              <a:t>Jezelf toetsen</a:t>
            </a:r>
            <a:endParaRPr lang="nl-NL" sz="2800" i="1" dirty="0">
              <a:cs typeface="Arial" charset="0"/>
            </a:endParaRPr>
          </a:p>
        </p:txBody>
      </p:sp>
    </p:spTree>
    <p:extLst>
      <p:ext uri="{BB962C8B-B14F-4D97-AF65-F5344CB8AC3E}">
        <p14:creationId xmlns:p14="http://schemas.microsoft.com/office/powerpoint/2010/main" val="18698091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par>
                          <p:cTn id="8" fill="hold" nodeType="afterGroup">
                            <p:stCondLst>
                              <p:cond delay="800"/>
                            </p:stCondLst>
                            <p:childTnLst>
                              <p:par>
                                <p:cTn id="9" presetID="9" presetClass="entr" presetSubtype="0" fill="hold" grpId="0" nodeType="afterEffect">
                                  <p:stCondLst>
                                    <p:cond delay="3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dissolve">
                                      <p:cBhvr>
                                        <p:cTn id="11" dur="500"/>
                                        <p:tgtEl>
                                          <p:spTgt spid="7">
                                            <p:txEl>
                                              <p:pRg st="1" end="1"/>
                                            </p:txEl>
                                          </p:spTgt>
                                        </p:tgtEl>
                                      </p:cBhvr>
                                    </p:animEffect>
                                  </p:childTnLst>
                                </p:cTn>
                              </p:par>
                            </p:childTnLst>
                          </p:cTn>
                        </p:par>
                        <p:par>
                          <p:cTn id="12" fill="hold" nodeType="afterGroup">
                            <p:stCondLst>
                              <p:cond delay="1600"/>
                            </p:stCondLst>
                            <p:childTnLst>
                              <p:par>
                                <p:cTn id="13" presetID="9" presetClass="entr" presetSubtype="0" fill="hold" grpId="0" nodeType="afterEffect">
                                  <p:stCondLst>
                                    <p:cond delay="30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dissolve">
                                      <p:cBhvr>
                                        <p:cTn id="15" dur="500"/>
                                        <p:tgtEl>
                                          <p:spTgt spid="8">
                                            <p:txEl>
                                              <p:pRg st="1" end="1"/>
                                            </p:txEl>
                                          </p:spTgt>
                                        </p:tgtEl>
                                      </p:cBhvr>
                                    </p:animEffect>
                                  </p:childTnLst>
                                </p:cTn>
                              </p:par>
                            </p:childTnLst>
                          </p:cTn>
                        </p:par>
                        <p:par>
                          <p:cTn id="16" fill="hold" nodeType="afterGroup">
                            <p:stCondLst>
                              <p:cond delay="2400"/>
                            </p:stCondLst>
                            <p:childTnLst>
                              <p:par>
                                <p:cTn id="17" presetID="9" presetClass="entr" presetSubtype="0" fill="hold" grpId="0" nodeType="afterEffect">
                                  <p:stCondLst>
                                    <p:cond delay="30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dissolve">
                                      <p:cBhvr>
                                        <p:cTn id="19" dur="500"/>
                                        <p:tgtEl>
                                          <p:spTgt spid="9">
                                            <p:txEl>
                                              <p:pRg st="1" end="1"/>
                                            </p:txEl>
                                          </p:spTgt>
                                        </p:tgtEl>
                                      </p:cBhvr>
                                    </p:animEffect>
                                  </p:childTnLst>
                                </p:cTn>
                              </p:par>
                            </p:childTnLst>
                          </p:cTn>
                        </p:par>
                        <p:par>
                          <p:cTn id="20" fill="hold" nodeType="afterGroup">
                            <p:stCondLst>
                              <p:cond delay="3200"/>
                            </p:stCondLst>
                            <p:childTnLst>
                              <p:par>
                                <p:cTn id="21" presetID="9" presetClass="entr" presetSubtype="0" fill="hold" grpId="0" nodeType="afterEffect">
                                  <p:stCondLst>
                                    <p:cond delay="30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dissolve">
                                      <p:cBhvr>
                                        <p:cTn id="2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7" grpId="0" build="allAtOnce"/>
      <p:bldP spid="8" grpId="0" build="allAtOnce"/>
      <p:bldP spid="9" grpId="0" build="allAtOnce"/>
      <p:bldP spid="10"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kstvak 3">
            <a:extLst>
              <a:ext uri="{FF2B5EF4-FFF2-40B4-BE49-F238E27FC236}">
                <a16:creationId xmlns:a16="http://schemas.microsoft.com/office/drawing/2014/main" id="{67D65422-D8CF-294A-8BA4-5DB29443F006}"/>
              </a:ext>
            </a:extLst>
          </p:cNvPr>
          <p:cNvSpPr txBox="1">
            <a:spLocks noChangeArrowheads="1"/>
          </p:cNvSpPr>
          <p:nvPr/>
        </p:nvSpPr>
        <p:spPr bwMode="auto">
          <a:xfrm>
            <a:off x="1416050" y="1009650"/>
            <a:ext cx="6032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nl-NL" altLang="en-US" sz="675">
              <a:latin typeface="Verdana" charset="0"/>
            </a:endParaRPr>
          </a:p>
          <a:p>
            <a:pPr eaLnBrk="1" hangingPunct="1">
              <a:defRPr/>
            </a:pPr>
            <a:endParaRPr lang="nl-NL" altLang="en-US" sz="675">
              <a:latin typeface="Verdana" charset="0"/>
            </a:endParaRPr>
          </a:p>
        </p:txBody>
      </p:sp>
      <p:pic>
        <p:nvPicPr>
          <p:cNvPr id="4" name="Picture 3">
            <a:extLst>
              <a:ext uri="{FF2B5EF4-FFF2-40B4-BE49-F238E27FC236}">
                <a16:creationId xmlns:a16="http://schemas.microsoft.com/office/drawing/2014/main" id="{401D39B8-838B-8F40-8539-228C67661A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5789" y="442738"/>
            <a:ext cx="7113022" cy="4258024"/>
          </a:xfrm>
          <a:prstGeom prst="rect">
            <a:avLst/>
          </a:prstGeom>
        </p:spPr>
      </p:pic>
    </p:spTree>
    <p:extLst>
      <p:ext uri="{BB962C8B-B14F-4D97-AF65-F5344CB8AC3E}">
        <p14:creationId xmlns:p14="http://schemas.microsoft.com/office/powerpoint/2010/main" val="132595523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CAAEB06-0A5A-E646-895B-59214FD6A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3" y="324848"/>
            <a:ext cx="5564187" cy="203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DA8D271E-BB9B-9E4F-93F4-14D070322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913" y="2432050"/>
            <a:ext cx="5540374" cy="211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hoek 3">
            <a:extLst>
              <a:ext uri="{FF2B5EF4-FFF2-40B4-BE49-F238E27FC236}">
                <a16:creationId xmlns:a16="http://schemas.microsoft.com/office/drawing/2014/main" id="{DC9AAF92-DEE5-3949-9020-DF0F0D4B9925}"/>
              </a:ext>
            </a:extLst>
          </p:cNvPr>
          <p:cNvSpPr/>
          <p:nvPr/>
        </p:nvSpPr>
        <p:spPr>
          <a:xfrm>
            <a:off x="392113" y="1520825"/>
            <a:ext cx="1677987" cy="180975"/>
          </a:xfrm>
          <a:prstGeom prst="rect">
            <a:avLst/>
          </a:prstGeom>
          <a:noFill/>
          <a:ln w="28575">
            <a:solidFill>
              <a:srgbClr val="2FA4C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5" name="Rechthoek 4">
            <a:extLst>
              <a:ext uri="{FF2B5EF4-FFF2-40B4-BE49-F238E27FC236}">
                <a16:creationId xmlns:a16="http://schemas.microsoft.com/office/drawing/2014/main" id="{20AFCCE8-624D-CE48-8826-895DAC1D7BC0}"/>
              </a:ext>
            </a:extLst>
          </p:cNvPr>
          <p:cNvSpPr/>
          <p:nvPr/>
        </p:nvSpPr>
        <p:spPr>
          <a:xfrm>
            <a:off x="2982913" y="2809874"/>
            <a:ext cx="2782887" cy="301626"/>
          </a:xfrm>
          <a:prstGeom prst="rect">
            <a:avLst/>
          </a:prstGeom>
          <a:noFill/>
          <a:ln w="28575">
            <a:solidFill>
              <a:srgbClr val="2FA4C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2FA4C5"/>
              </a:solidFill>
            </a:endParaRPr>
          </a:p>
        </p:txBody>
      </p:sp>
    </p:spTree>
    <p:extLst>
      <p:ext uri="{BB962C8B-B14F-4D97-AF65-F5344CB8AC3E}">
        <p14:creationId xmlns:p14="http://schemas.microsoft.com/office/powerpoint/2010/main" val="2134234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el 1">
            <a:extLst>
              <a:ext uri="{FF2B5EF4-FFF2-40B4-BE49-F238E27FC236}">
                <a16:creationId xmlns:a16="http://schemas.microsoft.com/office/drawing/2014/main" id="{7F312498-AC5A-3F49-A6AF-EE66E5EB9490}"/>
              </a:ext>
            </a:extLst>
          </p:cNvPr>
          <p:cNvSpPr>
            <a:spLocks noGrp="1"/>
          </p:cNvSpPr>
          <p:nvPr>
            <p:ph type="title"/>
          </p:nvPr>
        </p:nvSpPr>
        <p:spPr/>
        <p:txBody>
          <a:bodyPr/>
          <a:lstStyle/>
          <a:p>
            <a:pPr algn="l" eaLnBrk="1" hangingPunct="1"/>
            <a:r>
              <a:rPr lang="nl-NL" altLang="en-US">
                <a:solidFill>
                  <a:srgbClr val="E60000"/>
                </a:solidFill>
                <a:ea typeface="ＭＳ Ｐゴシック" panose="020B0600070205080204" pitchFamily="34" charset="-128"/>
              </a:rPr>
              <a:t>Leerstrategieën</a:t>
            </a:r>
          </a:p>
        </p:txBody>
      </p:sp>
      <p:sp>
        <p:nvSpPr>
          <p:cNvPr id="2" name="Content Placeholder 1">
            <a:extLst>
              <a:ext uri="{FF2B5EF4-FFF2-40B4-BE49-F238E27FC236}">
                <a16:creationId xmlns:a16="http://schemas.microsoft.com/office/drawing/2014/main" id="{A7090AC2-EEF9-DB48-8258-B03A1D67D7F0}"/>
              </a:ext>
            </a:extLst>
          </p:cNvPr>
          <p:cNvSpPr>
            <a:spLocks noGrp="1"/>
          </p:cNvSpPr>
          <p:nvPr>
            <p:ph idx="1"/>
          </p:nvPr>
        </p:nvSpPr>
        <p:spPr/>
        <p:txBody>
          <a:bodyPr/>
          <a:lstStyle/>
          <a:p>
            <a:endParaRPr lang="en-NL"/>
          </a:p>
        </p:txBody>
      </p:sp>
      <p:sp>
        <p:nvSpPr>
          <p:cNvPr id="5" name="Subtitel 2">
            <a:extLst>
              <a:ext uri="{FF2B5EF4-FFF2-40B4-BE49-F238E27FC236}">
                <a16:creationId xmlns:a16="http://schemas.microsoft.com/office/drawing/2014/main" id="{BB4569D9-53DF-3345-BF7A-B69ADD62587F}"/>
              </a:ext>
            </a:extLst>
          </p:cNvPr>
          <p:cNvSpPr txBox="1">
            <a:spLocks/>
          </p:cNvSpPr>
          <p:nvPr/>
        </p:nvSpPr>
        <p:spPr bwMode="auto">
          <a:xfrm>
            <a:off x="149225" y="890588"/>
            <a:ext cx="3660775"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spcBef>
                <a:spcPct val="20000"/>
              </a:spcBef>
              <a:buClr>
                <a:srgbClr val="E60000"/>
              </a:buClr>
              <a:defRPr/>
            </a:pPr>
            <a:endParaRPr lang="nl-NL" sz="2800" b="1" dirty="0">
              <a:solidFill>
                <a:srgbClr val="FF0000"/>
              </a:solidFill>
              <a:cs typeface="Arial" charset="0"/>
            </a:endParaRPr>
          </a:p>
          <a:p>
            <a:pPr marL="342892" indent="-342892">
              <a:spcBef>
                <a:spcPct val="20000"/>
              </a:spcBef>
              <a:buClr>
                <a:srgbClr val="E60000"/>
              </a:buClr>
              <a:buFont typeface="Arial" charset="0"/>
              <a:buChar char="•"/>
              <a:defRPr/>
            </a:pPr>
            <a:r>
              <a:rPr lang="nl-NL" sz="2800" b="1" dirty="0">
                <a:solidFill>
                  <a:srgbClr val="FF0000"/>
                </a:solidFill>
                <a:cs typeface="Arial" charset="0"/>
              </a:rPr>
              <a:t>Samenvatten</a:t>
            </a:r>
            <a:endParaRPr lang="nl-NL" sz="2800" i="1" dirty="0">
              <a:solidFill>
                <a:srgbClr val="FF0000"/>
              </a:solidFill>
              <a:cs typeface="Arial" charset="0"/>
            </a:endParaRPr>
          </a:p>
        </p:txBody>
      </p:sp>
      <p:sp>
        <p:nvSpPr>
          <p:cNvPr id="4" name="Subtitel 2">
            <a:extLst>
              <a:ext uri="{FF2B5EF4-FFF2-40B4-BE49-F238E27FC236}">
                <a16:creationId xmlns:a16="http://schemas.microsoft.com/office/drawing/2014/main" id="{AEDEF078-7A3D-4F42-90C4-814CFD240733}"/>
              </a:ext>
            </a:extLst>
          </p:cNvPr>
          <p:cNvSpPr txBox="1">
            <a:spLocks/>
          </p:cNvSpPr>
          <p:nvPr/>
        </p:nvSpPr>
        <p:spPr bwMode="auto">
          <a:xfrm>
            <a:off x="4451350" y="771525"/>
            <a:ext cx="4838700"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892" indent="-342892">
              <a:spcBef>
                <a:spcPct val="20000"/>
              </a:spcBef>
              <a:buClr>
                <a:srgbClr val="E60000"/>
              </a:buClr>
              <a:buFont typeface="Arial" charset="0"/>
              <a:buChar char="•"/>
              <a:defRPr/>
            </a:pPr>
            <a:endParaRPr lang="nl-NL" sz="2800" b="1" dirty="0">
              <a:cs typeface="Arial" charset="0"/>
            </a:endParaRPr>
          </a:p>
          <a:p>
            <a:pPr marL="342892" indent="-342892">
              <a:spcBef>
                <a:spcPct val="20000"/>
              </a:spcBef>
              <a:buClr>
                <a:srgbClr val="E60000"/>
              </a:buClr>
              <a:buFont typeface="Arial" charset="0"/>
              <a:buChar char="•"/>
              <a:defRPr/>
            </a:pPr>
            <a:r>
              <a:rPr lang="nl-NL" sz="2800" b="1" dirty="0">
                <a:solidFill>
                  <a:srgbClr val="FF0000"/>
                </a:solidFill>
                <a:cs typeface="Arial" charset="0"/>
              </a:rPr>
              <a:t>Arceren/onderstrepen</a:t>
            </a:r>
            <a:endParaRPr lang="nl-NL" sz="2800" i="1" dirty="0">
              <a:solidFill>
                <a:srgbClr val="FF0000"/>
              </a:solidFill>
              <a:cs typeface="Arial" charset="0"/>
            </a:endParaRPr>
          </a:p>
          <a:p>
            <a:pPr eaLnBrk="1" hangingPunct="1">
              <a:spcBef>
                <a:spcPct val="20000"/>
              </a:spcBef>
              <a:buClr>
                <a:srgbClr val="E60000"/>
              </a:buClr>
              <a:defRPr/>
            </a:pPr>
            <a:endParaRPr lang="nl-NL" sz="2800" b="1" dirty="0">
              <a:cs typeface="Arial" charset="0"/>
            </a:endParaRPr>
          </a:p>
          <a:p>
            <a:pPr marL="342892" indent="-342892">
              <a:spcBef>
                <a:spcPct val="20000"/>
              </a:spcBef>
              <a:buClr>
                <a:srgbClr val="E60000"/>
              </a:buClr>
              <a:buFont typeface="Arial" charset="0"/>
              <a:buChar char="•"/>
              <a:defRPr/>
            </a:pPr>
            <a:endParaRPr lang="nl-NL" sz="2800" b="1" dirty="0">
              <a:cs typeface="Arial" charset="0"/>
            </a:endParaRPr>
          </a:p>
        </p:txBody>
      </p:sp>
      <p:sp>
        <p:nvSpPr>
          <p:cNvPr id="7" name="Subtitel 2">
            <a:extLst>
              <a:ext uri="{FF2B5EF4-FFF2-40B4-BE49-F238E27FC236}">
                <a16:creationId xmlns:a16="http://schemas.microsoft.com/office/drawing/2014/main" id="{EF0FDBBF-2895-E84A-A33C-458F9AB7ACBB}"/>
              </a:ext>
            </a:extLst>
          </p:cNvPr>
          <p:cNvSpPr txBox="1">
            <a:spLocks/>
          </p:cNvSpPr>
          <p:nvPr/>
        </p:nvSpPr>
        <p:spPr bwMode="auto">
          <a:xfrm>
            <a:off x="149225" y="3165475"/>
            <a:ext cx="3660775"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spcBef>
                <a:spcPct val="20000"/>
              </a:spcBef>
              <a:buClr>
                <a:srgbClr val="E60000"/>
              </a:buClr>
              <a:defRPr/>
            </a:pPr>
            <a:endParaRPr lang="nl-NL" sz="2800" b="1" dirty="0">
              <a:cs typeface="Arial" charset="0"/>
            </a:endParaRPr>
          </a:p>
          <a:p>
            <a:pPr marL="342892" indent="-342892">
              <a:spcBef>
                <a:spcPct val="20000"/>
              </a:spcBef>
              <a:buClr>
                <a:srgbClr val="E60000"/>
              </a:buClr>
              <a:buFont typeface="Arial" charset="0"/>
              <a:buChar char="•"/>
              <a:defRPr/>
            </a:pPr>
            <a:r>
              <a:rPr lang="nl-NL" sz="2800" b="1" dirty="0" err="1">
                <a:solidFill>
                  <a:srgbClr val="FF0000"/>
                </a:solidFill>
                <a:cs typeface="Arial" charset="0"/>
              </a:rPr>
              <a:t>Herbestuderen</a:t>
            </a:r>
            <a:endParaRPr lang="nl-NL" sz="2800" i="1" dirty="0">
              <a:solidFill>
                <a:srgbClr val="FF0000"/>
              </a:solidFill>
              <a:cs typeface="Arial" charset="0"/>
            </a:endParaRPr>
          </a:p>
          <a:p>
            <a:pPr marL="342892" indent="-342892">
              <a:spcBef>
                <a:spcPct val="20000"/>
              </a:spcBef>
              <a:buClr>
                <a:srgbClr val="E60000"/>
              </a:buClr>
              <a:buFont typeface="Arial" charset="0"/>
              <a:buChar char="•"/>
              <a:defRPr/>
            </a:pPr>
            <a:endParaRPr lang="nl-NL" sz="2800" b="1" dirty="0">
              <a:cs typeface="Arial" charset="0"/>
            </a:endParaRPr>
          </a:p>
          <a:p>
            <a:pPr marL="342892" indent="-342892">
              <a:spcBef>
                <a:spcPct val="20000"/>
              </a:spcBef>
              <a:buClr>
                <a:srgbClr val="E60000"/>
              </a:buClr>
              <a:buFont typeface="Arial" charset="0"/>
              <a:buChar char="•"/>
              <a:defRPr/>
            </a:pPr>
            <a:endParaRPr lang="nl-NL" sz="2800" b="1" dirty="0">
              <a:cs typeface="Arial" charset="0"/>
            </a:endParaRPr>
          </a:p>
        </p:txBody>
      </p:sp>
      <p:sp>
        <p:nvSpPr>
          <p:cNvPr id="8" name="Subtitel 2">
            <a:extLst>
              <a:ext uri="{FF2B5EF4-FFF2-40B4-BE49-F238E27FC236}">
                <a16:creationId xmlns:a16="http://schemas.microsoft.com/office/drawing/2014/main" id="{3A57BB81-AD39-1F40-8E38-287FA5ABC785}"/>
              </a:ext>
            </a:extLst>
          </p:cNvPr>
          <p:cNvSpPr txBox="1">
            <a:spLocks/>
          </p:cNvSpPr>
          <p:nvPr/>
        </p:nvSpPr>
        <p:spPr bwMode="auto">
          <a:xfrm>
            <a:off x="4572000" y="2717800"/>
            <a:ext cx="5832475"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spcBef>
                <a:spcPct val="20000"/>
              </a:spcBef>
              <a:buClr>
                <a:srgbClr val="E60000"/>
              </a:buClr>
              <a:defRPr/>
            </a:pPr>
            <a:endParaRPr lang="nl-NL" sz="2800" b="1" dirty="0">
              <a:cs typeface="Arial" charset="0"/>
            </a:endParaRPr>
          </a:p>
          <a:p>
            <a:pPr marL="342892" indent="-342892">
              <a:spcBef>
                <a:spcPct val="20000"/>
              </a:spcBef>
              <a:buClr>
                <a:srgbClr val="E60000"/>
              </a:buClr>
              <a:buFont typeface="Arial" charset="0"/>
              <a:buChar char="•"/>
              <a:defRPr/>
            </a:pPr>
            <a:r>
              <a:rPr lang="nl-NL" sz="2800" b="1" dirty="0">
                <a:solidFill>
                  <a:srgbClr val="FF0000"/>
                </a:solidFill>
                <a:cs typeface="Arial" charset="0"/>
              </a:rPr>
              <a:t>Kernwoorden genereren</a:t>
            </a:r>
            <a:endParaRPr lang="nl-NL" sz="2800" i="1" dirty="0">
              <a:solidFill>
                <a:srgbClr val="FF0000"/>
              </a:solidFill>
              <a:cs typeface="Arial" charset="0"/>
            </a:endParaRPr>
          </a:p>
          <a:p>
            <a:pPr marL="342892" indent="-342892">
              <a:spcBef>
                <a:spcPct val="20000"/>
              </a:spcBef>
              <a:buClr>
                <a:srgbClr val="E60000"/>
              </a:buClr>
              <a:buFont typeface="Arial" charset="0"/>
              <a:buChar char="•"/>
              <a:defRPr/>
            </a:pPr>
            <a:endParaRPr lang="nl-NL" sz="2800" b="1" dirty="0">
              <a:cs typeface="Arial" charset="0"/>
            </a:endParaRPr>
          </a:p>
          <a:p>
            <a:pPr eaLnBrk="1" hangingPunct="1">
              <a:spcBef>
                <a:spcPct val="20000"/>
              </a:spcBef>
              <a:buClr>
                <a:srgbClr val="E60000"/>
              </a:buClr>
              <a:defRPr/>
            </a:pPr>
            <a:endParaRPr lang="nl-NL" sz="2800" b="1" dirty="0">
              <a:cs typeface="Arial" charset="0"/>
            </a:endParaRPr>
          </a:p>
        </p:txBody>
      </p:sp>
      <p:sp>
        <p:nvSpPr>
          <p:cNvPr id="53254" name="Subtitel 2">
            <a:extLst>
              <a:ext uri="{FF2B5EF4-FFF2-40B4-BE49-F238E27FC236}">
                <a16:creationId xmlns:a16="http://schemas.microsoft.com/office/drawing/2014/main" id="{229C08B7-6453-F249-9EB0-0C7052C07C17}"/>
              </a:ext>
            </a:extLst>
          </p:cNvPr>
          <p:cNvSpPr txBox="1">
            <a:spLocks/>
          </p:cNvSpPr>
          <p:nvPr/>
        </p:nvSpPr>
        <p:spPr bwMode="auto">
          <a:xfrm>
            <a:off x="847725" y="1900238"/>
            <a:ext cx="60229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Clr>
                <a:srgbClr val="E60000"/>
              </a:buClr>
            </a:pPr>
            <a:endParaRPr lang="nl-NL" altLang="en-US" sz="2800" b="1">
              <a:solidFill>
                <a:srgbClr val="00B050"/>
              </a:solidFill>
            </a:endParaRPr>
          </a:p>
          <a:p>
            <a:pPr eaLnBrk="1" hangingPunct="1">
              <a:buClr>
                <a:srgbClr val="E60000"/>
              </a:buClr>
            </a:pPr>
            <a:r>
              <a:rPr lang="nl-NL" altLang="en-US" sz="2800" b="1">
                <a:solidFill>
                  <a:srgbClr val="00B050"/>
                </a:solidFill>
              </a:rPr>
              <a:t>Spreiden van leermomenten</a:t>
            </a:r>
            <a:endParaRPr lang="nl-NL" altLang="en-US" sz="2800" i="1">
              <a:solidFill>
                <a:srgbClr val="00B050"/>
              </a:solidFill>
            </a:endParaRPr>
          </a:p>
        </p:txBody>
      </p:sp>
      <p:sp>
        <p:nvSpPr>
          <p:cNvPr id="10" name="Subtitel 2">
            <a:extLst>
              <a:ext uri="{FF2B5EF4-FFF2-40B4-BE49-F238E27FC236}">
                <a16:creationId xmlns:a16="http://schemas.microsoft.com/office/drawing/2014/main" id="{A3B662ED-F31C-2641-83E8-7445616B6BB6}"/>
              </a:ext>
            </a:extLst>
          </p:cNvPr>
          <p:cNvSpPr txBox="1">
            <a:spLocks/>
          </p:cNvSpPr>
          <p:nvPr/>
        </p:nvSpPr>
        <p:spPr bwMode="auto">
          <a:xfrm>
            <a:off x="3503613" y="3765550"/>
            <a:ext cx="3660775" cy="1714500"/>
          </a:xfrm>
          <a:prstGeom prst="rect">
            <a:avLst/>
          </a:prstGeom>
          <a:noFill/>
          <a:ln>
            <a:noFill/>
          </a:ln>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spcBef>
                <a:spcPct val="20000"/>
              </a:spcBef>
              <a:buClr>
                <a:srgbClr val="E60000"/>
              </a:buClr>
              <a:defRPr/>
            </a:pPr>
            <a:endParaRPr lang="nl-NL" sz="2800" b="1" dirty="0">
              <a:solidFill>
                <a:srgbClr val="00B050"/>
              </a:solidFill>
              <a:cs typeface="Arial" charset="0"/>
            </a:endParaRPr>
          </a:p>
          <a:p>
            <a:pPr marL="342892" indent="-342892">
              <a:spcBef>
                <a:spcPct val="20000"/>
              </a:spcBef>
              <a:buClr>
                <a:srgbClr val="E60000"/>
              </a:buClr>
              <a:buFont typeface="Arial" charset="0"/>
              <a:buChar char="•"/>
              <a:defRPr/>
            </a:pPr>
            <a:r>
              <a:rPr lang="nl-NL" sz="2800" b="1" dirty="0">
                <a:solidFill>
                  <a:srgbClr val="00B050"/>
                </a:solidFill>
                <a:cs typeface="Arial" charset="0"/>
              </a:rPr>
              <a:t>Jezelf toetsen</a:t>
            </a:r>
            <a:endParaRPr lang="nl-NL" sz="2800" i="1" dirty="0">
              <a:solidFill>
                <a:srgbClr val="00B050"/>
              </a:solidFill>
              <a:cs typeface="Arial" charset="0"/>
            </a:endParaRPr>
          </a:p>
        </p:txBody>
      </p:sp>
    </p:spTree>
    <p:extLst>
      <p:ext uri="{BB962C8B-B14F-4D97-AF65-F5344CB8AC3E}">
        <p14:creationId xmlns:p14="http://schemas.microsoft.com/office/powerpoint/2010/main" val="3936963531"/>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22AD42-CAEB-E04A-850B-C1FE22EC6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29" y="1022226"/>
            <a:ext cx="1904321" cy="4036508"/>
          </a:xfrm>
          <a:prstGeom prst="rect">
            <a:avLst/>
          </a:prstGeom>
        </p:spPr>
      </p:pic>
      <p:pic>
        <p:nvPicPr>
          <p:cNvPr id="7" name="Picture 6">
            <a:extLst>
              <a:ext uri="{FF2B5EF4-FFF2-40B4-BE49-F238E27FC236}">
                <a16:creationId xmlns:a16="http://schemas.microsoft.com/office/drawing/2014/main" id="{2DE6C9AD-B30C-8B47-A8D4-CFDFA6DF0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0644" y="1003428"/>
            <a:ext cx="1335482" cy="4055306"/>
          </a:xfrm>
          <a:prstGeom prst="rect">
            <a:avLst/>
          </a:prstGeom>
        </p:spPr>
      </p:pic>
      <p:sp>
        <p:nvSpPr>
          <p:cNvPr id="8" name="Tijdelijke aanduiding voor inhoud 2">
            <a:extLst>
              <a:ext uri="{FF2B5EF4-FFF2-40B4-BE49-F238E27FC236}">
                <a16:creationId xmlns:a16="http://schemas.microsoft.com/office/drawing/2014/main" id="{41916262-D35A-7A4B-A0B9-8DCC02FC263D}"/>
              </a:ext>
            </a:extLst>
          </p:cNvPr>
          <p:cNvSpPr txBox="1">
            <a:spLocks/>
          </p:cNvSpPr>
          <p:nvPr/>
        </p:nvSpPr>
        <p:spPr>
          <a:xfrm>
            <a:off x="3833005" y="4437427"/>
            <a:ext cx="4217349" cy="436198"/>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yriad Pro Light"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err="1"/>
              <a:t>Dirkx</a:t>
            </a:r>
            <a:r>
              <a:rPr lang="en-US" sz="1800" dirty="0"/>
              <a:t>, Camp, Kester &amp; Kirschner, 2019</a:t>
            </a:r>
            <a:endParaRPr lang="nl-NL" sz="1500" dirty="0"/>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05C855AD-6B52-3147-9F15-EE6B364EE890}"/>
                  </a:ext>
                </a:extLst>
              </p14:cNvPr>
              <p14:cNvContentPartPr/>
              <p14:nvPr/>
            </p14:nvContentPartPr>
            <p14:xfrm>
              <a:off x="2661525" y="1949694"/>
              <a:ext cx="430920" cy="390690"/>
            </p14:xfrm>
          </p:contentPart>
        </mc:Choice>
        <mc:Fallback xmlns="">
          <p:pic>
            <p:nvPicPr>
              <p:cNvPr id="10" name="Ink 9">
                <a:extLst>
                  <a:ext uri="{FF2B5EF4-FFF2-40B4-BE49-F238E27FC236}">
                    <a16:creationId xmlns:a16="http://schemas.microsoft.com/office/drawing/2014/main" id="{05C855AD-6B52-3147-9F15-EE6B364EE890}"/>
                  </a:ext>
                </a:extLst>
              </p:cNvPr>
              <p:cNvPicPr/>
              <p:nvPr/>
            </p:nvPicPr>
            <p:blipFill>
              <a:blip r:embed="rId5"/>
              <a:stretch>
                <a:fillRect/>
              </a:stretch>
            </p:blipFill>
            <p:spPr>
              <a:xfrm>
                <a:off x="2652525" y="1940692"/>
                <a:ext cx="448560" cy="40833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02A162A0-8434-4E44-8AE2-4844AE42D64C}"/>
                  </a:ext>
                </a:extLst>
              </p14:cNvPr>
              <p14:cNvContentPartPr/>
              <p14:nvPr/>
            </p14:nvContentPartPr>
            <p14:xfrm>
              <a:off x="2676105" y="2329314"/>
              <a:ext cx="436320" cy="359100"/>
            </p14:xfrm>
          </p:contentPart>
        </mc:Choice>
        <mc:Fallback xmlns="">
          <p:pic>
            <p:nvPicPr>
              <p:cNvPr id="11" name="Ink 10">
                <a:extLst>
                  <a:ext uri="{FF2B5EF4-FFF2-40B4-BE49-F238E27FC236}">
                    <a16:creationId xmlns:a16="http://schemas.microsoft.com/office/drawing/2014/main" id="{02A162A0-8434-4E44-8AE2-4844AE42D64C}"/>
                  </a:ext>
                </a:extLst>
              </p:cNvPr>
              <p:cNvPicPr/>
              <p:nvPr/>
            </p:nvPicPr>
            <p:blipFill>
              <a:blip r:embed="rId7"/>
              <a:stretch>
                <a:fillRect/>
              </a:stretch>
            </p:blipFill>
            <p:spPr>
              <a:xfrm>
                <a:off x="2667105" y="2320309"/>
                <a:ext cx="453960" cy="37674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C37779D1-9B24-B442-9BEF-DF10AEF7B6A5}"/>
                  </a:ext>
                </a:extLst>
              </p14:cNvPr>
              <p14:cNvContentPartPr/>
              <p14:nvPr/>
            </p14:nvContentPartPr>
            <p14:xfrm>
              <a:off x="2683395" y="3329394"/>
              <a:ext cx="370170" cy="347220"/>
            </p14:xfrm>
          </p:contentPart>
        </mc:Choice>
        <mc:Fallback xmlns="">
          <p:pic>
            <p:nvPicPr>
              <p:cNvPr id="14" name="Ink 13">
                <a:extLst>
                  <a:ext uri="{FF2B5EF4-FFF2-40B4-BE49-F238E27FC236}">
                    <a16:creationId xmlns:a16="http://schemas.microsoft.com/office/drawing/2014/main" id="{C37779D1-9B24-B442-9BEF-DF10AEF7B6A5}"/>
                  </a:ext>
                </a:extLst>
              </p:cNvPr>
              <p:cNvPicPr/>
              <p:nvPr/>
            </p:nvPicPr>
            <p:blipFill>
              <a:blip r:embed="rId9"/>
              <a:stretch>
                <a:fillRect/>
              </a:stretch>
            </p:blipFill>
            <p:spPr>
              <a:xfrm>
                <a:off x="2674402" y="3320399"/>
                <a:ext cx="387797" cy="36485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473F8E1A-9992-9C4A-93F9-C1398DBAEBAB}"/>
                  </a:ext>
                </a:extLst>
              </p14:cNvPr>
              <p14:cNvContentPartPr/>
              <p14:nvPr/>
            </p14:nvContentPartPr>
            <p14:xfrm>
              <a:off x="2654775" y="2668974"/>
              <a:ext cx="483840" cy="339930"/>
            </p14:xfrm>
          </p:contentPart>
        </mc:Choice>
        <mc:Fallback xmlns="">
          <p:pic>
            <p:nvPicPr>
              <p:cNvPr id="15" name="Ink 14">
                <a:extLst>
                  <a:ext uri="{FF2B5EF4-FFF2-40B4-BE49-F238E27FC236}">
                    <a16:creationId xmlns:a16="http://schemas.microsoft.com/office/drawing/2014/main" id="{473F8E1A-9992-9C4A-93F9-C1398DBAEBAB}"/>
                  </a:ext>
                </a:extLst>
              </p:cNvPr>
              <p:cNvPicPr/>
              <p:nvPr/>
            </p:nvPicPr>
            <p:blipFill>
              <a:blip r:embed="rId11"/>
              <a:stretch>
                <a:fillRect/>
              </a:stretch>
            </p:blipFill>
            <p:spPr>
              <a:xfrm>
                <a:off x="2645775" y="2659972"/>
                <a:ext cx="501480" cy="357575"/>
              </a:xfrm>
              <a:prstGeom prst="rect">
                <a:avLst/>
              </a:prstGeom>
            </p:spPr>
          </p:pic>
        </mc:Fallback>
      </mc:AlternateContent>
      <p:sp>
        <p:nvSpPr>
          <p:cNvPr id="12" name="Title 1">
            <a:extLst>
              <a:ext uri="{FF2B5EF4-FFF2-40B4-BE49-F238E27FC236}">
                <a16:creationId xmlns:a16="http://schemas.microsoft.com/office/drawing/2014/main" id="{A645C2D2-E09D-2E46-94B2-4624BFF21BE8}"/>
              </a:ext>
            </a:extLst>
          </p:cNvPr>
          <p:cNvSpPr>
            <a:spLocks noGrp="1"/>
          </p:cNvSpPr>
          <p:nvPr>
            <p:ph type="title"/>
          </p:nvPr>
        </p:nvSpPr>
        <p:spPr>
          <a:xfrm>
            <a:off x="628650" y="269875"/>
            <a:ext cx="4884644" cy="828675"/>
          </a:xfrm>
        </p:spPr>
        <p:txBody>
          <a:bodyPr/>
          <a:lstStyle/>
          <a:p>
            <a:r>
              <a:rPr lang="en-NL" dirty="0"/>
              <a:t>Wat doen leerlingen?</a:t>
            </a:r>
          </a:p>
        </p:txBody>
      </p:sp>
    </p:spTree>
    <p:extLst>
      <p:ext uri="{BB962C8B-B14F-4D97-AF65-F5344CB8AC3E}">
        <p14:creationId xmlns:p14="http://schemas.microsoft.com/office/powerpoint/2010/main" val="3695509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3DA363-57F4-6943-BB71-BBD6C45A4A08}"/>
              </a:ext>
            </a:extLst>
          </p:cNvPr>
          <p:cNvSpPr>
            <a:spLocks noGrp="1"/>
          </p:cNvSpPr>
          <p:nvPr>
            <p:ph idx="1"/>
          </p:nvPr>
        </p:nvSpPr>
        <p:spPr/>
        <p:txBody>
          <a:bodyPr/>
          <a:lstStyle/>
          <a:p>
            <a:endParaRPr lang="en-NL" dirty="0"/>
          </a:p>
        </p:txBody>
      </p:sp>
      <p:pic>
        <p:nvPicPr>
          <p:cNvPr id="7170" name="Picture 2" descr="CBM Scaffold Rolling Tower Standing at 17' High with Hatch Deck Guard Rail  and U Lock Brace CBM1290 - Scaffolding Equipment - Amazon.com">
            <a:extLst>
              <a:ext uri="{FF2B5EF4-FFF2-40B4-BE49-F238E27FC236}">
                <a16:creationId xmlns:a16="http://schemas.microsoft.com/office/drawing/2014/main" id="{B5C52920-C403-4C48-9AB0-22D25B3F1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274" y="568090"/>
            <a:ext cx="2179686" cy="417633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F3A6D36-5720-C44F-A933-FCFEDD2732E5}"/>
              </a:ext>
            </a:extLst>
          </p:cNvPr>
          <p:cNvSpPr txBox="1">
            <a:spLocks/>
          </p:cNvSpPr>
          <p:nvPr/>
        </p:nvSpPr>
        <p:spPr bwMode="auto">
          <a:xfrm>
            <a:off x="628650" y="269875"/>
            <a:ext cx="4884644"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685800" rtl="0" fontAlgn="base">
              <a:lnSpc>
                <a:spcPct val="90000"/>
              </a:lnSpc>
              <a:spcBef>
                <a:spcPct val="0"/>
              </a:spcBef>
              <a:spcAft>
                <a:spcPct val="0"/>
              </a:spcAft>
              <a:defRPr sz="3000" b="1" kern="1200">
                <a:solidFill>
                  <a:srgbClr val="D9222A"/>
                </a:solidFill>
                <a:latin typeface="Calibri" panose="020F0502020204030204" pitchFamily="34" charset="0"/>
                <a:ea typeface="Calibri" panose="020F0502020204030204" pitchFamily="34" charset="0"/>
                <a:cs typeface="Calibri" panose="020F0502020204030204" pitchFamily="34" charset="0"/>
              </a:defRPr>
            </a:lvl1pPr>
            <a:lvl2pPr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2pPr>
            <a:lvl3pPr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3pPr>
            <a:lvl4pPr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4pPr>
            <a:lvl5pPr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5pPr>
            <a:lvl6pPr marL="457200"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6pPr>
            <a:lvl7pPr marL="914400"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7pPr>
            <a:lvl8pPr marL="1371600"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8pPr>
            <a:lvl9pPr marL="1828800" algn="l" defTabSz="685800" rtl="0" fontAlgn="base">
              <a:lnSpc>
                <a:spcPct val="90000"/>
              </a:lnSpc>
              <a:spcBef>
                <a:spcPct val="0"/>
              </a:spcBef>
              <a:spcAft>
                <a:spcPct val="0"/>
              </a:spcAft>
              <a:defRPr sz="3000" b="1">
                <a:solidFill>
                  <a:srgbClr val="D9222A"/>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r>
              <a:rPr lang="en-NL" dirty="0"/>
              <a:t>Scaffolding</a:t>
            </a:r>
          </a:p>
        </p:txBody>
      </p:sp>
    </p:spTree>
    <p:extLst>
      <p:ext uri="{BB962C8B-B14F-4D97-AF65-F5344CB8AC3E}">
        <p14:creationId xmlns:p14="http://schemas.microsoft.com/office/powerpoint/2010/main" val="350561424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2">
            <a:extLst>
              <a:ext uri="{FF2B5EF4-FFF2-40B4-BE49-F238E27FC236}">
                <a16:creationId xmlns:a16="http://schemas.microsoft.com/office/drawing/2014/main" id="{52BF999A-5A72-4F41-A5FD-49518F9F532D}"/>
              </a:ext>
            </a:extLst>
          </p:cNvPr>
          <p:cNvSpPr txBox="1">
            <a:spLocks noChangeArrowheads="1"/>
          </p:cNvSpPr>
          <p:nvPr/>
        </p:nvSpPr>
        <p:spPr bwMode="auto">
          <a:xfrm>
            <a:off x="4301729" y="1545431"/>
            <a:ext cx="2646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dirty="0"/>
          </a:p>
        </p:txBody>
      </p:sp>
      <p:sp>
        <p:nvSpPr>
          <p:cNvPr id="8" name="TextBox 2">
            <a:extLst>
              <a:ext uri="{FF2B5EF4-FFF2-40B4-BE49-F238E27FC236}">
                <a16:creationId xmlns:a16="http://schemas.microsoft.com/office/drawing/2014/main" id="{0DB37300-CAA4-344D-A53E-23D8BBE2CB76}"/>
              </a:ext>
            </a:extLst>
          </p:cNvPr>
          <p:cNvSpPr txBox="1">
            <a:spLocks noChangeArrowheads="1"/>
          </p:cNvSpPr>
          <p:nvPr/>
        </p:nvSpPr>
        <p:spPr bwMode="auto">
          <a:xfrm>
            <a:off x="5404590" y="798058"/>
            <a:ext cx="2714510" cy="30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2400" dirty="0"/>
          </a:p>
        </p:txBody>
      </p:sp>
      <p:pic>
        <p:nvPicPr>
          <p:cNvPr id="9" name="Picture 8">
            <a:extLst>
              <a:ext uri="{FF2B5EF4-FFF2-40B4-BE49-F238E27FC236}">
                <a16:creationId xmlns:a16="http://schemas.microsoft.com/office/drawing/2014/main" id="{E32F651D-CDA9-634B-A005-1D9E2A8A9D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4721" y="1168505"/>
            <a:ext cx="5608183" cy="3618648"/>
          </a:xfrm>
          <a:prstGeom prst="rect">
            <a:avLst/>
          </a:prstGeom>
        </p:spPr>
      </p:pic>
      <p:sp>
        <p:nvSpPr>
          <p:cNvPr id="10" name="Rectangle 9">
            <a:extLst>
              <a:ext uri="{FF2B5EF4-FFF2-40B4-BE49-F238E27FC236}">
                <a16:creationId xmlns:a16="http://schemas.microsoft.com/office/drawing/2014/main" id="{8CBBDF8F-F6B1-624B-BC71-2D0617DC322C}"/>
              </a:ext>
            </a:extLst>
          </p:cNvPr>
          <p:cNvSpPr/>
          <p:nvPr/>
        </p:nvSpPr>
        <p:spPr>
          <a:xfrm>
            <a:off x="3570608" y="1103673"/>
            <a:ext cx="3165097" cy="3683480"/>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D5DA877-F1B0-AA44-93CB-049248D5083A}"/>
              </a:ext>
            </a:extLst>
          </p:cNvPr>
          <p:cNvSpPr>
            <a:spLocks noGrp="1"/>
          </p:cNvSpPr>
          <p:nvPr>
            <p:ph type="title"/>
          </p:nvPr>
        </p:nvSpPr>
        <p:spPr>
          <a:xfrm>
            <a:off x="628650" y="269875"/>
            <a:ext cx="4884644" cy="828675"/>
          </a:xfrm>
        </p:spPr>
        <p:txBody>
          <a:bodyPr/>
          <a:lstStyle/>
          <a:p>
            <a:r>
              <a:rPr lang="en-NL" dirty="0"/>
              <a:t>Ervaren leren vs. echt leren</a:t>
            </a:r>
          </a:p>
        </p:txBody>
      </p:sp>
    </p:spTree>
    <p:extLst>
      <p:ext uri="{BB962C8B-B14F-4D97-AF65-F5344CB8AC3E}">
        <p14:creationId xmlns:p14="http://schemas.microsoft.com/office/powerpoint/2010/main" val="40778891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2">
            <a:extLst>
              <a:ext uri="{FF2B5EF4-FFF2-40B4-BE49-F238E27FC236}">
                <a16:creationId xmlns:a16="http://schemas.microsoft.com/office/drawing/2014/main" id="{52BF999A-5A72-4F41-A5FD-49518F9F532D}"/>
              </a:ext>
            </a:extLst>
          </p:cNvPr>
          <p:cNvSpPr txBox="1">
            <a:spLocks noChangeArrowheads="1"/>
          </p:cNvSpPr>
          <p:nvPr/>
        </p:nvSpPr>
        <p:spPr bwMode="auto">
          <a:xfrm>
            <a:off x="4301729" y="1545431"/>
            <a:ext cx="2646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dirty="0"/>
          </a:p>
        </p:txBody>
      </p:sp>
      <p:sp>
        <p:nvSpPr>
          <p:cNvPr id="8" name="TextBox 2">
            <a:extLst>
              <a:ext uri="{FF2B5EF4-FFF2-40B4-BE49-F238E27FC236}">
                <a16:creationId xmlns:a16="http://schemas.microsoft.com/office/drawing/2014/main" id="{0DB37300-CAA4-344D-A53E-23D8BBE2CB76}"/>
              </a:ext>
            </a:extLst>
          </p:cNvPr>
          <p:cNvSpPr txBox="1">
            <a:spLocks noChangeArrowheads="1"/>
          </p:cNvSpPr>
          <p:nvPr/>
        </p:nvSpPr>
        <p:spPr bwMode="auto">
          <a:xfrm>
            <a:off x="5404590" y="798058"/>
            <a:ext cx="2714510" cy="30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2400" dirty="0"/>
          </a:p>
        </p:txBody>
      </p:sp>
      <p:pic>
        <p:nvPicPr>
          <p:cNvPr id="9" name="Picture 8">
            <a:extLst>
              <a:ext uri="{FF2B5EF4-FFF2-40B4-BE49-F238E27FC236}">
                <a16:creationId xmlns:a16="http://schemas.microsoft.com/office/drawing/2014/main" id="{E32F651D-CDA9-634B-A005-1D9E2A8A9D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4721" y="1168505"/>
            <a:ext cx="5608183" cy="3618648"/>
          </a:xfrm>
          <a:prstGeom prst="rect">
            <a:avLst/>
          </a:prstGeom>
        </p:spPr>
      </p:pic>
      <p:sp>
        <p:nvSpPr>
          <p:cNvPr id="11" name="Title 1">
            <a:extLst>
              <a:ext uri="{FF2B5EF4-FFF2-40B4-BE49-F238E27FC236}">
                <a16:creationId xmlns:a16="http://schemas.microsoft.com/office/drawing/2014/main" id="{6D5DA877-F1B0-AA44-93CB-049248D5083A}"/>
              </a:ext>
            </a:extLst>
          </p:cNvPr>
          <p:cNvSpPr>
            <a:spLocks noGrp="1"/>
          </p:cNvSpPr>
          <p:nvPr>
            <p:ph type="title"/>
          </p:nvPr>
        </p:nvSpPr>
        <p:spPr>
          <a:xfrm>
            <a:off x="628650" y="269875"/>
            <a:ext cx="4884644" cy="828675"/>
          </a:xfrm>
        </p:spPr>
        <p:txBody>
          <a:bodyPr/>
          <a:lstStyle/>
          <a:p>
            <a:r>
              <a:rPr lang="en-NL" dirty="0"/>
              <a:t>Ervaren leren vs. echt leren</a:t>
            </a:r>
          </a:p>
        </p:txBody>
      </p:sp>
    </p:spTree>
    <p:extLst>
      <p:ext uri="{BB962C8B-B14F-4D97-AF65-F5344CB8AC3E}">
        <p14:creationId xmlns:p14="http://schemas.microsoft.com/office/powerpoint/2010/main" val="35139437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40497-177A-934A-90AA-B8AA9E3674EE}"/>
              </a:ext>
            </a:extLst>
          </p:cNvPr>
          <p:cNvPicPr>
            <a:picLocks noChangeAspect="1"/>
          </p:cNvPicPr>
          <p:nvPr/>
        </p:nvPicPr>
        <p:blipFill>
          <a:blip r:embed="rId2"/>
          <a:stretch>
            <a:fillRect/>
          </a:stretch>
        </p:blipFill>
        <p:spPr>
          <a:xfrm>
            <a:off x="3824809" y="922564"/>
            <a:ext cx="1649186" cy="1649186"/>
          </a:xfrm>
          <a:prstGeom prst="rect">
            <a:avLst/>
          </a:prstGeom>
        </p:spPr>
      </p:pic>
      <p:grpSp>
        <p:nvGrpSpPr>
          <p:cNvPr id="34" name="Group 33">
            <a:extLst>
              <a:ext uri="{FF2B5EF4-FFF2-40B4-BE49-F238E27FC236}">
                <a16:creationId xmlns:a16="http://schemas.microsoft.com/office/drawing/2014/main" id="{E6288F5D-9973-0D43-BBBB-9765BC20CE53}"/>
              </a:ext>
            </a:extLst>
          </p:cNvPr>
          <p:cNvGrpSpPr>
            <a:grpSpLocks noChangeAspect="1"/>
          </p:cNvGrpSpPr>
          <p:nvPr/>
        </p:nvGrpSpPr>
        <p:grpSpPr>
          <a:xfrm>
            <a:off x="1645785" y="1637596"/>
            <a:ext cx="1596052" cy="2244947"/>
            <a:chOff x="1433689" y="1835062"/>
            <a:chExt cx="2856089" cy="4017278"/>
          </a:xfrm>
        </p:grpSpPr>
        <p:pic>
          <p:nvPicPr>
            <p:cNvPr id="6" name="Picture 5">
              <a:extLst>
                <a:ext uri="{FF2B5EF4-FFF2-40B4-BE49-F238E27FC236}">
                  <a16:creationId xmlns:a16="http://schemas.microsoft.com/office/drawing/2014/main" id="{F0BF7F4A-6FBC-E642-A084-71FBE353C82A}"/>
                </a:ext>
              </a:extLst>
            </p:cNvPr>
            <p:cNvPicPr>
              <a:picLocks noChangeAspect="1"/>
            </p:cNvPicPr>
            <p:nvPr/>
          </p:nvPicPr>
          <p:blipFill>
            <a:blip r:embed="rId3"/>
            <a:stretch>
              <a:fillRect/>
            </a:stretch>
          </p:blipFill>
          <p:spPr>
            <a:xfrm>
              <a:off x="1433689" y="3312338"/>
              <a:ext cx="2540001" cy="2540002"/>
            </a:xfrm>
            <a:prstGeom prst="rect">
              <a:avLst/>
            </a:prstGeom>
          </p:spPr>
        </p:pic>
        <p:cxnSp>
          <p:nvCxnSpPr>
            <p:cNvPr id="14" name="Elbow Connector 13">
              <a:extLst>
                <a:ext uri="{FF2B5EF4-FFF2-40B4-BE49-F238E27FC236}">
                  <a16:creationId xmlns:a16="http://schemas.microsoft.com/office/drawing/2014/main" id="{DF474EB9-4876-E940-8519-4A8696A2B860}"/>
                </a:ext>
              </a:extLst>
            </p:cNvPr>
            <p:cNvCxnSpPr>
              <a:cxnSpLocks/>
            </p:cNvCxnSpPr>
            <p:nvPr/>
          </p:nvCxnSpPr>
          <p:spPr>
            <a:xfrm rot="10800000" flipV="1">
              <a:off x="2703689" y="1835062"/>
              <a:ext cx="1586089" cy="1593938"/>
            </a:xfrm>
            <a:prstGeom prst="bentConnector2">
              <a:avLst/>
            </a:prstGeom>
            <a:ln w="63500">
              <a:tailEnd type="triangle"/>
            </a:ln>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B7A15346-8713-8A41-A344-073852F7CB0B}"/>
              </a:ext>
            </a:extLst>
          </p:cNvPr>
          <p:cNvGrpSpPr>
            <a:grpSpLocks noChangeAspect="1"/>
          </p:cNvGrpSpPr>
          <p:nvPr/>
        </p:nvGrpSpPr>
        <p:grpSpPr>
          <a:xfrm>
            <a:off x="5915457" y="1637596"/>
            <a:ext cx="1737539" cy="2266718"/>
            <a:chOff x="7649028" y="1835062"/>
            <a:chExt cx="3109283" cy="4056237"/>
          </a:xfrm>
        </p:grpSpPr>
        <p:pic>
          <p:nvPicPr>
            <p:cNvPr id="8" name="Picture 7">
              <a:extLst>
                <a:ext uri="{FF2B5EF4-FFF2-40B4-BE49-F238E27FC236}">
                  <a16:creationId xmlns:a16="http://schemas.microsoft.com/office/drawing/2014/main" id="{3C1E411C-32A1-004C-961E-142E56F2130F}"/>
                </a:ext>
              </a:extLst>
            </p:cNvPr>
            <p:cNvPicPr>
              <a:picLocks noChangeAspect="1"/>
            </p:cNvPicPr>
            <p:nvPr/>
          </p:nvPicPr>
          <p:blipFill>
            <a:blip r:embed="rId4"/>
            <a:stretch>
              <a:fillRect/>
            </a:stretch>
          </p:blipFill>
          <p:spPr>
            <a:xfrm>
              <a:off x="8218309" y="3351297"/>
              <a:ext cx="2540002" cy="2540002"/>
            </a:xfrm>
            <a:prstGeom prst="rect">
              <a:avLst/>
            </a:prstGeom>
          </p:spPr>
        </p:pic>
        <p:cxnSp>
          <p:nvCxnSpPr>
            <p:cNvPr id="27" name="Elbow Connector 26">
              <a:extLst>
                <a:ext uri="{FF2B5EF4-FFF2-40B4-BE49-F238E27FC236}">
                  <a16:creationId xmlns:a16="http://schemas.microsoft.com/office/drawing/2014/main" id="{E703F10C-B3A1-F845-91B3-25D180CC1B3C}"/>
                </a:ext>
              </a:extLst>
            </p:cNvPr>
            <p:cNvCxnSpPr>
              <a:cxnSpLocks/>
            </p:cNvCxnSpPr>
            <p:nvPr/>
          </p:nvCxnSpPr>
          <p:spPr>
            <a:xfrm>
              <a:off x="7649029" y="1835062"/>
              <a:ext cx="1839281" cy="1379451"/>
            </a:xfrm>
            <a:prstGeom prst="bentConnector3">
              <a:avLst>
                <a:gd name="adj1" fmla="val 99715"/>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0659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96C4DC-3691-FC49-BD31-35BB16ECCE85}"/>
              </a:ext>
            </a:extLst>
          </p:cNvPr>
          <p:cNvGrpSpPr/>
          <p:nvPr/>
        </p:nvGrpSpPr>
        <p:grpSpPr>
          <a:xfrm>
            <a:off x="188353" y="1067023"/>
            <a:ext cx="8525435" cy="3186889"/>
            <a:chOff x="188353" y="1067023"/>
            <a:chExt cx="8525435" cy="3186889"/>
          </a:xfrm>
        </p:grpSpPr>
        <p:pic>
          <p:nvPicPr>
            <p:cNvPr id="7" name="Picture 6">
              <a:extLst>
                <a:ext uri="{FF2B5EF4-FFF2-40B4-BE49-F238E27FC236}">
                  <a16:creationId xmlns:a16="http://schemas.microsoft.com/office/drawing/2014/main" id="{EA283C80-A5B5-1246-876E-B9AD0E1BD1F1}"/>
                </a:ext>
              </a:extLst>
            </p:cNvPr>
            <p:cNvPicPr>
              <a:picLocks noChangeAspect="1"/>
            </p:cNvPicPr>
            <p:nvPr/>
          </p:nvPicPr>
          <p:blipFill>
            <a:blip r:embed="rId3"/>
            <a:stretch>
              <a:fillRect/>
            </a:stretch>
          </p:blipFill>
          <p:spPr>
            <a:xfrm>
              <a:off x="188353" y="1067023"/>
              <a:ext cx="8525435" cy="3186889"/>
            </a:xfrm>
            <a:prstGeom prst="rect">
              <a:avLst/>
            </a:prstGeom>
          </p:spPr>
        </p:pic>
        <p:pic>
          <p:nvPicPr>
            <p:cNvPr id="9" name="Picture 8">
              <a:extLst>
                <a:ext uri="{FF2B5EF4-FFF2-40B4-BE49-F238E27FC236}">
                  <a16:creationId xmlns:a16="http://schemas.microsoft.com/office/drawing/2014/main" id="{8C992697-0CB0-EA47-BA36-4E6631D3F2D0}"/>
                </a:ext>
              </a:extLst>
            </p:cNvPr>
            <p:cNvPicPr>
              <a:picLocks noChangeAspect="1"/>
            </p:cNvPicPr>
            <p:nvPr/>
          </p:nvPicPr>
          <p:blipFill>
            <a:blip r:embed="rId4"/>
            <a:stretch>
              <a:fillRect/>
            </a:stretch>
          </p:blipFill>
          <p:spPr>
            <a:xfrm>
              <a:off x="6317278" y="2147288"/>
              <a:ext cx="774688" cy="292095"/>
            </a:xfrm>
            <a:prstGeom prst="rect">
              <a:avLst/>
            </a:prstGeom>
          </p:spPr>
        </p:pic>
        <p:pic>
          <p:nvPicPr>
            <p:cNvPr id="10" name="Picture 9">
              <a:extLst>
                <a:ext uri="{FF2B5EF4-FFF2-40B4-BE49-F238E27FC236}">
                  <a16:creationId xmlns:a16="http://schemas.microsoft.com/office/drawing/2014/main" id="{18F09B80-8FC3-7441-A522-FD8D0558FABC}"/>
                </a:ext>
              </a:extLst>
            </p:cNvPr>
            <p:cNvPicPr>
              <a:picLocks noChangeAspect="1"/>
            </p:cNvPicPr>
            <p:nvPr/>
          </p:nvPicPr>
          <p:blipFill>
            <a:blip r:embed="rId4"/>
            <a:stretch>
              <a:fillRect/>
            </a:stretch>
          </p:blipFill>
          <p:spPr>
            <a:xfrm rot="10800000">
              <a:off x="6285081" y="2439383"/>
              <a:ext cx="774688" cy="292095"/>
            </a:xfrm>
            <a:prstGeom prst="rect">
              <a:avLst/>
            </a:prstGeom>
          </p:spPr>
        </p:pic>
      </p:grpSp>
    </p:spTree>
    <p:extLst>
      <p:ext uri="{BB962C8B-B14F-4D97-AF65-F5344CB8AC3E}">
        <p14:creationId xmlns:p14="http://schemas.microsoft.com/office/powerpoint/2010/main" val="33515940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a:extLst>
              <a:ext uri="{FF2B5EF4-FFF2-40B4-BE49-F238E27FC236}">
                <a16:creationId xmlns:a16="http://schemas.microsoft.com/office/drawing/2014/main" id="{D87FAC12-B2FE-1047-BDAC-722D056D13E6}"/>
              </a:ext>
            </a:extLst>
          </p:cNvPr>
          <p:cNvSpPr>
            <a:spLocks noGrp="1" noChangeArrowheads="1"/>
          </p:cNvSpPr>
          <p:nvPr>
            <p:ph type="body" idx="1"/>
          </p:nvPr>
        </p:nvSpPr>
        <p:spPr>
          <a:xfrm>
            <a:off x="1744663" y="1131888"/>
            <a:ext cx="5543550" cy="2627312"/>
          </a:xfrm>
          <a:extLst>
            <a:ext uri="{91240B29-F687-4F45-9708-019B960494DF}">
              <a14:hiddenLine xmlns:a14="http://schemas.microsoft.com/office/drawing/2010/main" w="12700">
                <a:solidFill>
                  <a:schemeClr val="tx1"/>
                </a:solidFill>
                <a:miter lim="800000"/>
                <a:headEnd/>
                <a:tailEnd/>
              </a14:hiddenLine>
            </a:ext>
          </a:extLst>
        </p:spPr>
        <p:txBody>
          <a:bodyPr lIns="47625" tIns="19050" rIns="47625" bIns="19050">
            <a:spAutoFit/>
          </a:bodyPr>
          <a:lstStyle/>
          <a:p>
            <a:pPr marL="0" indent="0" defTabSz="114300">
              <a:lnSpc>
                <a:spcPct val="85000"/>
              </a:lnSpc>
              <a:spcBef>
                <a:spcPct val="39000"/>
              </a:spcBef>
              <a:buFont typeface="Arial" panose="020B0604020202020204" pitchFamily="34" charset="0"/>
              <a:buNone/>
            </a:pPr>
            <a:r>
              <a:rPr lang="nl-NL" altLang="en-US" sz="1800" dirty="0">
                <a:ea typeface="ＭＳ Ｐゴシック" panose="020B0600070205080204" pitchFamily="34" charset="-128"/>
              </a:rPr>
              <a:t>Een krant is beter dan een weekblad. Het strand is een betere plek dan de straat. Eerst kan men beter rennen dan lopen. Je moet het wellicht een aantal keren proberen. Het vraagt wat handigheid maar is makkelijk te leren. Zelfs kleine kinderen kunnen er plezier aan beleven. Wanneer je eenmaal succes hebt, treden er nauwelijks nog complicaties op. Vogels komen zelden te dichtbij. Regen zorgt ervoor dat het heel snel doornat wordt. Als er geen complicaties optreden, kan het zeer vredig zijn. Een rots kan als anker dienen. Als dingen echter losbreken, krijg je geen tweede kans. </a:t>
            </a:r>
          </a:p>
        </p:txBody>
      </p:sp>
    </p:spTree>
    <p:extLst>
      <p:ext uri="{BB962C8B-B14F-4D97-AF65-F5344CB8AC3E}">
        <p14:creationId xmlns:p14="http://schemas.microsoft.com/office/powerpoint/2010/main" val="2636693082"/>
      </p:ext>
    </p:extLst>
  </p:cSld>
  <p:clrMapOvr>
    <a:masterClrMapping/>
  </p:clrMapOvr>
  <p:transition spd="med">
    <p:fade/>
  </p:transition>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13697</TotalTime>
  <Words>2380</Words>
  <Application>Microsoft Macintosh PowerPoint</Application>
  <PresentationFormat>Diavoorstelling (16:9)</PresentationFormat>
  <Paragraphs>225</Paragraphs>
  <Slides>43</Slides>
  <Notes>31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43</vt:i4>
      </vt:variant>
    </vt:vector>
  </HeadingPairs>
  <TitlesOfParts>
    <vt:vector size="49" baseType="lpstr">
      <vt:lpstr>Arial</vt:lpstr>
      <vt:lpstr>Calibri</vt:lpstr>
      <vt:lpstr>Myriad Pro Light</vt:lpstr>
      <vt:lpstr>Times</vt:lpstr>
      <vt:lpstr>Verdana</vt:lpstr>
      <vt:lpstr>Kantoorthema</vt:lpstr>
      <vt:lpstr>Is online leren anders dan offline leren?</vt:lpstr>
      <vt:lpstr>PowerPoint-presentatie</vt:lpstr>
      <vt:lpstr>PowerPoint-presentatie</vt:lpstr>
      <vt:lpstr>PowerPoint-presentatie</vt:lpstr>
      <vt:lpstr>Ervaren leren vs. echt leren</vt:lpstr>
      <vt:lpstr>Ervaren leren vs. echt leren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Spreiden van leermomenten</vt:lpstr>
      <vt:lpstr>PowerPoint-presentatie</vt:lpstr>
      <vt:lpstr>Gepersonaliseerd, online formatief toetsen</vt:lpstr>
      <vt:lpstr>PowerPoint-presentatie</vt:lpstr>
      <vt:lpstr>Spaced practice</vt:lpstr>
      <vt:lpstr>Massed practice</vt:lpstr>
      <vt:lpstr>PowerPoint-presentatie</vt:lpstr>
      <vt:lpstr>Spaced / massed vs. control condition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Bouwsteen 12: Leer leerlingen effectief leren</vt:lpstr>
      <vt:lpstr>Leerstrategieën</vt:lpstr>
      <vt:lpstr>PowerPoint-presentatie</vt:lpstr>
      <vt:lpstr>Leerstrategieën</vt:lpstr>
      <vt:lpstr>Wat doen leerlingen?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Manouk Mattheus</cp:lastModifiedBy>
  <cp:revision>176</cp:revision>
  <cp:lastPrinted>2020-11-24T15:15:07Z</cp:lastPrinted>
  <dcterms:created xsi:type="dcterms:W3CDTF">2020-06-09T13:06:47Z</dcterms:created>
  <dcterms:modified xsi:type="dcterms:W3CDTF">2021-10-22T11:40:32Z</dcterms:modified>
</cp:coreProperties>
</file>