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52" r:id="rId3"/>
  </p:sldMasterIdLst>
  <p:notesMasterIdLst>
    <p:notesMasterId r:id="rId14"/>
  </p:notesMasterIdLst>
  <p:handoutMasterIdLst>
    <p:handoutMasterId r:id="rId15"/>
  </p:handoutMasterIdLst>
  <p:sldIdLst>
    <p:sldId id="258" r:id="rId4"/>
    <p:sldId id="262" r:id="rId5"/>
    <p:sldId id="261" r:id="rId6"/>
    <p:sldId id="317" r:id="rId7"/>
    <p:sldId id="273" r:id="rId8"/>
    <p:sldId id="318" r:id="rId9"/>
    <p:sldId id="308" r:id="rId10"/>
    <p:sldId id="319" r:id="rId11"/>
    <p:sldId id="320" r:id="rId12"/>
    <p:sldId id="283" r:id="rId13"/>
  </p:sldIdLst>
  <p:sldSz cx="9144000" cy="6858000" type="screen4x3"/>
  <p:notesSz cx="6797675" cy="9926638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1" autoAdjust="0"/>
    <p:restoredTop sz="94672"/>
  </p:normalViewPr>
  <p:slideViewPr>
    <p:cSldViewPr>
      <p:cViewPr varScale="1">
        <p:scale>
          <a:sx n="99" d="100"/>
          <a:sy n="99" d="100"/>
        </p:scale>
        <p:origin x="1648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1884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D5C075F-9B9D-6A0A-B383-5C5DA18003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854438-F27C-B408-8E44-4B9CDF5495E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7B284C6-3000-CF44-8D40-D1D86D154611}" type="datetimeFigureOut">
              <a:rPr lang="nl-NL"/>
              <a:pPr>
                <a:defRPr/>
              </a:pPr>
              <a:t>26-06-2022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C0769E-C2DE-816B-8EFB-195D5D851FB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BFD0BB-6DE0-BF9C-7B57-ECDC17EB24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4E7C6D7-0F5D-124C-A8CA-1F933510FEA5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5E099C77-AE50-CC72-8EDE-30F3A511350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90AAA36-0150-8BC4-C920-5897F808199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D92342AB-0289-8CD9-8F49-0D3234635DC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AAF3199F-DC36-BB54-FBCC-301717BCEEA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Click to edit Master text styles</a:t>
            </a:r>
          </a:p>
          <a:p>
            <a:pPr lvl="1"/>
            <a:r>
              <a:rPr lang="nl-NL" noProof="0"/>
              <a:t>Second level</a:t>
            </a:r>
          </a:p>
          <a:p>
            <a:pPr lvl="2"/>
            <a:r>
              <a:rPr lang="nl-NL" noProof="0"/>
              <a:t>Third level</a:t>
            </a:r>
          </a:p>
          <a:p>
            <a:pPr lvl="3"/>
            <a:r>
              <a:rPr lang="nl-NL" noProof="0"/>
              <a:t>Fourth level</a:t>
            </a:r>
          </a:p>
          <a:p>
            <a:pPr lvl="4"/>
            <a:r>
              <a:rPr lang="nl-NL" noProof="0"/>
              <a:t>Fifth level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89B6A713-E7DB-ED49-8059-3034AF84273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B82DAB4B-1D2B-389A-655F-D7F85389B1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065BA39-0548-714B-866F-E2F53197F498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F50A8AE4-9A72-4E5A-19CE-51FAA3DE98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146890B9-8F4E-D9C0-FCBC-A879C9F6B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18C0C0A0-7898-EEAA-ABAE-12B342D7AD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61E70BC-4321-E946-9A02-35D5DC1703B8}" type="slidenum">
              <a:rPr lang="nl-NL" altLang="nl-NL"/>
              <a:pPr/>
              <a:t>1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Flexibeler omgaan met ‘wat geldt als bewijst en hoe dit ingezet kan worden’. Verschillende niveaus en typen </a:t>
            </a:r>
            <a:r>
              <a:rPr lang="nl-NL" dirty="0" err="1"/>
              <a:t>evidence</a:t>
            </a:r>
            <a:r>
              <a:rPr lang="nl-NL" dirty="0"/>
              <a:t> zijn nodig  om te gebruiken om keuzes te maken in </a:t>
            </a:r>
            <a:r>
              <a:rPr lang="nl-NL" dirty="0" err="1"/>
              <a:t>clinical</a:t>
            </a:r>
            <a:r>
              <a:rPr lang="nl-NL" dirty="0"/>
              <a:t> </a:t>
            </a:r>
            <a:r>
              <a:rPr lang="nl-NL" dirty="0" err="1"/>
              <a:t>practice</a:t>
            </a:r>
            <a:r>
              <a:rPr lang="nl-NL" dirty="0"/>
              <a:t>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5BA39-0548-714B-866F-E2F53197F498}" type="slidenum">
              <a:rPr lang="nl-NL" altLang="nl-NL" smtClean="0"/>
              <a:pPr/>
              <a:t>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86112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nl-NL" sz="1200" dirty="0">
                <a:solidFill>
                  <a:srgbClr val="000000"/>
                </a:solidFill>
              </a:rPr>
              <a:t>EBP is </a:t>
            </a:r>
            <a:r>
              <a:rPr lang="en-GB" altLang="nl-NL" sz="1200" dirty="0" err="1">
                <a:solidFill>
                  <a:srgbClr val="000000"/>
                </a:solidFill>
              </a:rPr>
              <a:t>illusie</a:t>
            </a:r>
            <a:r>
              <a:rPr lang="en-GB" altLang="nl-NL" sz="1200" dirty="0">
                <a:solidFill>
                  <a:srgbClr val="000000"/>
                </a:solidFill>
              </a:rPr>
              <a:t> </a:t>
            </a:r>
            <a:r>
              <a:rPr lang="en-GB" altLang="nl-NL" sz="1200" dirty="0" err="1">
                <a:solidFill>
                  <a:srgbClr val="000000"/>
                </a:solidFill>
              </a:rPr>
              <a:t>volgens</a:t>
            </a:r>
            <a:r>
              <a:rPr lang="en-GB" altLang="nl-NL" sz="1200" dirty="0">
                <a:solidFill>
                  <a:srgbClr val="000000"/>
                </a:solidFill>
              </a:rPr>
              <a:t> </a:t>
            </a:r>
            <a:r>
              <a:rPr lang="nl-NL" altLang="nl-NL" sz="1200" dirty="0"/>
              <a:t>Raad voor Gezondheid en samenleving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5BA39-0548-714B-866F-E2F53197F498}" type="slidenum">
              <a:rPr lang="nl-NL" altLang="nl-NL" smtClean="0"/>
              <a:pPr/>
              <a:t>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516379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1E4B3C83-C931-8A7A-30A6-F45CF8140C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655A983B-8278-F58A-0FF6-B373C7847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08D55F54-0F29-7B52-9C82-AAA06FBE7E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0CCBD50-FE46-5A4B-9D22-642D3092F049}" type="slidenum">
              <a:rPr lang="nl-NL" altLang="nl-NL"/>
              <a:pPr/>
              <a:t>7</a:t>
            </a:fld>
            <a:endParaRPr lang="nl-NL" alt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fdekplaat">
            <a:extLst>
              <a:ext uri="{FF2B5EF4-FFF2-40B4-BE49-F238E27FC236}">
                <a16:creationId xmlns:a16="http://schemas.microsoft.com/office/drawing/2014/main" id="{F8CB1299-3074-8A99-3015-3C1BED260A88}"/>
              </a:ext>
            </a:extLst>
          </p:cNvPr>
          <p:cNvSpPr/>
          <p:nvPr userDrawn="1"/>
        </p:nvSpPr>
        <p:spPr>
          <a:xfrm>
            <a:off x="0" y="0"/>
            <a:ext cx="9144000" cy="1017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sp>
        <p:nvSpPr>
          <p:cNvPr id="7" name="shape_Transparantie">
            <a:extLst>
              <a:ext uri="{FF2B5EF4-FFF2-40B4-BE49-F238E27FC236}">
                <a16:creationId xmlns:a16="http://schemas.microsoft.com/office/drawing/2014/main" id="{CA9E2F4C-48A9-50A5-2FA5-A302F6C2E79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700" cy="10175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757575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 dirty="0"/>
          </a:p>
        </p:txBody>
      </p:sp>
      <p:sp>
        <p:nvSpPr>
          <p:cNvPr id="8" name="shape_TransFollower">
            <a:extLst>
              <a:ext uri="{FF2B5EF4-FFF2-40B4-BE49-F238E27FC236}">
                <a16:creationId xmlns:a16="http://schemas.microsoft.com/office/drawing/2014/main" id="{B01BB9A9-EBD9-A75C-AF83-7B392C45EAA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7000" cy="1017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/>
          </a:p>
        </p:txBody>
      </p:sp>
      <p:pic>
        <p:nvPicPr>
          <p:cNvPr id="9" name="LogoSlash_01" descr="SLASHTRANS" hidden="1">
            <a:extLst>
              <a:ext uri="{FF2B5EF4-FFF2-40B4-BE49-F238E27FC236}">
                <a16:creationId xmlns:a16="http://schemas.microsoft.com/office/drawing/2014/main" id="{101BFF1C-2337-B96A-5C4E-A704B70494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392113"/>
            <a:ext cx="4143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LogoSlash_02" descr="SLASHTRANS" hidden="1">
            <a:extLst>
              <a:ext uri="{FF2B5EF4-FFF2-40B4-BE49-F238E27FC236}">
                <a16:creationId xmlns:a16="http://schemas.microsoft.com/office/drawing/2014/main" id="{3511DD39-DA52-1620-14B6-59E5C375EC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392113"/>
            <a:ext cx="4159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deBalk">
            <a:extLst>
              <a:ext uri="{FF2B5EF4-FFF2-40B4-BE49-F238E27FC236}">
                <a16:creationId xmlns:a16="http://schemas.microsoft.com/office/drawing/2014/main" id="{3BAFFF32-ED80-2C68-561D-76145714FCE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017588"/>
            <a:ext cx="9144000" cy="266700"/>
          </a:xfrm>
          <a:prstGeom prst="rect">
            <a:avLst/>
          </a:prstGeom>
          <a:solidFill>
            <a:srgbClr val="CC0000"/>
          </a:solidFill>
          <a:ln w="0" cmpd="sng"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12" name="Paginanummer">
            <a:extLst>
              <a:ext uri="{FF2B5EF4-FFF2-40B4-BE49-F238E27FC236}">
                <a16:creationId xmlns:a16="http://schemas.microsoft.com/office/drawing/2014/main" id="{915B5616-5CEF-1EFD-1C9E-D9E92F134425}"/>
              </a:ext>
            </a:extLst>
          </p:cNvPr>
          <p:cNvSpPr/>
          <p:nvPr userDrawn="1"/>
        </p:nvSpPr>
        <p:spPr>
          <a:xfrm>
            <a:off x="8255000" y="1079500"/>
            <a:ext cx="254000" cy="138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14CAA42-1158-5D4B-AF39-6A9D67861142}" type="slidenum">
              <a:rPr lang="nl-NL" altLang="nl-NL" sz="900">
                <a:solidFill>
                  <a:srgbClr val="FFFFFF"/>
                </a:solidFill>
                <a:latin typeface="Verdana" panose="020B0604030504040204" pitchFamily="34" charset="0"/>
              </a:rPr>
              <a:pPr algn="r" eaLnBrk="1" hangingPunct="1"/>
              <a:t>‹nr.›</a:t>
            </a:fld>
            <a:endParaRPr lang="nl-NL" altLang="nl-NL" sz="9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3" name="Scheiding">
            <a:extLst>
              <a:ext uri="{FF2B5EF4-FFF2-40B4-BE49-F238E27FC236}">
                <a16:creationId xmlns:a16="http://schemas.microsoft.com/office/drawing/2014/main" id="{749A63CA-FA8B-29C7-1CA3-87EA5F77773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200" y="1079500"/>
            <a:ext cx="52388" cy="1381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nl-NL" sz="900" dirty="0">
                <a:solidFill>
                  <a:srgbClr val="FFFFFF"/>
                </a:solidFill>
                <a:latin typeface="Verdana" pitchFamily="34" charset="0"/>
              </a:rPr>
              <a:t>|</a:t>
            </a:r>
          </a:p>
        </p:txBody>
      </p:sp>
      <p:pic>
        <p:nvPicPr>
          <p:cNvPr id="14" name="RUGlogoTop">
            <a:extLst>
              <a:ext uri="{FF2B5EF4-FFF2-40B4-BE49-F238E27FC236}">
                <a16:creationId xmlns:a16="http://schemas.microsoft.com/office/drawing/2014/main" id="{35501003-65D9-21D5-C04B-9075F17822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204788"/>
            <a:ext cx="281622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b_Faculty">
            <a:extLst>
              <a:ext uri="{FF2B5EF4-FFF2-40B4-BE49-F238E27FC236}">
                <a16:creationId xmlns:a16="http://schemas.microsoft.com/office/drawing/2014/main" id="{92AA959D-4FE7-8A61-EDC7-C420A6F6F5E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87763" y="339725"/>
            <a:ext cx="0" cy="1539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sz="1000">
              <a:solidFill>
                <a:srgbClr val="CC0000"/>
              </a:solidFill>
              <a:latin typeface="Georgia" pitchFamily="18" charset="0"/>
            </a:endParaRPr>
          </a:p>
        </p:txBody>
      </p:sp>
      <p:sp>
        <p:nvSpPr>
          <p:cNvPr id="16" name="tb_Department">
            <a:extLst>
              <a:ext uri="{FF2B5EF4-FFF2-40B4-BE49-F238E27FC236}">
                <a16:creationId xmlns:a16="http://schemas.microsoft.com/office/drawing/2014/main" id="{F1A5551F-8726-88EC-B35E-97787F7EE0D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811838" y="341313"/>
            <a:ext cx="1800225" cy="417512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sz="1000">
              <a:solidFill>
                <a:srgbClr val="CC0000"/>
              </a:solidFill>
              <a:latin typeface="Georgia" pitchFamily="18" charset="0"/>
            </a:endParaRPr>
          </a:p>
        </p:txBody>
      </p:sp>
      <p:sp>
        <p:nvSpPr>
          <p:cNvPr id="17" name="tbDate">
            <a:extLst>
              <a:ext uri="{FF2B5EF4-FFF2-40B4-BE49-F238E27FC236}">
                <a16:creationId xmlns:a16="http://schemas.microsoft.com/office/drawing/2014/main" id="{4C22DFBF-5747-C5C0-4FB2-D3B69A15F8B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378700" y="1079500"/>
            <a:ext cx="755650" cy="1381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nl-NL" sz="900">
                <a:solidFill>
                  <a:srgbClr val="FFFFFF"/>
                </a:solidFill>
                <a:latin typeface="Verdana" pitchFamily="34" charset="0"/>
              </a:rPr>
              <a:t>05-03-2020</a:t>
            </a:r>
            <a:endParaRPr lang="nl-NL" sz="9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4" name="ZwarteBalk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1274400"/>
            <a:ext cx="9144000" cy="1080000"/>
          </a:xfrm>
          <a:prstGeom prst="rect">
            <a:avLst/>
          </a:prstGeom>
          <a:solidFill>
            <a:srgbClr val="505050"/>
          </a:solidFill>
          <a:ln w="0" cmpd="sng">
            <a:noFill/>
          </a:ln>
          <a:effectLst/>
        </p:spPr>
        <p:txBody>
          <a:bodyPr lIns="981950" tIns="215900" rIns="268265" bIns="215900" anchor="t">
            <a:spAutoFit/>
          </a:bodyPr>
          <a:lstStyle>
            <a:lvl1pPr>
              <a:defRPr sz="420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  <p:sp>
        <p:nvSpPr>
          <p:cNvPr id="5" name="Ondertitel"/>
          <p:cNvSpPr>
            <a:spLocks noGrp="1" noChangeArrowheads="1"/>
          </p:cNvSpPr>
          <p:nvPr>
            <p:ph type="subTitle" idx="1"/>
          </p:nvPr>
        </p:nvSpPr>
        <p:spPr>
          <a:xfrm>
            <a:off x="0" y="4032000"/>
            <a:ext cx="9140825" cy="1908000"/>
          </a:xfrm>
        </p:spPr>
        <p:txBody>
          <a:bodyPr rIns="267843"/>
          <a:lstStyle>
            <a:lvl1pPr marL="0" indent="0">
              <a:buFont typeface="Verdana" pitchFamily="34" charset="0"/>
              <a:buNone/>
              <a:defRPr sz="1902"/>
            </a:lvl1pPr>
          </a:lstStyle>
          <a:p>
            <a:pPr lvl="0"/>
            <a:r>
              <a:rPr lang="nl-NL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62545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vak"/>
          <p:cNvSpPr>
            <a:spLocks noGrp="1"/>
          </p:cNvSpPr>
          <p:nvPr>
            <p:ph type="title"/>
          </p:nvPr>
        </p:nvSpPr>
        <p:spPr>
          <a:xfrm>
            <a:off x="0" y="1284288"/>
            <a:ext cx="9140825" cy="792162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ka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500"/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6558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kop"/>
          <p:cNvSpPr>
            <a:spLocks noGrp="1"/>
          </p:cNvSpPr>
          <p:nvPr>
            <p:ph type="title" orient="vert"/>
          </p:nvPr>
        </p:nvSpPr>
        <p:spPr>
          <a:xfrm>
            <a:off x="6856413" y="1341438"/>
            <a:ext cx="2284412" cy="5207000"/>
          </a:xfrm>
        </p:spPr>
        <p:txBody>
          <a:bodyPr vert="eaVert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kaalklein"/>
          <p:cNvSpPr>
            <a:spLocks noGrp="1"/>
          </p:cNvSpPr>
          <p:nvPr>
            <p:ph type="body" orient="vert" idx="1"/>
          </p:nvPr>
        </p:nvSpPr>
        <p:spPr>
          <a:xfrm>
            <a:off x="0" y="1341438"/>
            <a:ext cx="6704013" cy="5207000"/>
          </a:xfrm>
        </p:spPr>
        <p:txBody>
          <a:bodyPr vert="eaVert"/>
          <a:lstStyle>
            <a:lvl1pPr>
              <a:defRPr sz="2500"/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2452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vak"/>
          <p:cNvSpPr>
            <a:spLocks noGrp="1"/>
          </p:cNvSpPr>
          <p:nvPr>
            <p:ph type="title"/>
          </p:nvPr>
        </p:nvSpPr>
        <p:spPr>
          <a:xfrm>
            <a:off x="0" y="1284288"/>
            <a:ext cx="9140825" cy="792162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Tekstvak"/>
          <p:cNvSpPr>
            <a:spLocks noGrp="1"/>
          </p:cNvSpPr>
          <p:nvPr>
            <p:ph type="body" idx="1"/>
          </p:nvPr>
        </p:nvSpPr>
        <p:spPr>
          <a:xfrm>
            <a:off x="0" y="2155666"/>
            <a:ext cx="9140825" cy="4448334"/>
          </a:xfrm>
        </p:spPr>
        <p:txBody>
          <a:bodyPr/>
          <a:lstStyle>
            <a:lvl1pPr>
              <a:defRPr sz="2500"/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05608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>
            <a:extLst>
              <a:ext uri="{FF2B5EF4-FFF2-40B4-BE49-F238E27FC236}">
                <a16:creationId xmlns:a16="http://schemas.microsoft.com/office/drawing/2014/main" id="{76C61F22-D416-BCE3-D33B-DC030A162C31}"/>
              </a:ext>
            </a:extLst>
          </p:cNvPr>
          <p:cNvSpPr>
            <a:spLocks/>
          </p:cNvSpPr>
          <p:nvPr/>
        </p:nvSpPr>
        <p:spPr bwMode="auto">
          <a:xfrm>
            <a:off x="0" y="4324350"/>
            <a:ext cx="1308100" cy="777875"/>
          </a:xfrm>
          <a:custGeom>
            <a:avLst/>
            <a:gdLst>
              <a:gd name="T0" fmla="*/ 1009206 w 372"/>
              <a:gd name="T1" fmla="*/ 777875 h 166"/>
              <a:gd name="T2" fmla="*/ 1030305 w 372"/>
              <a:gd name="T3" fmla="*/ 768503 h 166"/>
              <a:gd name="T4" fmla="*/ 1033821 w 372"/>
              <a:gd name="T5" fmla="*/ 763817 h 166"/>
              <a:gd name="T6" fmla="*/ 1301067 w 372"/>
              <a:gd name="T7" fmla="*/ 407681 h 166"/>
              <a:gd name="T8" fmla="*/ 1301067 w 372"/>
              <a:gd name="T9" fmla="*/ 365508 h 166"/>
              <a:gd name="T10" fmla="*/ 1033821 w 372"/>
              <a:gd name="T11" fmla="*/ 14058 h 166"/>
              <a:gd name="T12" fmla="*/ 1030305 w 372"/>
              <a:gd name="T13" fmla="*/ 9372 h 166"/>
              <a:gd name="T14" fmla="*/ 1009206 w 372"/>
              <a:gd name="T15" fmla="*/ 0 h 166"/>
              <a:gd name="T16" fmla="*/ 0 w 372"/>
              <a:gd name="T17" fmla="*/ 0 h 166"/>
              <a:gd name="T18" fmla="*/ 0 w 372"/>
              <a:gd name="T19" fmla="*/ 777875 h 166"/>
              <a:gd name="T20" fmla="*/ 1009206 w 372"/>
              <a:gd name="T21" fmla="*/ 777875 h 1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72"/>
              <a:gd name="T34" fmla="*/ 0 h 166"/>
              <a:gd name="T35" fmla="*/ 372 w 372"/>
              <a:gd name="T36" fmla="*/ 166 h 16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nl-NL"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514601"/>
            <a:ext cx="668654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4777380"/>
            <a:ext cx="668654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00F97D6-8A78-4E47-98A9-0CBC7030BD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70813" y="6130925"/>
            <a:ext cx="860425" cy="36988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D71C57B-3BD3-C444-9A5A-8CFBA7855520}" type="datetimeFigureOut">
              <a:rPr lang="nl-NL"/>
              <a:pPr>
                <a:defRPr/>
              </a:pPr>
              <a:t>26-06-2022</a:t>
            </a:fld>
            <a:endParaRPr lang="nl-N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F55C23E-4272-77D5-706F-762DCB82F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41513" y="6135688"/>
            <a:ext cx="5715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6EE7CD3-DAE8-4727-79D4-EA1B6867C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8463" y="4529138"/>
            <a:ext cx="58578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03AFE7A-8385-6A40-87DF-650C37F4F338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6196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dekplaat">
            <a:extLst>
              <a:ext uri="{FF2B5EF4-FFF2-40B4-BE49-F238E27FC236}">
                <a16:creationId xmlns:a16="http://schemas.microsoft.com/office/drawing/2014/main" id="{8D570682-B89E-1CA1-FF75-4AA41312A382}"/>
              </a:ext>
            </a:extLst>
          </p:cNvPr>
          <p:cNvSpPr/>
          <p:nvPr userDrawn="1"/>
        </p:nvSpPr>
        <p:spPr>
          <a:xfrm>
            <a:off x="0" y="0"/>
            <a:ext cx="9144000" cy="1017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sp>
        <p:nvSpPr>
          <p:cNvPr id="6" name="shape_Transparantie">
            <a:extLst>
              <a:ext uri="{FF2B5EF4-FFF2-40B4-BE49-F238E27FC236}">
                <a16:creationId xmlns:a16="http://schemas.microsoft.com/office/drawing/2014/main" id="{49415461-A2AB-1F22-FBA8-604956F7E4B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700" cy="10175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757575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 dirty="0"/>
          </a:p>
        </p:txBody>
      </p:sp>
      <p:sp>
        <p:nvSpPr>
          <p:cNvPr id="7" name="shape_TransFollower">
            <a:extLst>
              <a:ext uri="{FF2B5EF4-FFF2-40B4-BE49-F238E27FC236}">
                <a16:creationId xmlns:a16="http://schemas.microsoft.com/office/drawing/2014/main" id="{4BBE5321-502E-4585-E546-2CB482763E7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7000" cy="1017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/>
          </a:p>
        </p:txBody>
      </p:sp>
      <p:pic>
        <p:nvPicPr>
          <p:cNvPr id="8" name="LogoSlash_01" descr="SLASHTRANS" hidden="1">
            <a:extLst>
              <a:ext uri="{FF2B5EF4-FFF2-40B4-BE49-F238E27FC236}">
                <a16:creationId xmlns:a16="http://schemas.microsoft.com/office/drawing/2014/main" id="{2D6B5A83-FAC8-F01E-5D44-CB057FA976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392113"/>
            <a:ext cx="4143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LogoSlash_02" descr="SLASHTRANS" hidden="1">
            <a:extLst>
              <a:ext uri="{FF2B5EF4-FFF2-40B4-BE49-F238E27FC236}">
                <a16:creationId xmlns:a16="http://schemas.microsoft.com/office/drawing/2014/main" id="{ED0AF5A4-31F3-138E-FBE0-4E44F7DDC2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392113"/>
            <a:ext cx="4159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deBalk">
            <a:extLst>
              <a:ext uri="{FF2B5EF4-FFF2-40B4-BE49-F238E27FC236}">
                <a16:creationId xmlns:a16="http://schemas.microsoft.com/office/drawing/2014/main" id="{C41C46A4-D9DE-8DF5-3424-4CAAD6A0AC3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017588"/>
            <a:ext cx="9144000" cy="266700"/>
          </a:xfrm>
          <a:prstGeom prst="rect">
            <a:avLst/>
          </a:prstGeom>
          <a:solidFill>
            <a:srgbClr val="CC0000"/>
          </a:solidFill>
          <a:ln w="0" cmpd="sng"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>
              <a:solidFill>
                <a:srgbClr val="FFFFFF"/>
              </a:solidFill>
            </a:endParaRPr>
          </a:p>
        </p:txBody>
      </p:sp>
      <p:pic>
        <p:nvPicPr>
          <p:cNvPr id="11" name="RUGlogoTop">
            <a:extLst>
              <a:ext uri="{FF2B5EF4-FFF2-40B4-BE49-F238E27FC236}">
                <a16:creationId xmlns:a16="http://schemas.microsoft.com/office/drawing/2014/main" id="{50681EAA-867D-5E0C-AB35-73B203BCAC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204788"/>
            <a:ext cx="281622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b_Faculty">
            <a:extLst>
              <a:ext uri="{FF2B5EF4-FFF2-40B4-BE49-F238E27FC236}">
                <a16:creationId xmlns:a16="http://schemas.microsoft.com/office/drawing/2014/main" id="{BEDE9E6C-7A4E-23E0-C53F-2E7CA73DA23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87763" y="338138"/>
            <a:ext cx="0" cy="1539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sz="1000">
              <a:solidFill>
                <a:srgbClr val="CC0000"/>
              </a:solidFill>
              <a:latin typeface="Georgia" pitchFamily="18" charset="0"/>
            </a:endParaRPr>
          </a:p>
        </p:txBody>
      </p:sp>
      <p:sp>
        <p:nvSpPr>
          <p:cNvPr id="14" name="tb_Department">
            <a:extLst>
              <a:ext uri="{FF2B5EF4-FFF2-40B4-BE49-F238E27FC236}">
                <a16:creationId xmlns:a16="http://schemas.microsoft.com/office/drawing/2014/main" id="{D49DA8F0-A939-CFA8-3BB0-B4177CC9E669}"/>
              </a:ext>
            </a:extLst>
          </p:cNvPr>
          <p:cNvSpPr txBox="1">
            <a:spLocks noChangeAspect="1" noChangeArrowheads="1"/>
          </p:cNvSpPr>
          <p:nvPr userDrawn="1"/>
        </p:nvSpPr>
        <p:spPr bwMode="auto">
          <a:xfrm>
            <a:off x="5811838" y="341313"/>
            <a:ext cx="1800225" cy="415925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sz="1000">
              <a:solidFill>
                <a:srgbClr val="CC0000"/>
              </a:solidFill>
              <a:latin typeface="Georgia" pitchFamily="18" charset="0"/>
            </a:endParaRPr>
          </a:p>
        </p:txBody>
      </p:sp>
      <p:sp>
        <p:nvSpPr>
          <p:cNvPr id="5" name="tb_Break"/>
          <p:cNvSpPr>
            <a:spLocks noGrp="1" noChangeArrowheads="1"/>
          </p:cNvSpPr>
          <p:nvPr>
            <p:ph type="ctrTitle"/>
          </p:nvPr>
        </p:nvSpPr>
        <p:spPr bwMode="auto">
          <a:xfrm>
            <a:off x="-1" y="1278000"/>
            <a:ext cx="9144000" cy="2476500"/>
          </a:xfrm>
          <a:prstGeom prst="rect">
            <a:avLst/>
          </a:prstGeom>
          <a:solidFill>
            <a:srgbClr val="505050"/>
          </a:solidFill>
          <a:ln w="0" cmpd="sng">
            <a:noFill/>
          </a:ln>
          <a:effectLst/>
        </p:spPr>
        <p:txBody>
          <a:bodyPr lIns="982091" tIns="215900" rIns="267843" bIns="45720" anchor="t"/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pPr lvl="0"/>
            <a:endParaRPr lang="en-GB" noProof="0" dirty="0"/>
          </a:p>
        </p:txBody>
      </p:sp>
      <p:sp>
        <p:nvSpPr>
          <p:cNvPr id="13" name="Ondertitel"/>
          <p:cNvSpPr>
            <a:spLocks noGrp="1" noChangeArrowheads="1"/>
          </p:cNvSpPr>
          <p:nvPr>
            <p:ph type="subTitle" idx="1"/>
          </p:nvPr>
        </p:nvSpPr>
        <p:spPr>
          <a:xfrm>
            <a:off x="0" y="4035425"/>
            <a:ext cx="9140825" cy="1905000"/>
          </a:xfrm>
        </p:spPr>
        <p:txBody>
          <a:bodyPr/>
          <a:lstStyle>
            <a:lvl1pPr marL="0" indent="0">
              <a:buFont typeface="Verdana" pitchFamily="34" charset="0"/>
              <a:buNone/>
              <a:defRPr sz="1900"/>
            </a:lvl1pPr>
          </a:lstStyle>
          <a:p>
            <a:pPr lvl="0"/>
            <a:r>
              <a:rPr lang="nl-NL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97888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vak"/>
          <p:cNvSpPr>
            <a:spLocks noGrp="1"/>
          </p:cNvSpPr>
          <p:nvPr>
            <p:ph type="title"/>
          </p:nvPr>
        </p:nvSpPr>
        <p:spPr>
          <a:xfrm>
            <a:off x="0" y="1284288"/>
            <a:ext cx="9140825" cy="792162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kstvak"/>
          <p:cNvSpPr>
            <a:spLocks noGrp="1"/>
          </p:cNvSpPr>
          <p:nvPr>
            <p:ph idx="1"/>
          </p:nvPr>
        </p:nvSpPr>
        <p:spPr>
          <a:xfrm>
            <a:off x="0" y="2155666"/>
            <a:ext cx="9140825" cy="4448334"/>
          </a:xfrm>
        </p:spPr>
        <p:txBody>
          <a:bodyPr/>
          <a:lstStyle>
            <a:lvl1pPr>
              <a:defRPr sz="2500"/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3873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etitel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Boventitel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5122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vak"/>
          <p:cNvSpPr>
            <a:spLocks noGrp="1"/>
          </p:cNvSpPr>
          <p:nvPr>
            <p:ph type="title"/>
          </p:nvPr>
        </p:nvSpPr>
        <p:spPr>
          <a:xfrm>
            <a:off x="0" y="1284288"/>
            <a:ext cx="9140825" cy="792162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kstlinks"/>
          <p:cNvSpPr>
            <a:spLocks noGrp="1"/>
          </p:cNvSpPr>
          <p:nvPr>
            <p:ph sz="half" idx="1"/>
          </p:nvPr>
        </p:nvSpPr>
        <p:spPr>
          <a:xfrm>
            <a:off x="0" y="2230438"/>
            <a:ext cx="4494213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kstrechts"/>
          <p:cNvSpPr>
            <a:spLocks noGrp="1"/>
          </p:cNvSpPr>
          <p:nvPr>
            <p:ph sz="half" idx="2"/>
          </p:nvPr>
        </p:nvSpPr>
        <p:spPr>
          <a:xfrm>
            <a:off x="4646613" y="2230438"/>
            <a:ext cx="4494212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43136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vak"/>
          <p:cNvSpPr>
            <a:spLocks noGrp="1"/>
          </p:cNvSpPr>
          <p:nvPr>
            <p:ph type="title"/>
          </p:nvPr>
        </p:nvSpPr>
        <p:spPr>
          <a:xfrm>
            <a:off x="0" y="1284288"/>
            <a:ext cx="9144000" cy="638944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9" name="Koplinks"/>
          <p:cNvSpPr>
            <a:spLocks noGrp="1"/>
          </p:cNvSpPr>
          <p:nvPr>
            <p:ph type="body" idx="1"/>
          </p:nvPr>
        </p:nvSpPr>
        <p:spPr>
          <a:xfrm>
            <a:off x="467544" y="213285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Kleinlinks"/>
          <p:cNvSpPr>
            <a:spLocks noGrp="1"/>
          </p:cNvSpPr>
          <p:nvPr>
            <p:ph sz="half" idx="2"/>
          </p:nvPr>
        </p:nvSpPr>
        <p:spPr>
          <a:xfrm>
            <a:off x="457200" y="2780928"/>
            <a:ext cx="4040188" cy="37444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11" name="Koprechts"/>
          <p:cNvSpPr>
            <a:spLocks noGrp="1"/>
          </p:cNvSpPr>
          <p:nvPr>
            <p:ph type="body" sz="quarter" idx="3"/>
          </p:nvPr>
        </p:nvSpPr>
        <p:spPr>
          <a:xfrm>
            <a:off x="4645025" y="2132856"/>
            <a:ext cx="4041775" cy="64807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Kleinrechts"/>
          <p:cNvSpPr>
            <a:spLocks noGrp="1"/>
          </p:cNvSpPr>
          <p:nvPr>
            <p:ph sz="quarter" idx="4"/>
          </p:nvPr>
        </p:nvSpPr>
        <p:spPr>
          <a:xfrm>
            <a:off x="4645025" y="2780928"/>
            <a:ext cx="4041775" cy="37444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7294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vak"/>
          <p:cNvSpPr>
            <a:spLocks noGrp="1"/>
          </p:cNvSpPr>
          <p:nvPr>
            <p:ph type="title"/>
          </p:nvPr>
        </p:nvSpPr>
        <p:spPr>
          <a:xfrm>
            <a:off x="0" y="1284288"/>
            <a:ext cx="9140825" cy="792162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4647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vak"/>
          <p:cNvSpPr>
            <a:spLocks noGrp="1"/>
          </p:cNvSpPr>
          <p:nvPr>
            <p:ph type="title"/>
          </p:nvPr>
        </p:nvSpPr>
        <p:spPr>
          <a:xfrm>
            <a:off x="0" y="1284288"/>
            <a:ext cx="9140825" cy="792162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kstvak"/>
          <p:cNvSpPr>
            <a:spLocks noGrp="1"/>
          </p:cNvSpPr>
          <p:nvPr>
            <p:ph idx="1"/>
          </p:nvPr>
        </p:nvSpPr>
        <p:spPr>
          <a:xfrm>
            <a:off x="0" y="2155666"/>
            <a:ext cx="9140825" cy="4448334"/>
          </a:xfrm>
        </p:spPr>
        <p:txBody>
          <a:bodyPr/>
          <a:lstStyle>
            <a:lvl1pPr>
              <a:defRPr sz="2500"/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12956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16019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oplinks"/>
          <p:cNvSpPr>
            <a:spLocks noGrp="1"/>
          </p:cNvSpPr>
          <p:nvPr>
            <p:ph type="title"/>
          </p:nvPr>
        </p:nvSpPr>
        <p:spPr>
          <a:xfrm>
            <a:off x="251520" y="1340768"/>
            <a:ext cx="3213993" cy="864096"/>
          </a:xfrm>
        </p:spPr>
        <p:txBody>
          <a:bodyPr tIns="45720" bIns="45720"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7" name="Rechtsgroot"/>
          <p:cNvSpPr>
            <a:spLocks noGrp="1"/>
          </p:cNvSpPr>
          <p:nvPr>
            <p:ph idx="1"/>
          </p:nvPr>
        </p:nvSpPr>
        <p:spPr>
          <a:xfrm>
            <a:off x="3575050" y="1340768"/>
            <a:ext cx="5111750" cy="518457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8" name="Tekstlinks"/>
          <p:cNvSpPr>
            <a:spLocks noGrp="1"/>
          </p:cNvSpPr>
          <p:nvPr>
            <p:ph type="body" sz="half" idx="2"/>
          </p:nvPr>
        </p:nvSpPr>
        <p:spPr>
          <a:xfrm>
            <a:off x="251520" y="2204864"/>
            <a:ext cx="3213993" cy="43204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33525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nderschriftkop"/>
          <p:cNvSpPr>
            <a:spLocks noGrp="1"/>
          </p:cNvSpPr>
          <p:nvPr>
            <p:ph type="title"/>
          </p:nvPr>
        </p:nvSpPr>
        <p:spPr>
          <a:xfrm>
            <a:off x="1792288" y="5085184"/>
            <a:ext cx="5486400" cy="64807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7" name="Figuur"/>
          <p:cNvSpPr>
            <a:spLocks noGrp="1" noChangeAspect="1"/>
          </p:cNvSpPr>
          <p:nvPr>
            <p:ph type="pic" idx="1"/>
          </p:nvPr>
        </p:nvSpPr>
        <p:spPr>
          <a:xfrm>
            <a:off x="1792288" y="1484783"/>
            <a:ext cx="5486400" cy="36004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8" name="Onderschrift"/>
          <p:cNvSpPr>
            <a:spLocks noGrp="1"/>
          </p:cNvSpPr>
          <p:nvPr>
            <p:ph type="body" sz="half" idx="2"/>
          </p:nvPr>
        </p:nvSpPr>
        <p:spPr>
          <a:xfrm>
            <a:off x="1792288" y="5733256"/>
            <a:ext cx="5486400" cy="7920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69220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vak"/>
          <p:cNvSpPr>
            <a:spLocks noGrp="1"/>
          </p:cNvSpPr>
          <p:nvPr>
            <p:ph type="title"/>
          </p:nvPr>
        </p:nvSpPr>
        <p:spPr>
          <a:xfrm>
            <a:off x="0" y="1284288"/>
            <a:ext cx="9140825" cy="792162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6" name="Vertikaal"/>
          <p:cNvSpPr>
            <a:spLocks noGrp="1"/>
          </p:cNvSpPr>
          <p:nvPr>
            <p:ph type="body" orient="vert" idx="1"/>
          </p:nvPr>
        </p:nvSpPr>
        <p:spPr>
          <a:xfrm>
            <a:off x="0" y="2230438"/>
            <a:ext cx="9140825" cy="4318000"/>
          </a:xfrm>
        </p:spPr>
        <p:txBody>
          <a:bodyPr vert="eaVert"/>
          <a:lstStyle>
            <a:lvl1pPr>
              <a:defRPr sz="2500"/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8218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tikaalkop"/>
          <p:cNvSpPr>
            <a:spLocks noGrp="1"/>
          </p:cNvSpPr>
          <p:nvPr>
            <p:ph type="title" orient="vert"/>
          </p:nvPr>
        </p:nvSpPr>
        <p:spPr>
          <a:xfrm>
            <a:off x="6856413" y="1341438"/>
            <a:ext cx="2284412" cy="5207000"/>
          </a:xfrm>
        </p:spPr>
        <p:txBody>
          <a:bodyPr vert="eaVert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6" name="Vertikaalklein"/>
          <p:cNvSpPr>
            <a:spLocks noGrp="1"/>
          </p:cNvSpPr>
          <p:nvPr>
            <p:ph type="body" orient="vert" idx="1"/>
          </p:nvPr>
        </p:nvSpPr>
        <p:spPr>
          <a:xfrm>
            <a:off x="0" y="1341438"/>
            <a:ext cx="6704013" cy="5207000"/>
          </a:xfrm>
        </p:spPr>
        <p:txBody>
          <a:bodyPr vert="eaVert"/>
          <a:lstStyle>
            <a:lvl1pPr>
              <a:defRPr sz="2500"/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18114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dekplaat">
            <a:extLst>
              <a:ext uri="{FF2B5EF4-FFF2-40B4-BE49-F238E27FC236}">
                <a16:creationId xmlns:a16="http://schemas.microsoft.com/office/drawing/2014/main" id="{CC0DE873-A4E0-4823-B034-5DA83F10F472}"/>
              </a:ext>
            </a:extLst>
          </p:cNvPr>
          <p:cNvSpPr/>
          <p:nvPr userDrawn="1"/>
        </p:nvSpPr>
        <p:spPr>
          <a:xfrm>
            <a:off x="0" y="0"/>
            <a:ext cx="9144000" cy="1017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sp>
        <p:nvSpPr>
          <p:cNvPr id="6" name="shape_Transparantie">
            <a:extLst>
              <a:ext uri="{FF2B5EF4-FFF2-40B4-BE49-F238E27FC236}">
                <a16:creationId xmlns:a16="http://schemas.microsoft.com/office/drawing/2014/main" id="{C57CC801-DF68-820A-A7D9-56E9B63572B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700" cy="10175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757575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 dirty="0"/>
          </a:p>
        </p:txBody>
      </p:sp>
      <p:sp>
        <p:nvSpPr>
          <p:cNvPr id="7" name="shape_TransFollower">
            <a:extLst>
              <a:ext uri="{FF2B5EF4-FFF2-40B4-BE49-F238E27FC236}">
                <a16:creationId xmlns:a16="http://schemas.microsoft.com/office/drawing/2014/main" id="{D9BEA42D-84C3-2B1E-61B6-0AA7EAB1FC6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7000" cy="1017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/>
          </a:p>
        </p:txBody>
      </p:sp>
      <p:pic>
        <p:nvPicPr>
          <p:cNvPr id="8" name="LogoSlash_01" descr="SLASHTRANS" hidden="1">
            <a:extLst>
              <a:ext uri="{FF2B5EF4-FFF2-40B4-BE49-F238E27FC236}">
                <a16:creationId xmlns:a16="http://schemas.microsoft.com/office/drawing/2014/main" id="{6ACC4791-9C4A-FD33-B7F6-DE2AAB3641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392113"/>
            <a:ext cx="4143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LogoSlash_02" descr="SLASHTRANS" hidden="1">
            <a:extLst>
              <a:ext uri="{FF2B5EF4-FFF2-40B4-BE49-F238E27FC236}">
                <a16:creationId xmlns:a16="http://schemas.microsoft.com/office/drawing/2014/main" id="{2E232BCB-683A-CD5B-1A75-FB76A8B7AD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392113"/>
            <a:ext cx="4159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deBalk">
            <a:extLst>
              <a:ext uri="{FF2B5EF4-FFF2-40B4-BE49-F238E27FC236}">
                <a16:creationId xmlns:a16="http://schemas.microsoft.com/office/drawing/2014/main" id="{48CDE3A5-C7C5-1394-2A99-4D4C3A7E18A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017588"/>
            <a:ext cx="9144000" cy="266700"/>
          </a:xfrm>
          <a:prstGeom prst="rect">
            <a:avLst/>
          </a:prstGeom>
          <a:solidFill>
            <a:srgbClr val="CC0000"/>
          </a:solidFill>
          <a:ln w="0" cmpd="sng"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>
              <a:solidFill>
                <a:srgbClr val="FFFFFF"/>
              </a:solidFill>
            </a:endParaRPr>
          </a:p>
        </p:txBody>
      </p:sp>
      <p:pic>
        <p:nvPicPr>
          <p:cNvPr id="11" name="RUGlogoTop">
            <a:extLst>
              <a:ext uri="{FF2B5EF4-FFF2-40B4-BE49-F238E27FC236}">
                <a16:creationId xmlns:a16="http://schemas.microsoft.com/office/drawing/2014/main" id="{C3249968-0E6D-D57E-77C5-45B82B477D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204788"/>
            <a:ext cx="281622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b_Faculty">
            <a:extLst>
              <a:ext uri="{FF2B5EF4-FFF2-40B4-BE49-F238E27FC236}">
                <a16:creationId xmlns:a16="http://schemas.microsoft.com/office/drawing/2014/main" id="{70A4AE75-F81B-729E-D03F-9F495493D35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87763" y="338138"/>
            <a:ext cx="0" cy="1539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sz="1000">
              <a:solidFill>
                <a:srgbClr val="CC0000"/>
              </a:solidFill>
              <a:latin typeface="Georgia" pitchFamily="18" charset="0"/>
            </a:endParaRPr>
          </a:p>
        </p:txBody>
      </p:sp>
      <p:sp>
        <p:nvSpPr>
          <p:cNvPr id="14" name="tb_Department">
            <a:extLst>
              <a:ext uri="{FF2B5EF4-FFF2-40B4-BE49-F238E27FC236}">
                <a16:creationId xmlns:a16="http://schemas.microsoft.com/office/drawing/2014/main" id="{A13A98F6-47F1-8EAA-19B9-D3EF71DDF7D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811838" y="341313"/>
            <a:ext cx="1800225" cy="306387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sz="1000">
              <a:solidFill>
                <a:srgbClr val="CC0000"/>
              </a:solidFill>
              <a:latin typeface="Georgia" pitchFamily="18" charset="0"/>
            </a:endParaRPr>
          </a:p>
        </p:txBody>
      </p:sp>
      <p:sp>
        <p:nvSpPr>
          <p:cNvPr id="5" name="tb_End"/>
          <p:cNvSpPr>
            <a:spLocks noGrp="1" noChangeArrowheads="1"/>
          </p:cNvSpPr>
          <p:nvPr>
            <p:ph type="ctrTitle"/>
          </p:nvPr>
        </p:nvSpPr>
        <p:spPr bwMode="auto">
          <a:xfrm>
            <a:off x="-1" y="1278000"/>
            <a:ext cx="9144000" cy="2476500"/>
          </a:xfrm>
          <a:prstGeom prst="rect">
            <a:avLst/>
          </a:prstGeom>
          <a:solidFill>
            <a:srgbClr val="505050"/>
          </a:solidFill>
          <a:ln w="0" cmpd="sng">
            <a:noFill/>
          </a:ln>
          <a:effectLst/>
        </p:spPr>
        <p:txBody>
          <a:bodyPr lIns="982091" tIns="215900" rIns="267843" bIns="45720" anchor="t"/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pPr lvl="0"/>
            <a:endParaRPr lang="en-GB" noProof="0" dirty="0"/>
          </a:p>
        </p:txBody>
      </p:sp>
      <p:sp>
        <p:nvSpPr>
          <p:cNvPr id="13" name="Ondertitel"/>
          <p:cNvSpPr>
            <a:spLocks noGrp="1" noChangeArrowheads="1"/>
          </p:cNvSpPr>
          <p:nvPr>
            <p:ph type="subTitle" idx="1"/>
          </p:nvPr>
        </p:nvSpPr>
        <p:spPr>
          <a:xfrm>
            <a:off x="0" y="4035425"/>
            <a:ext cx="9140825" cy="1905000"/>
          </a:xfrm>
          <a:ln>
            <a:noFill/>
          </a:ln>
        </p:spPr>
        <p:txBody>
          <a:bodyPr/>
          <a:lstStyle>
            <a:lvl1pPr marL="0" indent="0">
              <a:buFont typeface="Verdana" pitchFamily="34" charset="0"/>
              <a:buNone/>
              <a:defRPr sz="1900"/>
            </a:lvl1pPr>
          </a:lstStyle>
          <a:p>
            <a:pPr lvl="0"/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subtitle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7877411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vak"/>
          <p:cNvSpPr>
            <a:spLocks noGrp="1"/>
          </p:cNvSpPr>
          <p:nvPr>
            <p:ph type="title"/>
          </p:nvPr>
        </p:nvSpPr>
        <p:spPr>
          <a:xfrm>
            <a:off x="0" y="1284288"/>
            <a:ext cx="9140825" cy="792162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kstvak"/>
          <p:cNvSpPr>
            <a:spLocks noGrp="1"/>
          </p:cNvSpPr>
          <p:nvPr>
            <p:ph idx="1"/>
          </p:nvPr>
        </p:nvSpPr>
        <p:spPr>
          <a:xfrm>
            <a:off x="0" y="2155666"/>
            <a:ext cx="9140825" cy="4448334"/>
          </a:xfrm>
        </p:spPr>
        <p:txBody>
          <a:bodyPr/>
          <a:lstStyle>
            <a:lvl1pPr>
              <a:defRPr sz="2500"/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78634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etitel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Boventitel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40462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vak"/>
          <p:cNvSpPr>
            <a:spLocks noGrp="1"/>
          </p:cNvSpPr>
          <p:nvPr>
            <p:ph type="title"/>
          </p:nvPr>
        </p:nvSpPr>
        <p:spPr>
          <a:xfrm>
            <a:off x="0" y="1284288"/>
            <a:ext cx="9140825" cy="792162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kstlinks"/>
          <p:cNvSpPr>
            <a:spLocks noGrp="1"/>
          </p:cNvSpPr>
          <p:nvPr>
            <p:ph sz="half" idx="1"/>
          </p:nvPr>
        </p:nvSpPr>
        <p:spPr>
          <a:xfrm>
            <a:off x="0" y="2230438"/>
            <a:ext cx="4494213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4" name="Tekstrechts"/>
          <p:cNvSpPr>
            <a:spLocks noGrp="1"/>
          </p:cNvSpPr>
          <p:nvPr>
            <p:ph sz="half" idx="2"/>
          </p:nvPr>
        </p:nvSpPr>
        <p:spPr>
          <a:xfrm>
            <a:off x="4646613" y="2230438"/>
            <a:ext cx="4494212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2091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vak"/>
          <p:cNvSpPr>
            <a:spLocks noGrp="1"/>
          </p:cNvSpPr>
          <p:nvPr>
            <p:ph type="title"/>
          </p:nvPr>
        </p:nvSpPr>
        <p:spPr>
          <a:xfrm>
            <a:off x="0" y="1284288"/>
            <a:ext cx="9144000" cy="638944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9" name="Koplinks"/>
          <p:cNvSpPr>
            <a:spLocks noGrp="1"/>
          </p:cNvSpPr>
          <p:nvPr>
            <p:ph type="body" idx="1"/>
          </p:nvPr>
        </p:nvSpPr>
        <p:spPr>
          <a:xfrm>
            <a:off x="467544" y="213285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Kleinlinks"/>
          <p:cNvSpPr>
            <a:spLocks noGrp="1"/>
          </p:cNvSpPr>
          <p:nvPr>
            <p:ph sz="half" idx="2"/>
          </p:nvPr>
        </p:nvSpPr>
        <p:spPr>
          <a:xfrm>
            <a:off x="457200" y="2780928"/>
            <a:ext cx="4040188" cy="37444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11" name="Koprechts"/>
          <p:cNvSpPr>
            <a:spLocks noGrp="1"/>
          </p:cNvSpPr>
          <p:nvPr>
            <p:ph type="body" sz="quarter" idx="3"/>
          </p:nvPr>
        </p:nvSpPr>
        <p:spPr>
          <a:xfrm>
            <a:off x="4645025" y="2132856"/>
            <a:ext cx="4041775" cy="64807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Kleinrechts"/>
          <p:cNvSpPr>
            <a:spLocks noGrp="1"/>
          </p:cNvSpPr>
          <p:nvPr>
            <p:ph sz="quarter" idx="4"/>
          </p:nvPr>
        </p:nvSpPr>
        <p:spPr>
          <a:xfrm>
            <a:off x="4645025" y="2780928"/>
            <a:ext cx="4041775" cy="37444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1514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etitel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Boventitel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78689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vak"/>
          <p:cNvSpPr>
            <a:spLocks noGrp="1"/>
          </p:cNvSpPr>
          <p:nvPr>
            <p:ph type="title"/>
          </p:nvPr>
        </p:nvSpPr>
        <p:spPr>
          <a:xfrm>
            <a:off x="0" y="1284288"/>
            <a:ext cx="9140825" cy="792162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232576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18258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oplinks"/>
          <p:cNvSpPr>
            <a:spLocks noGrp="1"/>
          </p:cNvSpPr>
          <p:nvPr>
            <p:ph type="title"/>
          </p:nvPr>
        </p:nvSpPr>
        <p:spPr>
          <a:xfrm>
            <a:off x="251520" y="1340768"/>
            <a:ext cx="3213993" cy="864096"/>
          </a:xfrm>
        </p:spPr>
        <p:txBody>
          <a:bodyPr tIns="45720" bIns="45720"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7" name="Rechtsgroot"/>
          <p:cNvSpPr>
            <a:spLocks noGrp="1"/>
          </p:cNvSpPr>
          <p:nvPr>
            <p:ph idx="1"/>
          </p:nvPr>
        </p:nvSpPr>
        <p:spPr>
          <a:xfrm>
            <a:off x="3575050" y="1340768"/>
            <a:ext cx="5111750" cy="518457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8" name="Tekstlinks"/>
          <p:cNvSpPr>
            <a:spLocks noGrp="1"/>
          </p:cNvSpPr>
          <p:nvPr>
            <p:ph type="body" sz="half" idx="2"/>
          </p:nvPr>
        </p:nvSpPr>
        <p:spPr>
          <a:xfrm>
            <a:off x="251520" y="2204864"/>
            <a:ext cx="3213993" cy="43204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20858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nderschriftkop"/>
          <p:cNvSpPr>
            <a:spLocks noGrp="1"/>
          </p:cNvSpPr>
          <p:nvPr>
            <p:ph type="title"/>
          </p:nvPr>
        </p:nvSpPr>
        <p:spPr>
          <a:xfrm>
            <a:off x="1792288" y="5085184"/>
            <a:ext cx="5486400" cy="64807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11" name="Figuur"/>
          <p:cNvSpPr>
            <a:spLocks noGrp="1" noChangeAspect="1"/>
          </p:cNvSpPr>
          <p:nvPr>
            <p:ph type="pic" idx="1"/>
          </p:nvPr>
        </p:nvSpPr>
        <p:spPr>
          <a:xfrm>
            <a:off x="1792288" y="1484783"/>
            <a:ext cx="5486400" cy="36004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12" name="Onderschrift"/>
          <p:cNvSpPr>
            <a:spLocks noGrp="1"/>
          </p:cNvSpPr>
          <p:nvPr>
            <p:ph type="body" sz="half" idx="2"/>
          </p:nvPr>
        </p:nvSpPr>
        <p:spPr>
          <a:xfrm>
            <a:off x="1792288" y="5733256"/>
            <a:ext cx="5486400" cy="7920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44497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vak"/>
          <p:cNvSpPr>
            <a:spLocks noGrp="1"/>
          </p:cNvSpPr>
          <p:nvPr>
            <p:ph type="title"/>
          </p:nvPr>
        </p:nvSpPr>
        <p:spPr>
          <a:xfrm>
            <a:off x="0" y="1284288"/>
            <a:ext cx="9140825" cy="792162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6" name="Vertikaal"/>
          <p:cNvSpPr>
            <a:spLocks noGrp="1"/>
          </p:cNvSpPr>
          <p:nvPr>
            <p:ph type="body" orient="vert" idx="1"/>
          </p:nvPr>
        </p:nvSpPr>
        <p:spPr>
          <a:xfrm>
            <a:off x="0" y="2230438"/>
            <a:ext cx="9140825" cy="4318000"/>
          </a:xfrm>
        </p:spPr>
        <p:txBody>
          <a:bodyPr vert="eaVert"/>
          <a:lstStyle>
            <a:lvl1pPr>
              <a:defRPr sz="2500"/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68777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tikaalkop"/>
          <p:cNvSpPr>
            <a:spLocks noGrp="1"/>
          </p:cNvSpPr>
          <p:nvPr>
            <p:ph type="title" orient="vert"/>
          </p:nvPr>
        </p:nvSpPr>
        <p:spPr>
          <a:xfrm>
            <a:off x="6856413" y="1341438"/>
            <a:ext cx="2284412" cy="5207000"/>
          </a:xfrm>
        </p:spPr>
        <p:txBody>
          <a:bodyPr vert="eaVert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6" name="Vertikaalklein"/>
          <p:cNvSpPr>
            <a:spLocks noGrp="1"/>
          </p:cNvSpPr>
          <p:nvPr>
            <p:ph type="body" orient="vert" idx="1"/>
          </p:nvPr>
        </p:nvSpPr>
        <p:spPr>
          <a:xfrm>
            <a:off x="0" y="1341438"/>
            <a:ext cx="6704013" cy="5207000"/>
          </a:xfrm>
        </p:spPr>
        <p:txBody>
          <a:bodyPr vert="eaVert"/>
          <a:lstStyle>
            <a:lvl1pPr>
              <a:defRPr sz="2500"/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8976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vak"/>
          <p:cNvSpPr>
            <a:spLocks noGrp="1"/>
          </p:cNvSpPr>
          <p:nvPr>
            <p:ph type="title"/>
          </p:nvPr>
        </p:nvSpPr>
        <p:spPr>
          <a:xfrm>
            <a:off x="0" y="1284288"/>
            <a:ext cx="9140825" cy="792162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kstlinks"/>
          <p:cNvSpPr>
            <a:spLocks noGrp="1"/>
          </p:cNvSpPr>
          <p:nvPr>
            <p:ph sz="half" idx="1"/>
          </p:nvPr>
        </p:nvSpPr>
        <p:spPr>
          <a:xfrm>
            <a:off x="0" y="2230438"/>
            <a:ext cx="4494213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4" name="Tekstrechts"/>
          <p:cNvSpPr>
            <a:spLocks noGrp="1"/>
          </p:cNvSpPr>
          <p:nvPr>
            <p:ph sz="half" idx="2"/>
          </p:nvPr>
        </p:nvSpPr>
        <p:spPr>
          <a:xfrm>
            <a:off x="4646613" y="2230438"/>
            <a:ext cx="4494212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1200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vak"/>
          <p:cNvSpPr>
            <a:spLocks noGrp="1"/>
          </p:cNvSpPr>
          <p:nvPr>
            <p:ph type="title"/>
          </p:nvPr>
        </p:nvSpPr>
        <p:spPr>
          <a:xfrm>
            <a:off x="0" y="1284288"/>
            <a:ext cx="9144000" cy="638944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Koplinks"/>
          <p:cNvSpPr>
            <a:spLocks noGrp="1"/>
          </p:cNvSpPr>
          <p:nvPr>
            <p:ph type="body" idx="1"/>
          </p:nvPr>
        </p:nvSpPr>
        <p:spPr>
          <a:xfrm>
            <a:off x="467544" y="213285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Kleinlinks"/>
          <p:cNvSpPr>
            <a:spLocks noGrp="1"/>
          </p:cNvSpPr>
          <p:nvPr>
            <p:ph sz="half" idx="2"/>
          </p:nvPr>
        </p:nvSpPr>
        <p:spPr>
          <a:xfrm>
            <a:off x="457200" y="2780928"/>
            <a:ext cx="4040188" cy="37444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Koprechts"/>
          <p:cNvSpPr>
            <a:spLocks noGrp="1"/>
          </p:cNvSpPr>
          <p:nvPr>
            <p:ph type="body" sz="quarter" idx="3"/>
          </p:nvPr>
        </p:nvSpPr>
        <p:spPr>
          <a:xfrm>
            <a:off x="4645025" y="2132856"/>
            <a:ext cx="4041775" cy="64807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Kleinrechts"/>
          <p:cNvSpPr>
            <a:spLocks noGrp="1"/>
          </p:cNvSpPr>
          <p:nvPr>
            <p:ph sz="quarter" idx="4"/>
          </p:nvPr>
        </p:nvSpPr>
        <p:spPr>
          <a:xfrm>
            <a:off x="4645025" y="2780928"/>
            <a:ext cx="4041775" cy="37444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431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vak"/>
          <p:cNvSpPr>
            <a:spLocks noGrp="1"/>
          </p:cNvSpPr>
          <p:nvPr>
            <p:ph type="title"/>
          </p:nvPr>
        </p:nvSpPr>
        <p:spPr>
          <a:xfrm>
            <a:off x="0" y="1284288"/>
            <a:ext cx="9140825" cy="792162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98517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721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links"/>
          <p:cNvSpPr>
            <a:spLocks noGrp="1"/>
          </p:cNvSpPr>
          <p:nvPr>
            <p:ph type="title"/>
          </p:nvPr>
        </p:nvSpPr>
        <p:spPr>
          <a:xfrm>
            <a:off x="251520" y="1340768"/>
            <a:ext cx="3213993" cy="864096"/>
          </a:xfrm>
        </p:spPr>
        <p:txBody>
          <a:bodyPr tIns="45720" bIns="45720"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Rechtsgroot"/>
          <p:cNvSpPr>
            <a:spLocks noGrp="1"/>
          </p:cNvSpPr>
          <p:nvPr>
            <p:ph idx="1"/>
          </p:nvPr>
        </p:nvSpPr>
        <p:spPr>
          <a:xfrm>
            <a:off x="3575050" y="1340768"/>
            <a:ext cx="5111750" cy="518457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kstlinks"/>
          <p:cNvSpPr>
            <a:spLocks noGrp="1"/>
          </p:cNvSpPr>
          <p:nvPr>
            <p:ph type="body" sz="half" idx="2"/>
          </p:nvPr>
        </p:nvSpPr>
        <p:spPr>
          <a:xfrm>
            <a:off x="251520" y="2204864"/>
            <a:ext cx="3213993" cy="43204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9621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schriftkop"/>
          <p:cNvSpPr>
            <a:spLocks noGrp="1"/>
          </p:cNvSpPr>
          <p:nvPr>
            <p:ph type="title"/>
          </p:nvPr>
        </p:nvSpPr>
        <p:spPr>
          <a:xfrm>
            <a:off x="1792288" y="5085184"/>
            <a:ext cx="5486400" cy="64807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Figuur"/>
          <p:cNvSpPr>
            <a:spLocks noGrp="1" noChangeAspect="1"/>
          </p:cNvSpPr>
          <p:nvPr>
            <p:ph type="pic" idx="1"/>
          </p:nvPr>
        </p:nvSpPr>
        <p:spPr>
          <a:xfrm>
            <a:off x="1792288" y="1484783"/>
            <a:ext cx="5486400" cy="3600401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Onderschrift"/>
          <p:cNvSpPr>
            <a:spLocks noGrp="1"/>
          </p:cNvSpPr>
          <p:nvPr>
            <p:ph type="body" sz="half" idx="2"/>
          </p:nvPr>
        </p:nvSpPr>
        <p:spPr>
          <a:xfrm>
            <a:off x="1792288" y="5733256"/>
            <a:ext cx="5486400" cy="7920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3384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shape_Transparantie">
            <a:extLst>
              <a:ext uri="{FF2B5EF4-FFF2-40B4-BE49-F238E27FC236}">
                <a16:creationId xmlns:a16="http://schemas.microsoft.com/office/drawing/2014/main" id="{090D09C3-6B46-12CF-0580-1B2F76F54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700" cy="1017588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757575">
                  <a:alpha val="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 dirty="0"/>
          </a:p>
        </p:txBody>
      </p:sp>
      <p:sp>
        <p:nvSpPr>
          <p:cNvPr id="1031" name="shape_TransFollower">
            <a:extLst>
              <a:ext uri="{FF2B5EF4-FFF2-40B4-BE49-F238E27FC236}">
                <a16:creationId xmlns:a16="http://schemas.microsoft.com/office/drawing/2014/main" id="{304D5D4D-523C-4069-2DFC-FAD439298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7000" cy="1017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 dirty="0"/>
          </a:p>
        </p:txBody>
      </p:sp>
      <p:sp>
        <p:nvSpPr>
          <p:cNvPr id="1028" name="Tekstvak">
            <a:extLst>
              <a:ext uri="{FF2B5EF4-FFF2-40B4-BE49-F238E27FC236}">
                <a16:creationId xmlns:a16="http://schemas.microsoft.com/office/drawing/2014/main" id="{966AAE01-5786-EF07-CC97-CE74FE259F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2155825"/>
            <a:ext cx="9140825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82091" tIns="45720" rIns="270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Click to edit Master text styles</a:t>
            </a:r>
          </a:p>
          <a:p>
            <a:pPr lvl="1"/>
            <a:r>
              <a:rPr lang="nl-NL" altLang="nl-NL"/>
              <a:t>Second level</a:t>
            </a:r>
          </a:p>
          <a:p>
            <a:pPr lvl="2"/>
            <a:r>
              <a:rPr lang="nl-NL" altLang="nl-NL"/>
              <a:t>Third level</a:t>
            </a:r>
          </a:p>
          <a:p>
            <a:pPr lvl="3"/>
            <a:r>
              <a:rPr lang="nl-NL" altLang="nl-NL"/>
              <a:t>Fourth level</a:t>
            </a:r>
          </a:p>
          <a:p>
            <a:pPr lvl="4"/>
            <a:r>
              <a:rPr lang="nl-NL" altLang="nl-NL"/>
              <a:t>Fifth level</a:t>
            </a:r>
          </a:p>
        </p:txBody>
      </p:sp>
      <p:sp>
        <p:nvSpPr>
          <p:cNvPr id="1029" name="Titelvak">
            <a:extLst>
              <a:ext uri="{FF2B5EF4-FFF2-40B4-BE49-F238E27FC236}">
                <a16:creationId xmlns:a16="http://schemas.microsoft.com/office/drawing/2014/main" id="{9E3F7842-B9A7-AADC-E62E-D0E8A05BA8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1284288"/>
            <a:ext cx="91408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82800" tIns="46990" rIns="270000" bIns="469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Click to edit Master title style</a:t>
            </a:r>
          </a:p>
        </p:txBody>
      </p:sp>
      <p:sp>
        <p:nvSpPr>
          <p:cNvPr id="1027" name="RodeBalk">
            <a:extLst>
              <a:ext uri="{FF2B5EF4-FFF2-40B4-BE49-F238E27FC236}">
                <a16:creationId xmlns:a16="http://schemas.microsoft.com/office/drawing/2014/main" id="{1D75601D-6B96-9438-ED1E-33AD5D53D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17588"/>
            <a:ext cx="9144000" cy="266700"/>
          </a:xfrm>
          <a:prstGeom prst="rect">
            <a:avLst/>
          </a:prstGeom>
          <a:solidFill>
            <a:srgbClr val="CC0000"/>
          </a:solidFill>
          <a:ln w="0" cmpd="sng"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 dirty="0">
              <a:solidFill>
                <a:srgbClr val="FFFFFF"/>
              </a:solidFill>
            </a:endParaRPr>
          </a:p>
        </p:txBody>
      </p:sp>
      <p:pic>
        <p:nvPicPr>
          <p:cNvPr id="2" name="LogoSlash_01" descr="SLASHTRANS" hidden="1">
            <a:extLst>
              <a:ext uri="{FF2B5EF4-FFF2-40B4-BE49-F238E27FC236}">
                <a16:creationId xmlns:a16="http://schemas.microsoft.com/office/drawing/2014/main" id="{EDE235C7-D0D0-354C-91F0-D6B719CBD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392113"/>
            <a:ext cx="4143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LogoSlash_02" descr="SLASHTRANS" hidden="1">
            <a:extLst>
              <a:ext uri="{FF2B5EF4-FFF2-40B4-BE49-F238E27FC236}">
                <a16:creationId xmlns:a16="http://schemas.microsoft.com/office/drawing/2014/main" id="{9C4229F3-547B-5935-DE15-59D6DDAEA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392113"/>
            <a:ext cx="4159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chuineBalk" hidden="1">
            <a:extLst>
              <a:ext uri="{FF2B5EF4-FFF2-40B4-BE49-F238E27FC236}">
                <a16:creationId xmlns:a16="http://schemas.microsoft.com/office/drawing/2014/main" id="{2BA0FD49-F38D-021A-E159-3C5516A8422D}"/>
              </a:ext>
            </a:extLst>
          </p:cNvPr>
          <p:cNvSpPr/>
          <p:nvPr/>
        </p:nvSpPr>
        <p:spPr>
          <a:xfrm>
            <a:off x="7974013" y="393700"/>
            <a:ext cx="1169987" cy="96838"/>
          </a:xfrm>
          <a:custGeom>
            <a:avLst/>
            <a:gdLst>
              <a:gd name="connsiteX0" fmla="*/ 0 w 1170000"/>
              <a:gd name="connsiteY0" fmla="*/ 0 h 96197"/>
              <a:gd name="connsiteX1" fmla="*/ 1170000 w 1170000"/>
              <a:gd name="connsiteY1" fmla="*/ 0 h 96197"/>
              <a:gd name="connsiteX2" fmla="*/ 1170000 w 1170000"/>
              <a:gd name="connsiteY2" fmla="*/ 96197 h 96197"/>
              <a:gd name="connsiteX3" fmla="*/ 0 w 1170000"/>
              <a:gd name="connsiteY3" fmla="*/ 96197 h 96197"/>
              <a:gd name="connsiteX4" fmla="*/ 0 w 1170000"/>
              <a:gd name="connsiteY4" fmla="*/ 0 h 96197"/>
              <a:gd name="connsiteX0" fmla="*/ 76200 w 1170000"/>
              <a:gd name="connsiteY0" fmla="*/ 2382 h 96197"/>
              <a:gd name="connsiteX1" fmla="*/ 1170000 w 1170000"/>
              <a:gd name="connsiteY1" fmla="*/ 0 h 96197"/>
              <a:gd name="connsiteX2" fmla="*/ 1170000 w 1170000"/>
              <a:gd name="connsiteY2" fmla="*/ 96197 h 96197"/>
              <a:gd name="connsiteX3" fmla="*/ 0 w 1170000"/>
              <a:gd name="connsiteY3" fmla="*/ 96197 h 96197"/>
              <a:gd name="connsiteX4" fmla="*/ 76200 w 1170000"/>
              <a:gd name="connsiteY4" fmla="*/ 2382 h 96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0000" h="96197">
                <a:moveTo>
                  <a:pt x="76200" y="2382"/>
                </a:moveTo>
                <a:lnTo>
                  <a:pt x="1170000" y="0"/>
                </a:lnTo>
                <a:lnTo>
                  <a:pt x="1170000" y="96197"/>
                </a:lnTo>
                <a:lnTo>
                  <a:pt x="0" y="96197"/>
                </a:lnTo>
                <a:lnTo>
                  <a:pt x="76200" y="23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 dirty="0"/>
          </a:p>
        </p:txBody>
      </p:sp>
      <p:sp>
        <p:nvSpPr>
          <p:cNvPr id="3" name="Paginanummer">
            <a:extLst>
              <a:ext uri="{FF2B5EF4-FFF2-40B4-BE49-F238E27FC236}">
                <a16:creationId xmlns:a16="http://schemas.microsoft.com/office/drawing/2014/main" id="{28A6C4B1-CC32-E997-36C5-757E63CA118C}"/>
              </a:ext>
            </a:extLst>
          </p:cNvPr>
          <p:cNvSpPr/>
          <p:nvPr/>
        </p:nvSpPr>
        <p:spPr>
          <a:xfrm>
            <a:off x="8255000" y="1071563"/>
            <a:ext cx="254000" cy="13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7F969061-48CE-1642-BECB-DAC5474722AA}" type="slidenum">
              <a:rPr lang="nl-NL" altLang="nl-NL" sz="900">
                <a:solidFill>
                  <a:srgbClr val="FFFFFF"/>
                </a:solidFill>
                <a:latin typeface="Verdana" panose="020B0604030504040204" pitchFamily="34" charset="0"/>
              </a:rPr>
              <a:pPr algn="r" eaLnBrk="1" hangingPunct="1"/>
              <a:t>‹nr.›</a:t>
            </a:fld>
            <a:endParaRPr lang="nl-NL" altLang="nl-NL" sz="9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037" name="Scheiding">
            <a:extLst>
              <a:ext uri="{FF2B5EF4-FFF2-40B4-BE49-F238E27FC236}">
                <a16:creationId xmlns:a16="http://schemas.microsoft.com/office/drawing/2014/main" id="{6449D76B-EC37-9574-97C5-06F9D23C8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4200" y="1071563"/>
            <a:ext cx="52388" cy="13811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nl-NL" sz="900" dirty="0">
                <a:solidFill>
                  <a:srgbClr val="FFFFFF"/>
                </a:solidFill>
                <a:latin typeface="Verdana" pitchFamily="34" charset="0"/>
              </a:rPr>
              <a:t>|</a:t>
            </a:r>
          </a:p>
        </p:txBody>
      </p:sp>
      <p:pic>
        <p:nvPicPr>
          <p:cNvPr id="1036" name="RUGlogoTop">
            <a:extLst>
              <a:ext uri="{FF2B5EF4-FFF2-40B4-BE49-F238E27FC236}">
                <a16:creationId xmlns:a16="http://schemas.microsoft.com/office/drawing/2014/main" id="{4ECEA3C6-9599-60A5-E76D-A8A8380A126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204788"/>
            <a:ext cx="281622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b_Faculty">
            <a:extLst>
              <a:ext uri="{FF2B5EF4-FFF2-40B4-BE49-F238E27FC236}">
                <a16:creationId xmlns:a16="http://schemas.microsoft.com/office/drawing/2014/main" id="{FF276F5A-2E05-2D0D-BC1C-B6DAB2536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7763" y="339725"/>
            <a:ext cx="0" cy="1539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sz="1000" dirty="0">
              <a:solidFill>
                <a:srgbClr val="CC0000"/>
              </a:solidFill>
              <a:latin typeface="Georgia" pitchFamily="18" charset="0"/>
            </a:endParaRPr>
          </a:p>
        </p:txBody>
      </p:sp>
      <p:sp>
        <p:nvSpPr>
          <p:cNvPr id="1035" name="tb_Department">
            <a:extLst>
              <a:ext uri="{FF2B5EF4-FFF2-40B4-BE49-F238E27FC236}">
                <a16:creationId xmlns:a16="http://schemas.microsoft.com/office/drawing/2014/main" id="{2173E2CE-11CC-FA83-9BD4-A7011E1E3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1838" y="341313"/>
            <a:ext cx="1800225" cy="417512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sz="1000" dirty="0">
              <a:solidFill>
                <a:srgbClr val="CC0000"/>
              </a:solidFill>
              <a:latin typeface="Georgia" pitchFamily="18" charset="0"/>
            </a:endParaRPr>
          </a:p>
        </p:txBody>
      </p:sp>
      <p:sp>
        <p:nvSpPr>
          <p:cNvPr id="5" name="tbDate">
            <a:extLst>
              <a:ext uri="{FF2B5EF4-FFF2-40B4-BE49-F238E27FC236}">
                <a16:creationId xmlns:a16="http://schemas.microsoft.com/office/drawing/2014/main" id="{19CD29EF-361C-AA02-FF82-B86A8D976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8700" y="1071563"/>
            <a:ext cx="762000" cy="13811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nl-NL" sz="900">
                <a:solidFill>
                  <a:srgbClr val="FFFFFF"/>
                </a:solidFill>
                <a:latin typeface="Verdana" pitchFamily="34" charset="0"/>
              </a:rPr>
              <a:t>05-03-2020</a:t>
            </a:r>
            <a:endParaRPr lang="nl-NL" sz="9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3" r:id="rId1"/>
    <p:sldLayoutId id="2147484732" r:id="rId2"/>
    <p:sldLayoutId id="2147484733" r:id="rId3"/>
    <p:sldLayoutId id="2147484734" r:id="rId4"/>
    <p:sldLayoutId id="2147484735" r:id="rId5"/>
    <p:sldLayoutId id="2147484736" r:id="rId6"/>
    <p:sldLayoutId id="2147484737" r:id="rId7"/>
    <p:sldLayoutId id="2147484738" r:id="rId8"/>
    <p:sldLayoutId id="2147484739" r:id="rId9"/>
    <p:sldLayoutId id="2147484740" r:id="rId10"/>
    <p:sldLayoutId id="2147484741" r:id="rId11"/>
    <p:sldLayoutId id="2147484742" r:id="rId12"/>
    <p:sldLayoutId id="2147484764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Verdana" pitchFamily="34" charset="0"/>
          <a:cs typeface="Arial" charset="0"/>
        </a:defRPr>
      </a:lvl9pPr>
    </p:titleStyle>
    <p:bodyStyle>
      <a:lvl1pPr marL="249238" indent="-249238" algn="l" rtl="0" eaLnBrk="0" fontAlgn="base" hangingPunct="0">
        <a:spcBef>
          <a:spcPct val="20000"/>
        </a:spcBef>
        <a:spcAft>
          <a:spcPct val="0"/>
        </a:spcAft>
        <a:buFont typeface="Verdana" panose="020B0604030504040204" pitchFamily="34" charset="0"/>
        <a:buChar char="›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501650" indent="-250825" algn="l" rtl="0" eaLnBrk="0" fontAlgn="base" hangingPunct="0">
        <a:spcBef>
          <a:spcPct val="20000"/>
        </a:spcBef>
        <a:spcAft>
          <a:spcPct val="0"/>
        </a:spcAft>
        <a:buSzPct val="50000"/>
        <a:buFont typeface="Wingdings" pitchFamily="2" charset="2"/>
        <a:buChar char="§"/>
        <a:defRPr sz="2500">
          <a:solidFill>
            <a:schemeClr val="tx1"/>
          </a:solidFill>
          <a:latin typeface="+mn-lt"/>
          <a:cs typeface="+mn-cs"/>
        </a:defRPr>
      </a:lvl2pPr>
      <a:lvl3pPr marL="744538" indent="-242888" algn="l" rtl="0" eaLnBrk="0" fontAlgn="base" hangingPunct="0">
        <a:spcBef>
          <a:spcPct val="20000"/>
        </a:spcBef>
        <a:spcAft>
          <a:spcPct val="0"/>
        </a:spcAft>
        <a:buSzPct val="85000"/>
        <a:buFont typeface="Courier New" panose="02070309020205020404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3pPr>
      <a:lvl4pPr marL="1009650" indent="-263525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4pPr>
      <a:lvl5pPr marL="1260475" indent="-249238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5pPr>
      <a:lvl6pPr marL="1717675" indent="-249238" algn="l" rtl="0" fontAlgn="base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6pPr>
      <a:lvl7pPr marL="2174875" indent="-249238" algn="l" rtl="0" fontAlgn="base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7pPr>
      <a:lvl8pPr marL="2632075" indent="-249238" algn="l" rtl="0" fontAlgn="base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8pPr>
      <a:lvl9pPr marL="3089275" indent="-249238" algn="l" rtl="0" fontAlgn="base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shape_Transparantie">
            <a:extLst>
              <a:ext uri="{FF2B5EF4-FFF2-40B4-BE49-F238E27FC236}">
                <a16:creationId xmlns:a16="http://schemas.microsoft.com/office/drawing/2014/main" id="{F66CB61C-F07D-837A-965D-825C80AEB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700" cy="10175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757575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 dirty="0"/>
          </a:p>
        </p:txBody>
      </p:sp>
      <p:sp>
        <p:nvSpPr>
          <p:cNvPr id="2054" name="shape_TransFollower">
            <a:extLst>
              <a:ext uri="{FF2B5EF4-FFF2-40B4-BE49-F238E27FC236}">
                <a16:creationId xmlns:a16="http://schemas.microsoft.com/office/drawing/2014/main" id="{7027C6BE-DC59-2145-0331-F5B968EE6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7000" cy="1017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 dirty="0"/>
          </a:p>
        </p:txBody>
      </p:sp>
      <p:sp>
        <p:nvSpPr>
          <p:cNvPr id="2052" name="Tekstvak">
            <a:extLst>
              <a:ext uri="{FF2B5EF4-FFF2-40B4-BE49-F238E27FC236}">
                <a16:creationId xmlns:a16="http://schemas.microsoft.com/office/drawing/2014/main" id="{E35A231E-46D6-04E1-2951-2B893BE33F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2155825"/>
            <a:ext cx="9140825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82091" tIns="45720" rIns="267843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Click to edit Master text styles</a:t>
            </a:r>
          </a:p>
          <a:p>
            <a:pPr lvl="1"/>
            <a:r>
              <a:rPr lang="nl-NL" altLang="nl-NL"/>
              <a:t>Second level</a:t>
            </a:r>
          </a:p>
          <a:p>
            <a:pPr lvl="0"/>
            <a:r>
              <a:rPr lang="nl-NL" altLang="nl-NL"/>
              <a:t>Third level</a:t>
            </a:r>
          </a:p>
          <a:p>
            <a:pPr lvl="1"/>
            <a:r>
              <a:rPr lang="nl-NL" altLang="nl-NL"/>
              <a:t>Fourth level</a:t>
            </a:r>
          </a:p>
          <a:p>
            <a:pPr lvl="2"/>
            <a:r>
              <a:rPr lang="nl-NL" altLang="nl-NL"/>
              <a:t>Fifth level</a:t>
            </a:r>
          </a:p>
        </p:txBody>
      </p:sp>
      <p:sp>
        <p:nvSpPr>
          <p:cNvPr id="2" name="Titelvak">
            <a:extLst>
              <a:ext uri="{FF2B5EF4-FFF2-40B4-BE49-F238E27FC236}">
                <a16:creationId xmlns:a16="http://schemas.microsoft.com/office/drawing/2014/main" id="{5A15A16E-0641-3531-C9DE-802A8914BD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1284288"/>
            <a:ext cx="91408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82800" tIns="46990" rIns="270000" bIns="469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Click to edit Master title style</a:t>
            </a:r>
          </a:p>
        </p:txBody>
      </p:sp>
      <p:sp>
        <p:nvSpPr>
          <p:cNvPr id="2051" name="RodeBalk">
            <a:extLst>
              <a:ext uri="{FF2B5EF4-FFF2-40B4-BE49-F238E27FC236}">
                <a16:creationId xmlns:a16="http://schemas.microsoft.com/office/drawing/2014/main" id="{86D2EC5E-4AD8-9A61-63E8-AE86F8ACE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17588"/>
            <a:ext cx="9144000" cy="266700"/>
          </a:xfrm>
          <a:prstGeom prst="rect">
            <a:avLst/>
          </a:prstGeom>
          <a:solidFill>
            <a:srgbClr val="CC0000"/>
          </a:solidFill>
          <a:ln w="0" cmpd="sng"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 dirty="0">
              <a:solidFill>
                <a:srgbClr val="FFFFFF"/>
              </a:solidFill>
            </a:endParaRPr>
          </a:p>
        </p:txBody>
      </p:sp>
      <p:pic>
        <p:nvPicPr>
          <p:cNvPr id="2055" name="LogoSlash_01" descr="SLASHTRANS" hidden="1">
            <a:extLst>
              <a:ext uri="{FF2B5EF4-FFF2-40B4-BE49-F238E27FC236}">
                <a16:creationId xmlns:a16="http://schemas.microsoft.com/office/drawing/2014/main" id="{DB44F408-F26C-1603-1D5C-0C754F3E2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392113"/>
            <a:ext cx="4143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LogoSlash_02" descr="SLASHTRANS" hidden="1">
            <a:extLst>
              <a:ext uri="{FF2B5EF4-FFF2-40B4-BE49-F238E27FC236}">
                <a16:creationId xmlns:a16="http://schemas.microsoft.com/office/drawing/2014/main" id="{CDFBE4D8-5B3C-A9D2-65A9-376679B32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392113"/>
            <a:ext cx="4159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chuineBalk" hidden="1">
            <a:extLst>
              <a:ext uri="{FF2B5EF4-FFF2-40B4-BE49-F238E27FC236}">
                <a16:creationId xmlns:a16="http://schemas.microsoft.com/office/drawing/2014/main" id="{C6C692F1-C820-1DB1-8849-7EFFA2C8E09D}"/>
              </a:ext>
            </a:extLst>
          </p:cNvPr>
          <p:cNvSpPr/>
          <p:nvPr/>
        </p:nvSpPr>
        <p:spPr>
          <a:xfrm>
            <a:off x="7974013" y="393700"/>
            <a:ext cx="1169987" cy="96838"/>
          </a:xfrm>
          <a:custGeom>
            <a:avLst/>
            <a:gdLst>
              <a:gd name="connsiteX0" fmla="*/ 0 w 1170000"/>
              <a:gd name="connsiteY0" fmla="*/ 0 h 96197"/>
              <a:gd name="connsiteX1" fmla="*/ 1170000 w 1170000"/>
              <a:gd name="connsiteY1" fmla="*/ 0 h 96197"/>
              <a:gd name="connsiteX2" fmla="*/ 1170000 w 1170000"/>
              <a:gd name="connsiteY2" fmla="*/ 96197 h 96197"/>
              <a:gd name="connsiteX3" fmla="*/ 0 w 1170000"/>
              <a:gd name="connsiteY3" fmla="*/ 96197 h 96197"/>
              <a:gd name="connsiteX4" fmla="*/ 0 w 1170000"/>
              <a:gd name="connsiteY4" fmla="*/ 0 h 96197"/>
              <a:gd name="connsiteX0" fmla="*/ 76200 w 1170000"/>
              <a:gd name="connsiteY0" fmla="*/ 2382 h 96197"/>
              <a:gd name="connsiteX1" fmla="*/ 1170000 w 1170000"/>
              <a:gd name="connsiteY1" fmla="*/ 0 h 96197"/>
              <a:gd name="connsiteX2" fmla="*/ 1170000 w 1170000"/>
              <a:gd name="connsiteY2" fmla="*/ 96197 h 96197"/>
              <a:gd name="connsiteX3" fmla="*/ 0 w 1170000"/>
              <a:gd name="connsiteY3" fmla="*/ 96197 h 96197"/>
              <a:gd name="connsiteX4" fmla="*/ 76200 w 1170000"/>
              <a:gd name="connsiteY4" fmla="*/ 2382 h 96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0000" h="96197">
                <a:moveTo>
                  <a:pt x="76200" y="2382"/>
                </a:moveTo>
                <a:lnTo>
                  <a:pt x="1170000" y="0"/>
                </a:lnTo>
                <a:lnTo>
                  <a:pt x="1170000" y="96197"/>
                </a:lnTo>
                <a:lnTo>
                  <a:pt x="0" y="96197"/>
                </a:lnTo>
                <a:lnTo>
                  <a:pt x="76200" y="23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 dirty="0"/>
          </a:p>
        </p:txBody>
      </p:sp>
      <p:sp>
        <p:nvSpPr>
          <p:cNvPr id="14" name="Paginanummer">
            <a:extLst>
              <a:ext uri="{FF2B5EF4-FFF2-40B4-BE49-F238E27FC236}">
                <a16:creationId xmlns:a16="http://schemas.microsoft.com/office/drawing/2014/main" id="{9ADD341E-7338-4C6C-8AB7-3250C421622F}"/>
              </a:ext>
            </a:extLst>
          </p:cNvPr>
          <p:cNvSpPr/>
          <p:nvPr/>
        </p:nvSpPr>
        <p:spPr>
          <a:xfrm>
            <a:off x="8255000" y="1071563"/>
            <a:ext cx="254000" cy="13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6390100-C2D4-B44C-A03A-EB4D1A773B5A}" type="slidenum">
              <a:rPr lang="nl-NL" altLang="nl-NL" sz="900">
                <a:solidFill>
                  <a:srgbClr val="FFFFFF"/>
                </a:solidFill>
                <a:latin typeface="Verdana" panose="020B0604030504040204" pitchFamily="34" charset="0"/>
              </a:rPr>
              <a:pPr algn="r" eaLnBrk="1" hangingPunct="1"/>
              <a:t>‹nr.›</a:t>
            </a:fld>
            <a:endParaRPr lang="nl-NL" altLang="nl-NL" sz="9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2061" name="Scheiding">
            <a:extLst>
              <a:ext uri="{FF2B5EF4-FFF2-40B4-BE49-F238E27FC236}">
                <a16:creationId xmlns:a16="http://schemas.microsoft.com/office/drawing/2014/main" id="{D3F57E1C-3E86-039F-0A23-A9AA67C05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4200" y="1071563"/>
            <a:ext cx="52388" cy="13811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nl-NL" sz="900" dirty="0">
                <a:solidFill>
                  <a:srgbClr val="FFFFFF"/>
                </a:solidFill>
                <a:latin typeface="Verdana" pitchFamily="34" charset="0"/>
              </a:rPr>
              <a:t>|</a:t>
            </a:r>
          </a:p>
        </p:txBody>
      </p:sp>
      <p:pic>
        <p:nvPicPr>
          <p:cNvPr id="2060" name="RUGlogoTop">
            <a:extLst>
              <a:ext uri="{FF2B5EF4-FFF2-40B4-BE49-F238E27FC236}">
                <a16:creationId xmlns:a16="http://schemas.microsoft.com/office/drawing/2014/main" id="{AD9698EE-3EBA-EFC0-15A6-EF478FF6E8D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204788"/>
            <a:ext cx="281622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tb_Faculty">
            <a:extLst>
              <a:ext uri="{FF2B5EF4-FFF2-40B4-BE49-F238E27FC236}">
                <a16:creationId xmlns:a16="http://schemas.microsoft.com/office/drawing/2014/main" id="{1BC4B4F3-DAB5-3197-6E81-1D8516D0D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7763" y="338138"/>
            <a:ext cx="0" cy="1539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sz="1000" dirty="0">
              <a:solidFill>
                <a:srgbClr val="CC0000"/>
              </a:solidFill>
              <a:latin typeface="Georgia" pitchFamily="18" charset="0"/>
            </a:endParaRPr>
          </a:p>
        </p:txBody>
      </p:sp>
      <p:sp>
        <p:nvSpPr>
          <p:cNvPr id="5130" name="tb_Department">
            <a:extLst>
              <a:ext uri="{FF2B5EF4-FFF2-40B4-BE49-F238E27FC236}">
                <a16:creationId xmlns:a16="http://schemas.microsoft.com/office/drawing/2014/main" id="{561EE01F-DB19-09FA-16E2-BE86A8EE8D73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811838" y="341313"/>
            <a:ext cx="1800225" cy="415925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sz="1000" dirty="0">
              <a:solidFill>
                <a:srgbClr val="CC0000"/>
              </a:solidFill>
              <a:latin typeface="Georgia" pitchFamily="18" charset="0"/>
            </a:endParaRPr>
          </a:p>
        </p:txBody>
      </p:sp>
      <p:sp>
        <p:nvSpPr>
          <p:cNvPr id="5128" name="tbDate">
            <a:extLst>
              <a:ext uri="{FF2B5EF4-FFF2-40B4-BE49-F238E27FC236}">
                <a16:creationId xmlns:a16="http://schemas.microsoft.com/office/drawing/2014/main" id="{9022719A-973A-93D0-2B39-A51480679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8700" y="1071563"/>
            <a:ext cx="762000" cy="13811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nl-NL" sz="900">
                <a:solidFill>
                  <a:srgbClr val="FFFFFF"/>
                </a:solidFill>
                <a:latin typeface="Verdana" pitchFamily="34" charset="0"/>
              </a:rPr>
              <a:t>05-03-2020</a:t>
            </a:r>
            <a:endParaRPr lang="nl-NL" sz="9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5" r:id="rId1"/>
    <p:sldLayoutId id="2147484743" r:id="rId2"/>
    <p:sldLayoutId id="2147484744" r:id="rId3"/>
    <p:sldLayoutId id="2147484745" r:id="rId4"/>
    <p:sldLayoutId id="2147484746" r:id="rId5"/>
    <p:sldLayoutId id="2147484747" r:id="rId6"/>
    <p:sldLayoutId id="2147484748" r:id="rId7"/>
    <p:sldLayoutId id="2147484749" r:id="rId8"/>
    <p:sldLayoutId id="2147484750" r:id="rId9"/>
    <p:sldLayoutId id="2147484751" r:id="rId10"/>
    <p:sldLayoutId id="214748475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249238" indent="-249238" algn="l" rtl="0" eaLnBrk="0" fontAlgn="base" hangingPunct="0">
        <a:spcBef>
          <a:spcPct val="20000"/>
        </a:spcBef>
        <a:spcAft>
          <a:spcPct val="0"/>
        </a:spcAft>
        <a:buFont typeface="Verdana" panose="020B0604030504040204" pitchFamily="34" charset="0"/>
        <a:buChar char="›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517525" indent="-266700" algn="l" rtl="0" eaLnBrk="0" fontAlgn="base" hangingPunct="0">
        <a:spcBef>
          <a:spcPct val="20000"/>
        </a:spcBef>
        <a:spcAft>
          <a:spcPct val="0"/>
        </a:spcAft>
        <a:buSzPct val="50000"/>
        <a:buFont typeface="Wingdings" pitchFamily="2" charset="2"/>
        <a:buChar char="§"/>
        <a:defRPr sz="2500">
          <a:solidFill>
            <a:schemeClr val="tx1"/>
          </a:solidFill>
          <a:latin typeface="+mn-lt"/>
          <a:cs typeface="+mn-cs"/>
        </a:defRPr>
      </a:lvl2pPr>
      <a:lvl3pPr marL="760413" indent="-24130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3pPr>
      <a:lvl4pPr marL="1009650" indent="-249238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4pPr>
      <a:lvl5pPr marL="1260475" indent="-249238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5pPr>
      <a:lvl6pPr marL="1717675" indent="-249238" algn="l" rtl="0" fontAlgn="base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6pPr>
      <a:lvl7pPr marL="2174875" indent="-249238" algn="l" rtl="0" fontAlgn="base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7pPr>
      <a:lvl8pPr marL="2632075" indent="-249238" algn="l" rtl="0" fontAlgn="base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8pPr>
      <a:lvl9pPr marL="3089275" indent="-249238" algn="l" rtl="0" fontAlgn="base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shape_Transparantie">
            <a:extLst>
              <a:ext uri="{FF2B5EF4-FFF2-40B4-BE49-F238E27FC236}">
                <a16:creationId xmlns:a16="http://schemas.microsoft.com/office/drawing/2014/main" id="{D1CAF170-37BC-FA35-BBBB-D89733A40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" y="0"/>
            <a:ext cx="254000" cy="10175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757575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 dirty="0"/>
          </a:p>
        </p:txBody>
      </p:sp>
      <p:sp>
        <p:nvSpPr>
          <p:cNvPr id="3078" name="shape_TransFollower">
            <a:extLst>
              <a:ext uri="{FF2B5EF4-FFF2-40B4-BE49-F238E27FC236}">
                <a16:creationId xmlns:a16="http://schemas.microsoft.com/office/drawing/2014/main" id="{C16AA1B8-EE10-4941-2AE7-CB229E22C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7000" cy="1017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 dirty="0"/>
          </a:p>
        </p:txBody>
      </p:sp>
      <p:sp>
        <p:nvSpPr>
          <p:cNvPr id="3076" name="Tekstvak">
            <a:extLst>
              <a:ext uri="{FF2B5EF4-FFF2-40B4-BE49-F238E27FC236}">
                <a16:creationId xmlns:a16="http://schemas.microsoft.com/office/drawing/2014/main" id="{11BF765F-BA5B-2292-4FEB-656BBF5E37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2155825"/>
            <a:ext cx="9140825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82091" tIns="45720" rIns="267843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Click to edit Master text styles</a:t>
            </a:r>
          </a:p>
          <a:p>
            <a:pPr lvl="1"/>
            <a:r>
              <a:rPr lang="nl-NL" altLang="nl-NL"/>
              <a:t>Second level</a:t>
            </a:r>
          </a:p>
          <a:p>
            <a:pPr lvl="2"/>
            <a:r>
              <a:rPr lang="nl-NL" altLang="nl-NL"/>
              <a:t>Third level</a:t>
            </a:r>
          </a:p>
          <a:p>
            <a:pPr lvl="3"/>
            <a:r>
              <a:rPr lang="nl-NL" altLang="nl-NL"/>
              <a:t>Fourth level</a:t>
            </a:r>
          </a:p>
          <a:p>
            <a:pPr lvl="4"/>
            <a:r>
              <a:rPr lang="nl-NL" altLang="nl-NL"/>
              <a:t>Fifth level</a:t>
            </a:r>
          </a:p>
        </p:txBody>
      </p:sp>
      <p:sp>
        <p:nvSpPr>
          <p:cNvPr id="2" name="Titelvak">
            <a:extLst>
              <a:ext uri="{FF2B5EF4-FFF2-40B4-BE49-F238E27FC236}">
                <a16:creationId xmlns:a16="http://schemas.microsoft.com/office/drawing/2014/main" id="{F2EB3949-934D-011C-3A04-4662D91BD2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1284288"/>
            <a:ext cx="91408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82800" tIns="46990" rIns="270000" bIns="469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Click to edit Master title style</a:t>
            </a:r>
          </a:p>
        </p:txBody>
      </p:sp>
      <p:sp>
        <p:nvSpPr>
          <p:cNvPr id="3075" name="RodeBalk">
            <a:extLst>
              <a:ext uri="{FF2B5EF4-FFF2-40B4-BE49-F238E27FC236}">
                <a16:creationId xmlns:a16="http://schemas.microsoft.com/office/drawing/2014/main" id="{7A28CCB1-8F5F-F45A-DA2D-82175E524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17588"/>
            <a:ext cx="9144000" cy="266700"/>
          </a:xfrm>
          <a:prstGeom prst="rect">
            <a:avLst/>
          </a:prstGeom>
          <a:solidFill>
            <a:srgbClr val="CC0000"/>
          </a:solidFill>
          <a:ln w="0" cmpd="sng"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 dirty="0">
              <a:solidFill>
                <a:srgbClr val="FFFFFF"/>
              </a:solidFill>
            </a:endParaRPr>
          </a:p>
        </p:txBody>
      </p:sp>
      <p:pic>
        <p:nvPicPr>
          <p:cNvPr id="3079" name="LogoSlash_01" descr="SLASHTRANS" hidden="1">
            <a:extLst>
              <a:ext uri="{FF2B5EF4-FFF2-40B4-BE49-F238E27FC236}">
                <a16:creationId xmlns:a16="http://schemas.microsoft.com/office/drawing/2014/main" id="{CE23A8B2-CF44-3D14-6E21-544E7C3FC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392113"/>
            <a:ext cx="4143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LogoSlash_02" descr="SLASHTRANS" hidden="1">
            <a:extLst>
              <a:ext uri="{FF2B5EF4-FFF2-40B4-BE49-F238E27FC236}">
                <a16:creationId xmlns:a16="http://schemas.microsoft.com/office/drawing/2014/main" id="{E74E2CBB-AE68-E097-123A-14F0853C3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392113"/>
            <a:ext cx="4159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chuineBalk" hidden="1">
            <a:extLst>
              <a:ext uri="{FF2B5EF4-FFF2-40B4-BE49-F238E27FC236}">
                <a16:creationId xmlns:a16="http://schemas.microsoft.com/office/drawing/2014/main" id="{F58C493F-2CD7-9202-9948-AACB4DCD35B0}"/>
              </a:ext>
            </a:extLst>
          </p:cNvPr>
          <p:cNvSpPr/>
          <p:nvPr/>
        </p:nvSpPr>
        <p:spPr>
          <a:xfrm>
            <a:off x="7974013" y="393700"/>
            <a:ext cx="1169987" cy="96838"/>
          </a:xfrm>
          <a:custGeom>
            <a:avLst/>
            <a:gdLst>
              <a:gd name="connsiteX0" fmla="*/ 0 w 1170000"/>
              <a:gd name="connsiteY0" fmla="*/ 0 h 96197"/>
              <a:gd name="connsiteX1" fmla="*/ 1170000 w 1170000"/>
              <a:gd name="connsiteY1" fmla="*/ 0 h 96197"/>
              <a:gd name="connsiteX2" fmla="*/ 1170000 w 1170000"/>
              <a:gd name="connsiteY2" fmla="*/ 96197 h 96197"/>
              <a:gd name="connsiteX3" fmla="*/ 0 w 1170000"/>
              <a:gd name="connsiteY3" fmla="*/ 96197 h 96197"/>
              <a:gd name="connsiteX4" fmla="*/ 0 w 1170000"/>
              <a:gd name="connsiteY4" fmla="*/ 0 h 96197"/>
              <a:gd name="connsiteX0" fmla="*/ 76200 w 1170000"/>
              <a:gd name="connsiteY0" fmla="*/ 2382 h 96197"/>
              <a:gd name="connsiteX1" fmla="*/ 1170000 w 1170000"/>
              <a:gd name="connsiteY1" fmla="*/ 0 h 96197"/>
              <a:gd name="connsiteX2" fmla="*/ 1170000 w 1170000"/>
              <a:gd name="connsiteY2" fmla="*/ 96197 h 96197"/>
              <a:gd name="connsiteX3" fmla="*/ 0 w 1170000"/>
              <a:gd name="connsiteY3" fmla="*/ 96197 h 96197"/>
              <a:gd name="connsiteX4" fmla="*/ 76200 w 1170000"/>
              <a:gd name="connsiteY4" fmla="*/ 2382 h 96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0000" h="96197">
                <a:moveTo>
                  <a:pt x="76200" y="2382"/>
                </a:moveTo>
                <a:lnTo>
                  <a:pt x="1170000" y="0"/>
                </a:lnTo>
                <a:lnTo>
                  <a:pt x="1170000" y="96197"/>
                </a:lnTo>
                <a:lnTo>
                  <a:pt x="0" y="96197"/>
                </a:lnTo>
                <a:lnTo>
                  <a:pt x="76200" y="23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 dirty="0"/>
          </a:p>
        </p:txBody>
      </p:sp>
      <p:sp>
        <p:nvSpPr>
          <p:cNvPr id="14" name="Paginanummer">
            <a:extLst>
              <a:ext uri="{FF2B5EF4-FFF2-40B4-BE49-F238E27FC236}">
                <a16:creationId xmlns:a16="http://schemas.microsoft.com/office/drawing/2014/main" id="{07A2ACAF-3F3E-5262-044F-A958DCCE76E9}"/>
              </a:ext>
            </a:extLst>
          </p:cNvPr>
          <p:cNvSpPr/>
          <p:nvPr/>
        </p:nvSpPr>
        <p:spPr>
          <a:xfrm>
            <a:off x="8255000" y="1071563"/>
            <a:ext cx="254000" cy="13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7F51FAE2-3403-F643-B0BB-50EC0CD36318}" type="slidenum">
              <a:rPr lang="nl-NL" altLang="nl-NL" sz="900">
                <a:solidFill>
                  <a:srgbClr val="FFFFFF"/>
                </a:solidFill>
                <a:latin typeface="Verdana" panose="020B0604030504040204" pitchFamily="34" charset="0"/>
              </a:rPr>
              <a:pPr algn="r" eaLnBrk="1" hangingPunct="1"/>
              <a:t>‹nr.›</a:t>
            </a:fld>
            <a:endParaRPr lang="nl-NL" altLang="nl-NL" sz="9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3085" name="Scheiding">
            <a:extLst>
              <a:ext uri="{FF2B5EF4-FFF2-40B4-BE49-F238E27FC236}">
                <a16:creationId xmlns:a16="http://schemas.microsoft.com/office/drawing/2014/main" id="{C9E0E0C9-9A3C-7A54-95B8-1312AA6B8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4200" y="1071563"/>
            <a:ext cx="52388" cy="13811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nl-NL" sz="900" dirty="0">
                <a:solidFill>
                  <a:srgbClr val="FFFFFF"/>
                </a:solidFill>
                <a:latin typeface="Verdana" pitchFamily="34" charset="0"/>
              </a:rPr>
              <a:t>|</a:t>
            </a:r>
          </a:p>
        </p:txBody>
      </p:sp>
      <p:pic>
        <p:nvPicPr>
          <p:cNvPr id="3084" name="RUGlogoTop">
            <a:extLst>
              <a:ext uri="{FF2B5EF4-FFF2-40B4-BE49-F238E27FC236}">
                <a16:creationId xmlns:a16="http://schemas.microsoft.com/office/drawing/2014/main" id="{9E69A718-E415-4E5F-9D59-FFBA0BAE6A9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204788"/>
            <a:ext cx="281622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b_Faculty">
            <a:extLst>
              <a:ext uri="{FF2B5EF4-FFF2-40B4-BE49-F238E27FC236}">
                <a16:creationId xmlns:a16="http://schemas.microsoft.com/office/drawing/2014/main" id="{7E0E1396-8FA3-83F4-B908-E2CF6C2D1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7763" y="338138"/>
            <a:ext cx="0" cy="1539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sz="1000" dirty="0">
              <a:solidFill>
                <a:srgbClr val="CC0000"/>
              </a:solidFill>
              <a:latin typeface="Georgia" pitchFamily="18" charset="0"/>
            </a:endParaRPr>
          </a:p>
        </p:txBody>
      </p:sp>
      <p:sp>
        <p:nvSpPr>
          <p:cNvPr id="7178" name="tb_Department">
            <a:extLst>
              <a:ext uri="{FF2B5EF4-FFF2-40B4-BE49-F238E27FC236}">
                <a16:creationId xmlns:a16="http://schemas.microsoft.com/office/drawing/2014/main" id="{A49114B9-954F-C2F0-E752-F9F040466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1838" y="341313"/>
            <a:ext cx="1800225" cy="306387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sz="1000" dirty="0">
              <a:solidFill>
                <a:srgbClr val="CC0000"/>
              </a:solidFill>
              <a:latin typeface="Georgia" pitchFamily="18" charset="0"/>
            </a:endParaRPr>
          </a:p>
        </p:txBody>
      </p:sp>
      <p:sp>
        <p:nvSpPr>
          <p:cNvPr id="7176" name="tbDate">
            <a:extLst>
              <a:ext uri="{FF2B5EF4-FFF2-40B4-BE49-F238E27FC236}">
                <a16:creationId xmlns:a16="http://schemas.microsoft.com/office/drawing/2014/main" id="{842E6CA5-0DCF-CA2A-305C-DD815F129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8700" y="1071563"/>
            <a:ext cx="762000" cy="13811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nl-NL" sz="900">
                <a:solidFill>
                  <a:srgbClr val="FFFFFF"/>
                </a:solidFill>
                <a:latin typeface="Verdana" pitchFamily="34" charset="0"/>
              </a:rPr>
              <a:t>05-03-2020</a:t>
            </a:r>
            <a:endParaRPr lang="nl-NL" sz="9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6" r:id="rId1"/>
    <p:sldLayoutId id="2147484753" r:id="rId2"/>
    <p:sldLayoutId id="2147484754" r:id="rId3"/>
    <p:sldLayoutId id="2147484755" r:id="rId4"/>
    <p:sldLayoutId id="2147484756" r:id="rId5"/>
    <p:sldLayoutId id="2147484757" r:id="rId6"/>
    <p:sldLayoutId id="2147484758" r:id="rId7"/>
    <p:sldLayoutId id="2147484759" r:id="rId8"/>
    <p:sldLayoutId id="2147484760" r:id="rId9"/>
    <p:sldLayoutId id="2147484761" r:id="rId10"/>
    <p:sldLayoutId id="214748476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249238" indent="-249238" algn="l" rtl="0" eaLnBrk="0" fontAlgn="base" hangingPunct="0">
        <a:spcBef>
          <a:spcPct val="20000"/>
        </a:spcBef>
        <a:spcAft>
          <a:spcPct val="0"/>
        </a:spcAft>
        <a:buFont typeface="Verdana" panose="020B0604030504040204" pitchFamily="34" charset="0"/>
        <a:buChar char="›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501650" indent="-250825" algn="l" rtl="0" eaLnBrk="0" fontAlgn="base" hangingPunct="0">
        <a:spcBef>
          <a:spcPct val="20000"/>
        </a:spcBef>
        <a:spcAft>
          <a:spcPct val="0"/>
        </a:spcAft>
        <a:buSzPct val="50000"/>
        <a:buFont typeface="Wingdings" pitchFamily="2" charset="2"/>
        <a:buChar char="§"/>
        <a:defRPr sz="2500">
          <a:solidFill>
            <a:schemeClr val="tx1"/>
          </a:solidFill>
          <a:latin typeface="+mn-lt"/>
          <a:cs typeface="+mn-cs"/>
        </a:defRPr>
      </a:lvl2pPr>
      <a:lvl3pPr marL="760413" indent="-258763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3pPr>
      <a:lvl4pPr marL="1009650" indent="-249238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4pPr>
      <a:lvl5pPr marL="1268413" indent="-257175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5pPr>
      <a:lvl6pPr marL="1725613" indent="-257175" algn="l" rtl="0" fontAlgn="base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6pPr>
      <a:lvl7pPr marL="2182813" indent="-257175" algn="l" rtl="0" fontAlgn="base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7pPr>
      <a:lvl8pPr marL="2640013" indent="-257175" algn="l" rtl="0" fontAlgn="base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8pPr>
      <a:lvl9pPr marL="3097213" indent="-257175" algn="l" rtl="0" fontAlgn="base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4F819B0A-4D56-F9F3-A722-C2AF52B3BAC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1341438"/>
            <a:ext cx="7772400" cy="2098010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GB" altLang="nl-NL" sz="3600" i="1" dirty="0">
                <a:solidFill>
                  <a:srgbClr val="C00000"/>
                </a:solidFill>
              </a:rPr>
              <a:t>Evidence</a:t>
            </a:r>
            <a:r>
              <a:rPr lang="en-GB" altLang="nl-NL" sz="36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-informed</a:t>
            </a:r>
            <a:r>
              <a:rPr lang="en-GB" altLang="nl-NL" sz="3600" i="1" dirty="0"/>
              <a:t> </a:t>
            </a:r>
            <a:r>
              <a:rPr lang="en-GB" altLang="nl-NL" sz="3600" i="1" dirty="0">
                <a:solidFill>
                  <a:srgbClr val="00B050"/>
                </a:solidFill>
              </a:rPr>
              <a:t>practice</a:t>
            </a:r>
            <a:r>
              <a:rPr lang="en-GB" altLang="nl-NL" sz="3600" i="1" dirty="0"/>
              <a:t> </a:t>
            </a:r>
            <a:br>
              <a:rPr lang="en-GB" altLang="nl-NL" sz="3600" i="1" dirty="0"/>
            </a:br>
            <a:r>
              <a:rPr lang="en-GB" altLang="nl-NL" sz="3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of</a:t>
            </a:r>
            <a:r>
              <a:rPr lang="en-GB" altLang="nl-NL" sz="3600" dirty="0"/>
              <a:t> </a:t>
            </a:r>
            <a:br>
              <a:rPr lang="en-GB" altLang="nl-NL" sz="3600" dirty="0"/>
            </a:br>
            <a:r>
              <a:rPr lang="en-GB" altLang="nl-NL" sz="3600" i="1" dirty="0">
                <a:solidFill>
                  <a:srgbClr val="00B050"/>
                </a:solidFill>
              </a:rPr>
              <a:t>Practice</a:t>
            </a:r>
            <a:r>
              <a:rPr lang="en-GB" altLang="nl-NL" sz="36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-informed</a:t>
            </a:r>
            <a:r>
              <a:rPr lang="en-GB" altLang="nl-NL" sz="3600" i="1" dirty="0"/>
              <a:t> </a:t>
            </a:r>
            <a:r>
              <a:rPr lang="en-GB" altLang="nl-NL" sz="3600" i="1" dirty="0">
                <a:solidFill>
                  <a:srgbClr val="C00000"/>
                </a:solidFill>
              </a:rPr>
              <a:t>evidence</a:t>
            </a:r>
            <a:endParaRPr lang="en-GB" altLang="nl-NL" sz="3600" dirty="0">
              <a:solidFill>
                <a:srgbClr val="C00000"/>
              </a:solidFill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794A9713-6E3F-FE22-9840-692C0921F83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995936" y="4958469"/>
            <a:ext cx="7200901" cy="213518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endParaRPr lang="nl-NL" altLang="nl-NL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nl-NL" altLang="nl-NL" sz="1800" dirty="0"/>
              <a:t>Maaike Smulders, 18 juni 2022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nl-NL" altLang="nl-NL" sz="1800" i="1" dirty="0" err="1"/>
              <a:t>Lifelong</a:t>
            </a:r>
            <a:r>
              <a:rPr lang="nl-NL" altLang="nl-NL" sz="1800" i="1" dirty="0"/>
              <a:t> Learning</a:t>
            </a:r>
            <a:r>
              <a:rPr lang="nl-NL" altLang="nl-NL" sz="1800" dirty="0"/>
              <a:t>, </a:t>
            </a:r>
            <a:r>
              <a:rPr lang="nl-NL" altLang="nl-NL" sz="1800" dirty="0" err="1"/>
              <a:t>RuG</a:t>
            </a:r>
            <a:endParaRPr lang="nl-NL" altLang="nl-NL" sz="18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F8C380E-A34C-7BAE-C509-F0A563BA817B}"/>
              </a:ext>
            </a:extLst>
          </p:cNvPr>
          <p:cNvSpPr txBox="1"/>
          <p:nvPr/>
        </p:nvSpPr>
        <p:spPr>
          <a:xfrm>
            <a:off x="934009" y="3434486"/>
            <a:ext cx="72728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/>
              <a:t>in samenwerkingsprojecten </a:t>
            </a:r>
          </a:p>
          <a:p>
            <a:pPr algn="ctr"/>
            <a:endParaRPr lang="nl-NL" sz="2800" dirty="0"/>
          </a:p>
          <a:p>
            <a:pPr algn="ctr"/>
            <a:r>
              <a:rPr lang="nl-NL" sz="2800" dirty="0"/>
              <a:t>Waar sta jij? 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D733A5B-1CD8-113B-B8BA-7E3C5BB998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212594"/>
            <a:ext cx="1694299" cy="226471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36258892-3D46-D77A-3C9E-BF0FE030C99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-756592" y="6021288"/>
            <a:ext cx="9140825" cy="1905000"/>
          </a:xfrm>
        </p:spPr>
        <p:txBody>
          <a:bodyPr/>
          <a:lstStyle/>
          <a:p>
            <a:pPr eaLnBrk="1" hangingPunct="1"/>
            <a:r>
              <a:rPr lang="en-GB" altLang="nl-NL" sz="1800" dirty="0"/>
              <a:t>Maaike Smulders – </a:t>
            </a:r>
            <a:r>
              <a:rPr lang="en-GB" altLang="nl-NL" sz="1800" dirty="0" err="1"/>
              <a:t>m.j.smulders@rug.nl</a:t>
            </a:r>
            <a:endParaRPr lang="en-GB" altLang="nl-NL" sz="1800" dirty="0"/>
          </a:p>
          <a:p>
            <a:pPr eaLnBrk="1" hangingPunct="1"/>
            <a:r>
              <a:rPr lang="en-GB" altLang="nl-NL" sz="1800" dirty="0"/>
              <a:t>Cobie Jeanne </a:t>
            </a:r>
            <a:r>
              <a:rPr lang="en-GB" altLang="nl-NL" sz="1800" dirty="0" err="1"/>
              <a:t>Poppinga</a:t>
            </a:r>
            <a:r>
              <a:rPr lang="en-GB" altLang="nl-NL" sz="1800" dirty="0"/>
              <a:t> -</a:t>
            </a:r>
            <a:r>
              <a:rPr lang="en-GB" altLang="nl-NL" sz="1800" dirty="0" err="1"/>
              <a:t>c.j.poppinga@rug.nl</a:t>
            </a:r>
            <a:endParaRPr lang="en-GB" altLang="nl-NL" sz="1800" dirty="0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C99693E4-3BD1-F859-FDE8-E634D7FC16A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851046"/>
            <a:ext cx="9144000" cy="2098010"/>
          </a:xfrm>
          <a:ln w="9525"/>
        </p:spPr>
        <p:txBody>
          <a:bodyPr/>
          <a:lstStyle/>
          <a:p>
            <a:pPr algn="ctr" eaLnBrk="1" hangingPunct="1"/>
            <a:r>
              <a:rPr lang="en-GB" altLang="nl-NL" sz="3600" i="1" dirty="0">
                <a:solidFill>
                  <a:srgbClr val="FF0000"/>
                </a:solidFill>
              </a:rPr>
              <a:t>Evidence</a:t>
            </a:r>
            <a:r>
              <a:rPr lang="en-GB" altLang="nl-NL" sz="3600" i="1" dirty="0">
                <a:solidFill>
                  <a:schemeClr val="accent1"/>
                </a:solidFill>
              </a:rPr>
              <a:t>-informed</a:t>
            </a:r>
            <a:r>
              <a:rPr lang="en-GB" altLang="nl-NL" sz="3600" i="1" dirty="0"/>
              <a:t> </a:t>
            </a:r>
            <a:r>
              <a:rPr lang="en-GB" altLang="nl-NL" sz="3600" i="1" dirty="0">
                <a:solidFill>
                  <a:srgbClr val="00B050"/>
                </a:solidFill>
              </a:rPr>
              <a:t>practice</a:t>
            </a:r>
            <a:r>
              <a:rPr lang="en-GB" altLang="nl-NL" sz="3600" i="1" dirty="0"/>
              <a:t> </a:t>
            </a:r>
            <a:br>
              <a:rPr lang="en-GB" altLang="nl-NL" sz="3600" i="1" dirty="0"/>
            </a:br>
            <a:r>
              <a:rPr lang="en-GB" altLang="nl-NL" sz="3600" i="1" dirty="0">
                <a:solidFill>
                  <a:schemeClr val="accent1"/>
                </a:solidFill>
              </a:rPr>
              <a:t>needs </a:t>
            </a:r>
            <a:br>
              <a:rPr lang="en-GB" altLang="nl-NL" sz="3600" i="1" dirty="0">
                <a:solidFill>
                  <a:schemeClr val="accent1"/>
                </a:solidFill>
              </a:rPr>
            </a:br>
            <a:r>
              <a:rPr lang="en-GB" altLang="nl-NL" sz="3600" i="1" dirty="0">
                <a:solidFill>
                  <a:srgbClr val="00B050"/>
                </a:solidFill>
              </a:rPr>
              <a:t>Practice</a:t>
            </a:r>
            <a:r>
              <a:rPr lang="en-GB" altLang="nl-NL" sz="3600" i="1" dirty="0">
                <a:solidFill>
                  <a:schemeClr val="accent1"/>
                </a:solidFill>
              </a:rPr>
              <a:t>-informed </a:t>
            </a:r>
            <a:r>
              <a:rPr lang="en-GB" altLang="nl-NL" sz="3600" i="1" dirty="0">
                <a:solidFill>
                  <a:srgbClr val="FF0000"/>
                </a:solidFill>
              </a:rPr>
              <a:t>evidence</a:t>
            </a:r>
            <a:r>
              <a:rPr lang="en-GB" altLang="nl-NL" sz="3600" dirty="0">
                <a:solidFill>
                  <a:schemeClr val="accent1"/>
                </a:solidFill>
              </a:rPr>
              <a:t>!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FB397323-161B-A787-2847-44ED870EAE4B}"/>
              </a:ext>
            </a:extLst>
          </p:cNvPr>
          <p:cNvSpPr/>
          <p:nvPr/>
        </p:nvSpPr>
        <p:spPr>
          <a:xfrm>
            <a:off x="4067944" y="3201954"/>
            <a:ext cx="5508625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nl-NL" sz="2400" dirty="0" err="1">
                <a:latin typeface="Arial" charset="0"/>
                <a:cs typeface="Arial" charset="0"/>
              </a:rPr>
              <a:t>Sackett</a:t>
            </a:r>
            <a:r>
              <a:rPr lang="en-US" altLang="nl-NL" sz="2400" dirty="0">
                <a:latin typeface="Arial" charset="0"/>
                <a:cs typeface="Arial" charset="0"/>
              </a:rPr>
              <a:t> </a:t>
            </a:r>
            <a:r>
              <a:rPr lang="en-US" altLang="nl-NL" sz="2400" dirty="0" err="1">
                <a:latin typeface="Arial" charset="0"/>
                <a:cs typeface="Arial" charset="0"/>
              </a:rPr>
              <a:t>ea</a:t>
            </a:r>
            <a:r>
              <a:rPr lang="en-US" altLang="nl-NL" sz="2400" dirty="0">
                <a:latin typeface="Arial" charset="0"/>
                <a:cs typeface="Arial" charset="0"/>
              </a:rPr>
              <a:t> (1996): </a:t>
            </a:r>
            <a:r>
              <a:rPr lang="en-US" altLang="nl-NL" sz="2400" i="1" dirty="0">
                <a:latin typeface="Arial" charset="0"/>
                <a:cs typeface="Arial" charset="0"/>
              </a:rPr>
              <a:t>A bottom up approach that integrates the best external evidence with individual clinical expertise and patient choice </a:t>
            </a:r>
            <a:r>
              <a:rPr lang="en-US" altLang="nl-NL" dirty="0">
                <a:latin typeface="Arial" charset="0"/>
                <a:cs typeface="Arial" charset="0"/>
              </a:rPr>
              <a:t>(</a:t>
            </a:r>
            <a:r>
              <a:rPr lang="en-US" altLang="nl-NL" dirty="0" err="1">
                <a:latin typeface="Arial" charset="0"/>
                <a:cs typeface="Arial" charset="0"/>
              </a:rPr>
              <a:t>Trinder</a:t>
            </a:r>
            <a:r>
              <a:rPr lang="en-US" altLang="nl-NL" dirty="0">
                <a:latin typeface="Arial" charset="0"/>
                <a:cs typeface="Arial" charset="0"/>
              </a:rPr>
              <a:t>, 2000, p. 214)</a:t>
            </a:r>
            <a:endParaRPr lang="en-US" altLang="nl-NL" sz="2400" dirty="0">
              <a:latin typeface="Arial" charset="0"/>
              <a:cs typeface="Arial" charset="0"/>
            </a:endParaRPr>
          </a:p>
        </p:txBody>
      </p:sp>
      <p:pic>
        <p:nvPicPr>
          <p:cNvPr id="5" name="Afbeelding 4" descr="Afbeelding met zweep, kettinkje&#10;&#10;Automatisch gegenereerde beschrijving">
            <a:extLst>
              <a:ext uri="{FF2B5EF4-FFF2-40B4-BE49-F238E27FC236}">
                <a16:creationId xmlns:a16="http://schemas.microsoft.com/office/drawing/2014/main" id="{E15C3F14-5C08-C3D8-E47B-1E7C0FA07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3154261"/>
            <a:ext cx="3009900" cy="143213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30DB4169-2AD0-F342-1521-C70947099313}"/>
              </a:ext>
            </a:extLst>
          </p:cNvPr>
          <p:cNvSpPr txBox="1"/>
          <p:nvPr/>
        </p:nvSpPr>
        <p:spPr>
          <a:xfrm>
            <a:off x="395536" y="4869160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‘Twee meesters dienen’ (Max van der Kamp)</a:t>
            </a:r>
          </a:p>
        </p:txBody>
      </p:sp>
    </p:spTree>
    <p:extLst>
      <p:ext uri="{BB962C8B-B14F-4D97-AF65-F5344CB8AC3E}">
        <p14:creationId xmlns:p14="http://schemas.microsoft.com/office/powerpoint/2010/main" val="123716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10801039-E1B9-E242-2D80-5C25B5E35D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268413"/>
            <a:ext cx="9140825" cy="792162"/>
          </a:xfrm>
        </p:spPr>
        <p:txBody>
          <a:bodyPr/>
          <a:lstStyle/>
          <a:p>
            <a:pPr eaLnBrk="1" hangingPunct="1"/>
            <a:r>
              <a:rPr lang="en-US" altLang="nl-NL" sz="2800" dirty="0" err="1"/>
              <a:t>Opkomst</a:t>
            </a:r>
            <a:r>
              <a:rPr lang="en-US" altLang="nl-NL" sz="2800" dirty="0"/>
              <a:t> van Evidence Based Practice </a:t>
            </a:r>
            <a:br>
              <a:rPr lang="en-US" altLang="nl-NL" sz="2800" dirty="0"/>
            </a:br>
            <a:r>
              <a:rPr lang="en-US" altLang="nl-NL" sz="2400" dirty="0"/>
              <a:t>(Trinder, 2000)</a:t>
            </a:r>
            <a:endParaRPr lang="en-GB" altLang="nl-NL" sz="2400" dirty="0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78036B36-0017-74BF-A63E-CD440316DD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17463" y="2276872"/>
            <a:ext cx="9161463" cy="59340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nl-NL" sz="2400" dirty="0" err="1"/>
              <a:t>Opkomst</a:t>
            </a:r>
            <a:r>
              <a:rPr lang="en-US" altLang="nl-NL" sz="2400" dirty="0"/>
              <a:t> </a:t>
            </a:r>
            <a:r>
              <a:rPr lang="en-US" altLang="nl-NL" sz="2400" i="1" dirty="0"/>
              <a:t>Evidence Based Medicine </a:t>
            </a:r>
            <a:r>
              <a:rPr lang="en-US" altLang="nl-NL" sz="2400" dirty="0"/>
              <a:t>begin </a:t>
            </a:r>
            <a:r>
              <a:rPr lang="en-US" altLang="nl-NL" sz="2400" dirty="0" err="1"/>
              <a:t>jaren</a:t>
            </a:r>
            <a:r>
              <a:rPr lang="en-US" altLang="nl-NL" sz="2400" dirty="0"/>
              <a:t> ‘90 </a:t>
            </a:r>
            <a:r>
              <a:rPr lang="en-US" altLang="nl-NL" sz="2400" dirty="0" err="1"/>
              <a:t>vorige</a:t>
            </a:r>
            <a:r>
              <a:rPr lang="en-US" altLang="nl-NL" sz="2400" dirty="0"/>
              <a:t> </a:t>
            </a:r>
            <a:r>
              <a:rPr lang="en-US" altLang="nl-NL" sz="2400" dirty="0" err="1"/>
              <a:t>eeuw</a:t>
            </a:r>
            <a:endParaRPr lang="en-US" altLang="nl-NL" sz="2400" dirty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nl-NL" sz="2400" dirty="0" err="1"/>
              <a:t>Ook</a:t>
            </a:r>
            <a:r>
              <a:rPr lang="en-US" altLang="nl-NL" sz="2400" dirty="0"/>
              <a:t> </a:t>
            </a:r>
            <a:r>
              <a:rPr lang="en-US" altLang="nl-NL" sz="2400" dirty="0" err="1"/>
              <a:t>andere</a:t>
            </a:r>
            <a:r>
              <a:rPr lang="en-US" altLang="nl-NL" sz="2400" dirty="0"/>
              <a:t> disciplines (</a:t>
            </a:r>
            <a:r>
              <a:rPr lang="en-US" altLang="nl-NL" sz="2400" dirty="0" err="1"/>
              <a:t>maatschappelijk</a:t>
            </a:r>
            <a:r>
              <a:rPr lang="en-US" altLang="nl-NL" sz="2400" dirty="0"/>
              <a:t> </a:t>
            </a:r>
            <a:r>
              <a:rPr lang="en-US" altLang="nl-NL" sz="2400" dirty="0" err="1"/>
              <a:t>werk</a:t>
            </a:r>
            <a:r>
              <a:rPr lang="en-US" altLang="nl-NL" sz="2400" dirty="0"/>
              <a:t>, </a:t>
            </a:r>
            <a:r>
              <a:rPr lang="en-US" altLang="nl-NL" sz="2400" dirty="0" err="1"/>
              <a:t>onderwijs</a:t>
            </a:r>
            <a:r>
              <a:rPr lang="en-US" altLang="nl-NL" sz="2400" dirty="0"/>
              <a:t> </a:t>
            </a:r>
            <a:r>
              <a:rPr lang="en-US" altLang="nl-NL" sz="2400" dirty="0" err="1"/>
              <a:t>en</a:t>
            </a:r>
            <a:r>
              <a:rPr lang="en-US" altLang="nl-NL" sz="2400" dirty="0"/>
              <a:t> </a:t>
            </a:r>
            <a:r>
              <a:rPr lang="en-US" altLang="nl-NL" sz="2400" dirty="0" err="1"/>
              <a:t>orthopedagogiek</a:t>
            </a:r>
            <a:r>
              <a:rPr lang="en-US" altLang="nl-NL" sz="2400" dirty="0"/>
              <a:t>)</a:t>
            </a:r>
          </a:p>
          <a:p>
            <a:pPr eaLnBrk="1" hangingPunct="1">
              <a:buFont typeface="Verdana" panose="020B0604030504040204" pitchFamily="34" charset="0"/>
              <a:buNone/>
            </a:pPr>
            <a:r>
              <a:rPr lang="en-US" altLang="nl-NL" sz="2400" dirty="0" err="1"/>
              <a:t>Aanleiding</a:t>
            </a:r>
            <a:r>
              <a:rPr lang="en-US" altLang="nl-NL" sz="2400" dirty="0"/>
              <a:t>: </a:t>
            </a:r>
            <a:r>
              <a:rPr lang="en-US" altLang="nl-NL" sz="2400" dirty="0">
                <a:solidFill>
                  <a:srgbClr val="FF0000"/>
                </a:solidFill>
              </a:rPr>
              <a:t>kloof </a:t>
            </a:r>
            <a:r>
              <a:rPr lang="en-US" altLang="nl-NL" sz="2400" dirty="0" err="1">
                <a:solidFill>
                  <a:srgbClr val="FF0000"/>
                </a:solidFill>
              </a:rPr>
              <a:t>tussen</a:t>
            </a:r>
            <a:r>
              <a:rPr lang="en-US" altLang="nl-NL" sz="2400" dirty="0">
                <a:solidFill>
                  <a:srgbClr val="FF0000"/>
                </a:solidFill>
              </a:rPr>
              <a:t> </a:t>
            </a:r>
            <a:r>
              <a:rPr lang="en-US" altLang="nl-NL" sz="2400" dirty="0" err="1">
                <a:solidFill>
                  <a:srgbClr val="FF0000"/>
                </a:solidFill>
              </a:rPr>
              <a:t>onderzoek</a:t>
            </a:r>
            <a:r>
              <a:rPr lang="en-US" altLang="nl-NL" sz="2400" dirty="0">
                <a:solidFill>
                  <a:srgbClr val="FF0000"/>
                </a:solidFill>
              </a:rPr>
              <a:t> </a:t>
            </a:r>
            <a:r>
              <a:rPr lang="en-US" altLang="nl-NL" sz="2400" dirty="0" err="1">
                <a:solidFill>
                  <a:srgbClr val="FF0000"/>
                </a:solidFill>
              </a:rPr>
              <a:t>en</a:t>
            </a:r>
            <a:r>
              <a:rPr lang="en-US" altLang="nl-NL" sz="2400" dirty="0">
                <a:solidFill>
                  <a:srgbClr val="FF0000"/>
                </a:solidFill>
              </a:rPr>
              <a:t> </a:t>
            </a:r>
            <a:r>
              <a:rPr lang="en-US" altLang="nl-NL" sz="2400" dirty="0" err="1">
                <a:solidFill>
                  <a:srgbClr val="FF0000"/>
                </a:solidFill>
              </a:rPr>
              <a:t>praktijk</a:t>
            </a:r>
            <a:r>
              <a:rPr lang="en-US" altLang="nl-NL" sz="2400" dirty="0"/>
              <a:t>: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nl-NL" sz="2400" dirty="0">
                <a:solidFill>
                  <a:srgbClr val="FF0000"/>
                </a:solidFill>
              </a:rPr>
              <a:t>Professionals </a:t>
            </a:r>
            <a:r>
              <a:rPr lang="en-US" altLang="nl-NL" sz="2400" dirty="0" err="1"/>
              <a:t>baseren</a:t>
            </a:r>
            <a:r>
              <a:rPr lang="en-US" altLang="nl-NL" sz="2400" dirty="0"/>
              <a:t> </a:t>
            </a:r>
            <a:r>
              <a:rPr lang="en-US" altLang="nl-NL" sz="2400" dirty="0" err="1"/>
              <a:t>zich</a:t>
            </a:r>
            <a:r>
              <a:rPr lang="en-US" altLang="nl-NL" sz="2400" dirty="0"/>
              <a:t> op </a:t>
            </a:r>
            <a:r>
              <a:rPr lang="en-US" altLang="nl-NL" sz="2400" dirty="0" err="1"/>
              <a:t>kennis</a:t>
            </a:r>
            <a:r>
              <a:rPr lang="en-US" altLang="nl-NL" sz="2400" dirty="0"/>
              <a:t> van de </a:t>
            </a:r>
            <a:r>
              <a:rPr lang="nl-NL" altLang="nl-NL" sz="2400" dirty="0"/>
              <a:t>initiële </a:t>
            </a:r>
            <a:r>
              <a:rPr lang="en-US" altLang="nl-NL" sz="2400" dirty="0" err="1"/>
              <a:t>opleiding</a:t>
            </a:r>
            <a:r>
              <a:rPr lang="en-US" altLang="nl-NL" sz="2400" dirty="0"/>
              <a:t>, </a:t>
            </a:r>
            <a:r>
              <a:rPr lang="en-US" altLang="nl-NL" sz="2400" dirty="0" err="1"/>
              <a:t>vooroordelen</a:t>
            </a:r>
            <a:r>
              <a:rPr lang="en-US" altLang="nl-NL" sz="2400" dirty="0"/>
              <a:t>, </a:t>
            </a:r>
            <a:r>
              <a:rPr lang="en-US" altLang="nl-NL" sz="2400" dirty="0" err="1"/>
              <a:t>opinies</a:t>
            </a:r>
            <a:r>
              <a:rPr lang="en-US" altLang="nl-NL" sz="2400" dirty="0"/>
              <a:t>, modes, </a:t>
            </a:r>
            <a:r>
              <a:rPr lang="en-US" altLang="nl-NL" sz="2400" dirty="0" err="1"/>
              <a:t>eerdere</a:t>
            </a:r>
            <a:r>
              <a:rPr lang="en-US" altLang="nl-NL" sz="2400" dirty="0"/>
              <a:t> </a:t>
            </a:r>
            <a:r>
              <a:rPr lang="en-US" altLang="nl-NL" sz="2400" dirty="0" err="1"/>
              <a:t>gevallen</a:t>
            </a:r>
            <a:r>
              <a:rPr lang="en-US" altLang="nl-NL" sz="2400" dirty="0"/>
              <a:t>, </a:t>
            </a:r>
            <a:r>
              <a:rPr lang="en-US" altLang="nl-NL" sz="2400" dirty="0" err="1"/>
              <a:t>adviezen</a:t>
            </a:r>
            <a:r>
              <a:rPr lang="en-US" altLang="nl-NL" sz="2400" dirty="0"/>
              <a:t> van </a:t>
            </a:r>
            <a:r>
              <a:rPr lang="en-US" altLang="nl-NL" sz="2400" dirty="0" err="1"/>
              <a:t>oudere</a:t>
            </a:r>
            <a:r>
              <a:rPr lang="en-US" altLang="nl-NL" sz="2400" dirty="0"/>
              <a:t> </a:t>
            </a:r>
            <a:r>
              <a:rPr lang="en-US" altLang="nl-NL" sz="2400" dirty="0" err="1"/>
              <a:t>collega’s</a:t>
            </a:r>
            <a:r>
              <a:rPr lang="en-US" altLang="nl-NL" sz="2400" dirty="0"/>
              <a:t>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nl-NL" sz="2400" dirty="0" err="1"/>
              <a:t>Praktijken</a:t>
            </a:r>
            <a:r>
              <a:rPr lang="en-US" altLang="nl-NL" sz="2400" dirty="0"/>
              <a:t> die </a:t>
            </a:r>
            <a:r>
              <a:rPr lang="en-US" altLang="nl-NL" sz="2400" dirty="0" err="1">
                <a:solidFill>
                  <a:srgbClr val="FF0000"/>
                </a:solidFill>
              </a:rPr>
              <a:t>niet</a:t>
            </a:r>
            <a:r>
              <a:rPr lang="en-US" altLang="nl-NL" sz="2400" dirty="0">
                <a:solidFill>
                  <a:srgbClr val="FF0000"/>
                </a:solidFill>
              </a:rPr>
              <a:t> </a:t>
            </a:r>
            <a:r>
              <a:rPr lang="en-US" altLang="nl-NL" sz="2400" dirty="0" err="1">
                <a:solidFill>
                  <a:srgbClr val="FF0000"/>
                </a:solidFill>
              </a:rPr>
              <a:t>gebaseerd</a:t>
            </a:r>
            <a:r>
              <a:rPr lang="en-US" altLang="nl-NL" sz="2400" dirty="0">
                <a:solidFill>
                  <a:srgbClr val="FF0000"/>
                </a:solidFill>
              </a:rPr>
              <a:t> </a:t>
            </a:r>
            <a:r>
              <a:rPr lang="en-US" altLang="nl-NL" sz="2400" dirty="0" err="1">
                <a:solidFill>
                  <a:srgbClr val="FF0000"/>
                </a:solidFill>
              </a:rPr>
              <a:t>zijn</a:t>
            </a:r>
            <a:r>
              <a:rPr lang="en-US" altLang="nl-NL" sz="2400" dirty="0">
                <a:solidFill>
                  <a:srgbClr val="FF0000"/>
                </a:solidFill>
              </a:rPr>
              <a:t> op </a:t>
            </a:r>
            <a:r>
              <a:rPr lang="en-US" altLang="nl-NL" sz="2400" i="1" dirty="0">
                <a:solidFill>
                  <a:srgbClr val="FF0000"/>
                </a:solidFill>
              </a:rPr>
              <a:t>evidence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nl-NL" sz="2400" dirty="0" err="1"/>
              <a:t>Controleren</a:t>
            </a:r>
            <a:r>
              <a:rPr lang="en-US" altLang="nl-NL" sz="2400" dirty="0"/>
              <a:t> van </a:t>
            </a:r>
            <a:r>
              <a:rPr lang="en-US" altLang="nl-NL" sz="2400" dirty="0" err="1">
                <a:solidFill>
                  <a:srgbClr val="FF0000"/>
                </a:solidFill>
              </a:rPr>
              <a:t>risico’s</a:t>
            </a:r>
            <a:endParaRPr lang="en-US" altLang="nl-NL" sz="24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nl-NL" sz="2400" dirty="0" err="1"/>
              <a:t>Sterkere</a:t>
            </a:r>
            <a:r>
              <a:rPr lang="en-US" altLang="nl-NL" sz="2400" dirty="0"/>
              <a:t> </a:t>
            </a:r>
            <a:r>
              <a:rPr lang="en-US" altLang="nl-NL" sz="2400" dirty="0" err="1"/>
              <a:t>positie</a:t>
            </a:r>
            <a:r>
              <a:rPr lang="en-US" altLang="nl-NL" sz="2400" dirty="0"/>
              <a:t> </a:t>
            </a:r>
            <a:r>
              <a:rPr lang="en-US" altLang="nl-NL" sz="2400" dirty="0" err="1">
                <a:solidFill>
                  <a:srgbClr val="FF0000"/>
                </a:solidFill>
              </a:rPr>
              <a:t>consument</a:t>
            </a:r>
            <a:r>
              <a:rPr lang="en-US" altLang="nl-NL" sz="2400" dirty="0"/>
              <a:t> (empowerment, </a:t>
            </a:r>
            <a:r>
              <a:rPr lang="en-US" altLang="nl-NL" sz="2400" dirty="0" err="1"/>
              <a:t>transparantie</a:t>
            </a:r>
            <a:r>
              <a:rPr lang="en-US" altLang="nl-NL" sz="2400" dirty="0"/>
              <a:t>)</a:t>
            </a:r>
            <a:endParaRPr lang="en-GB" altLang="nl-NL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BFF15B81-1506-8367-7AF4-4AAF0B5E69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00338" y="188913"/>
            <a:ext cx="9140825" cy="792162"/>
          </a:xfrm>
        </p:spPr>
        <p:txBody>
          <a:bodyPr/>
          <a:lstStyle/>
          <a:p>
            <a:pPr eaLnBrk="1" hangingPunct="1"/>
            <a:r>
              <a:rPr lang="en-US" altLang="nl-NL" sz="3200">
                <a:solidFill>
                  <a:srgbClr val="FF0000"/>
                </a:solidFill>
              </a:rPr>
              <a:t>Evidence-Based Practice</a:t>
            </a:r>
            <a:endParaRPr lang="en-GB" altLang="nl-NL" sz="3200">
              <a:solidFill>
                <a:srgbClr val="FF0000"/>
              </a:solidFill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1158454D-00B1-3DE1-C443-DD4A085A2D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252413" y="1341438"/>
            <a:ext cx="9140826" cy="44481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nl-NL" sz="2800" dirty="0" err="1"/>
              <a:t>Grondleggers</a:t>
            </a:r>
            <a:r>
              <a:rPr lang="en-US" altLang="nl-NL" sz="2800" dirty="0"/>
              <a:t> Sackett </a:t>
            </a:r>
            <a:r>
              <a:rPr lang="en-US" altLang="nl-NL" sz="2800" dirty="0" err="1"/>
              <a:t>ea</a:t>
            </a:r>
            <a:r>
              <a:rPr lang="en-US" altLang="nl-NL" sz="2800" dirty="0"/>
              <a:t> </a:t>
            </a:r>
            <a:r>
              <a:rPr lang="en-US" altLang="nl-NL" sz="2000" dirty="0"/>
              <a:t>(1996):</a:t>
            </a:r>
            <a:endParaRPr lang="en-US" altLang="nl-NL" sz="2800" dirty="0"/>
          </a:p>
          <a:p>
            <a:pPr eaLnBrk="1" hangingPunct="1">
              <a:lnSpc>
                <a:spcPct val="80000"/>
              </a:lnSpc>
              <a:buFont typeface="Verdana" panose="020B0604030504040204" pitchFamily="34" charset="0"/>
              <a:buNone/>
            </a:pPr>
            <a:r>
              <a:rPr lang="en-US" altLang="nl-NL" sz="2800" dirty="0"/>
              <a:t>	</a:t>
            </a:r>
            <a:r>
              <a:rPr lang="en-US" altLang="nl-NL" sz="2800" i="1" dirty="0"/>
              <a:t>A bottom up approach that integrates the best external evidence with individual clinical expertise and patient choice </a:t>
            </a:r>
            <a:r>
              <a:rPr lang="en-US" altLang="nl-NL" sz="2000" dirty="0"/>
              <a:t>(Trinder, 2000, p. 214)</a:t>
            </a:r>
          </a:p>
          <a:p>
            <a:pPr eaLnBrk="1" hangingPunct="1">
              <a:lnSpc>
                <a:spcPct val="80000"/>
              </a:lnSpc>
              <a:buFont typeface="Verdana" panose="020B0604030504040204" pitchFamily="34" charset="0"/>
              <a:buNone/>
            </a:pPr>
            <a:endParaRPr lang="en-US" altLang="nl-NL" sz="2800" dirty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nl-NL" sz="2800" i="1" dirty="0"/>
              <a:t>Evidence-based practice is a linear and rational approach to decision making based on quantified data, aiming to establish practice on a scientific basis </a:t>
            </a:r>
            <a:r>
              <a:rPr lang="nl-NL" altLang="nl-NL" sz="2000" dirty="0"/>
              <a:t>(</a:t>
            </a:r>
            <a:r>
              <a:rPr lang="nl-NL" altLang="nl-NL" sz="2000" dirty="0" err="1"/>
              <a:t>Trinder</a:t>
            </a:r>
            <a:r>
              <a:rPr lang="nl-NL" altLang="nl-NL" sz="2000" dirty="0"/>
              <a:t>, 2000, p. 232)</a:t>
            </a:r>
            <a:endParaRPr lang="en-US" altLang="nl-NL" sz="2000" dirty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nl-NL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36972E-933F-60E6-4B12-C42672523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650" y="1412776"/>
            <a:ext cx="9140825" cy="792162"/>
          </a:xfrm>
        </p:spPr>
        <p:txBody>
          <a:bodyPr/>
          <a:lstStyle/>
          <a:p>
            <a:r>
              <a:rPr lang="nl-NL" sz="3200" dirty="0"/>
              <a:t>Van </a:t>
            </a:r>
            <a:r>
              <a:rPr lang="nl-NL" sz="3200" dirty="0" err="1"/>
              <a:t>Evidence</a:t>
            </a:r>
            <a:r>
              <a:rPr lang="nl-NL" sz="3200" dirty="0"/>
              <a:t> </a:t>
            </a:r>
            <a:r>
              <a:rPr lang="nl-NL" sz="3200" dirty="0" err="1"/>
              <a:t>Based</a:t>
            </a:r>
            <a:r>
              <a:rPr lang="nl-NL" sz="3200" dirty="0"/>
              <a:t> naar </a:t>
            </a:r>
            <a:br>
              <a:rPr lang="nl-NL" sz="3200" dirty="0"/>
            </a:br>
            <a:r>
              <a:rPr lang="nl-NL" sz="3200" dirty="0" err="1"/>
              <a:t>Evidence</a:t>
            </a:r>
            <a:r>
              <a:rPr lang="nl-NL" sz="3200" dirty="0"/>
              <a:t> </a:t>
            </a:r>
            <a:r>
              <a:rPr lang="nl-NL" sz="3200" dirty="0" err="1"/>
              <a:t>Informed</a:t>
            </a:r>
            <a:r>
              <a:rPr lang="nl-NL" sz="3200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E412E01-9156-30C0-2664-C0F7BD5F2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409666"/>
            <a:ext cx="9140825" cy="4448334"/>
          </a:xfrm>
        </p:spPr>
        <p:txBody>
          <a:bodyPr/>
          <a:lstStyle/>
          <a:p>
            <a:r>
              <a:rPr lang="nl-NL" dirty="0"/>
              <a:t>Verruiming van het begrip ‘bewijs’</a:t>
            </a:r>
          </a:p>
          <a:p>
            <a:r>
              <a:rPr lang="nl-NL" dirty="0" err="1"/>
              <a:t>Estabrooks</a:t>
            </a:r>
            <a:r>
              <a:rPr lang="nl-NL" dirty="0"/>
              <a:t>: meer gebruik </a:t>
            </a:r>
            <a:r>
              <a:rPr lang="nl-NL" i="1" dirty="0"/>
              <a:t>common sense</a:t>
            </a:r>
          </a:p>
          <a:p>
            <a:r>
              <a:rPr lang="nl-NL" dirty="0"/>
              <a:t>Miles &amp; </a:t>
            </a:r>
            <a:r>
              <a:rPr lang="nl-NL" dirty="0" err="1"/>
              <a:t>Loughlin</a:t>
            </a:r>
            <a:r>
              <a:rPr lang="nl-NL" dirty="0"/>
              <a:t>: menselijke aspect terug in de </a:t>
            </a:r>
            <a:r>
              <a:rPr lang="nl-NL" dirty="0" err="1"/>
              <a:t>clinical</a:t>
            </a:r>
            <a:r>
              <a:rPr lang="nl-NL" dirty="0"/>
              <a:t> </a:t>
            </a:r>
            <a:r>
              <a:rPr lang="nl-NL" dirty="0" err="1"/>
              <a:t>practice</a:t>
            </a:r>
            <a:endParaRPr lang="nl-NL" dirty="0"/>
          </a:p>
          <a:p>
            <a:endParaRPr lang="nl-NL" dirty="0"/>
          </a:p>
          <a:p>
            <a:r>
              <a:rPr lang="nl-NL" dirty="0"/>
              <a:t>’een </a:t>
            </a:r>
            <a:r>
              <a:rPr lang="nl-NL" dirty="0" err="1"/>
              <a:t>onderzoeksgeinformeerde</a:t>
            </a:r>
            <a:r>
              <a:rPr lang="nl-NL" dirty="0"/>
              <a:t> aanpak is een proces, waarbij weloverwogen keuzes gemaakt worden naargelang de </a:t>
            </a:r>
            <a:r>
              <a:rPr lang="nl-NL" dirty="0">
                <a:solidFill>
                  <a:srgbClr val="00622E"/>
                </a:solidFill>
              </a:rPr>
              <a:t>doelen</a:t>
            </a:r>
            <a:r>
              <a:rPr lang="nl-NL" dirty="0"/>
              <a:t> en </a:t>
            </a:r>
            <a:r>
              <a:rPr lang="nl-NL" dirty="0">
                <a:solidFill>
                  <a:srgbClr val="00622E"/>
                </a:solidFill>
              </a:rPr>
              <a:t>omstandigheden</a:t>
            </a:r>
            <a:r>
              <a:rPr lang="nl-NL" dirty="0"/>
              <a:t> (</a:t>
            </a:r>
            <a:r>
              <a:rPr lang="nl-NL" sz="1800" dirty="0"/>
              <a:t>vert. Naar onderwijssetting door de </a:t>
            </a:r>
            <a:r>
              <a:rPr lang="nl-NL" sz="1800" dirty="0" err="1"/>
              <a:t>Bruyckere</a:t>
            </a:r>
            <a:r>
              <a:rPr lang="nl-NL" sz="1800" dirty="0"/>
              <a:t>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50723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>
            <a:extLst>
              <a:ext uri="{FF2B5EF4-FFF2-40B4-BE49-F238E27FC236}">
                <a16:creationId xmlns:a16="http://schemas.microsoft.com/office/drawing/2014/main" id="{343AA128-204D-3B50-BE9E-6555F3806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59" t="11812" r="29126" b="10669"/>
          <a:stretch>
            <a:fillRect/>
          </a:stretch>
        </p:blipFill>
        <p:spPr bwMode="auto">
          <a:xfrm>
            <a:off x="6732588" y="0"/>
            <a:ext cx="2411412" cy="346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itel 1">
            <a:extLst>
              <a:ext uri="{FF2B5EF4-FFF2-40B4-BE49-F238E27FC236}">
                <a16:creationId xmlns:a16="http://schemas.microsoft.com/office/drawing/2014/main" id="{3340789E-075D-8EEF-6713-ED0CAF65B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68313" y="1287463"/>
            <a:ext cx="9140826" cy="792162"/>
          </a:xfrm>
        </p:spPr>
        <p:txBody>
          <a:bodyPr/>
          <a:lstStyle/>
          <a:p>
            <a:r>
              <a:rPr lang="nl-NL" altLang="nl-NL" dirty="0"/>
              <a:t>Kanttekeningen</a:t>
            </a:r>
          </a:p>
        </p:txBody>
      </p:sp>
      <p:pic>
        <p:nvPicPr>
          <p:cNvPr id="33796" name="Picture 4">
            <a:extLst>
              <a:ext uri="{FF2B5EF4-FFF2-40B4-BE49-F238E27FC236}">
                <a16:creationId xmlns:a16="http://schemas.microsoft.com/office/drawing/2014/main" id="{35624176-9BCE-C1D2-9B79-E13AD7AFA5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7" t="11188" r="32732" b="4631"/>
          <a:stretch>
            <a:fillRect/>
          </a:stretch>
        </p:blipFill>
        <p:spPr>
          <a:xfrm>
            <a:off x="6732588" y="3408363"/>
            <a:ext cx="2411412" cy="3449637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468992E-A4D0-8344-73D1-ABBD2AD61FDB}"/>
              </a:ext>
            </a:extLst>
          </p:cNvPr>
          <p:cNvSpPr/>
          <p:nvPr/>
        </p:nvSpPr>
        <p:spPr>
          <a:xfrm>
            <a:off x="4859338" y="5780088"/>
            <a:ext cx="1944687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1600" kern="0" dirty="0" err="1">
                <a:solidFill>
                  <a:srgbClr val="000000"/>
                </a:solidFill>
                <a:latin typeface="Verdana"/>
                <a:ea typeface="+mj-ea"/>
                <a:cs typeface="Arial"/>
              </a:rPr>
              <a:t>Raad</a:t>
            </a:r>
            <a:r>
              <a:rPr lang="en-GB" sz="1600" kern="0" dirty="0">
                <a:solidFill>
                  <a:srgbClr val="000000"/>
                </a:solidFill>
                <a:latin typeface="Verdana"/>
                <a:ea typeface="+mj-ea"/>
                <a:cs typeface="Arial"/>
              </a:rPr>
              <a:t> </a:t>
            </a:r>
            <a:r>
              <a:rPr lang="en-GB" sz="1600" kern="0" dirty="0" err="1">
                <a:solidFill>
                  <a:srgbClr val="000000"/>
                </a:solidFill>
                <a:latin typeface="Verdana"/>
                <a:ea typeface="+mj-ea"/>
                <a:cs typeface="Arial"/>
              </a:rPr>
              <a:t>voor</a:t>
            </a:r>
            <a:r>
              <a:rPr lang="en-GB" sz="1600" kern="0" dirty="0">
                <a:solidFill>
                  <a:srgbClr val="000000"/>
                </a:solidFill>
                <a:latin typeface="Verdana"/>
                <a:ea typeface="+mj-ea"/>
                <a:cs typeface="Arial"/>
              </a:rPr>
              <a:t> </a:t>
            </a:r>
            <a:r>
              <a:rPr lang="en-GB" sz="1600" kern="0" dirty="0" err="1">
                <a:solidFill>
                  <a:srgbClr val="000000"/>
                </a:solidFill>
                <a:latin typeface="Verdana"/>
                <a:ea typeface="+mj-ea"/>
                <a:cs typeface="Arial"/>
              </a:rPr>
              <a:t>Volksgezondheid</a:t>
            </a:r>
            <a:r>
              <a:rPr lang="en-GB" sz="1600" kern="0" dirty="0">
                <a:solidFill>
                  <a:srgbClr val="000000"/>
                </a:solidFill>
                <a:latin typeface="Verdana"/>
                <a:ea typeface="+mj-ea"/>
                <a:cs typeface="Arial"/>
              </a:rPr>
              <a:t> </a:t>
            </a:r>
          </a:p>
          <a:p>
            <a:pPr>
              <a:defRPr/>
            </a:pPr>
            <a:r>
              <a:rPr lang="en-GB" sz="1600" kern="0" dirty="0">
                <a:solidFill>
                  <a:srgbClr val="000000"/>
                </a:solidFill>
                <a:latin typeface="Verdana"/>
                <a:ea typeface="+mj-ea"/>
                <a:cs typeface="Arial"/>
              </a:rPr>
              <a:t>en </a:t>
            </a:r>
            <a:r>
              <a:rPr lang="en-GB" sz="1600" kern="0" dirty="0" err="1">
                <a:solidFill>
                  <a:srgbClr val="000000"/>
                </a:solidFill>
                <a:latin typeface="Verdana"/>
                <a:ea typeface="+mj-ea"/>
                <a:cs typeface="Arial"/>
              </a:rPr>
              <a:t>Samenleving</a:t>
            </a:r>
            <a:r>
              <a:rPr lang="en-GB" sz="1600" kern="0" dirty="0">
                <a:solidFill>
                  <a:srgbClr val="000000"/>
                </a:solidFill>
                <a:latin typeface="Verdana"/>
                <a:ea typeface="+mj-ea"/>
                <a:cs typeface="Arial"/>
              </a:rPr>
              <a:t>, </a:t>
            </a:r>
          </a:p>
          <a:p>
            <a:pPr>
              <a:defRPr/>
            </a:pPr>
            <a:r>
              <a:rPr lang="en-GB" sz="1600" kern="0" dirty="0" err="1">
                <a:solidFill>
                  <a:srgbClr val="000000"/>
                </a:solidFill>
                <a:latin typeface="Verdana"/>
                <a:ea typeface="+mj-ea"/>
                <a:cs typeface="Arial"/>
              </a:rPr>
              <a:t>juni</a:t>
            </a:r>
            <a:r>
              <a:rPr lang="en-GB" sz="1600" kern="0" dirty="0">
                <a:solidFill>
                  <a:srgbClr val="000000"/>
                </a:solidFill>
                <a:latin typeface="Verdana"/>
                <a:ea typeface="+mj-ea"/>
                <a:cs typeface="Arial"/>
              </a:rPr>
              <a:t> 2017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20D7801A-68D5-1D94-ACFC-EF24D42C545E}"/>
              </a:ext>
            </a:extLst>
          </p:cNvPr>
          <p:cNvSpPr/>
          <p:nvPr/>
        </p:nvSpPr>
        <p:spPr>
          <a:xfrm>
            <a:off x="468313" y="2133600"/>
            <a:ext cx="6191250" cy="495520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975" indent="-180975">
              <a:buFont typeface="Arial" pitchFamily="34" charset="0"/>
              <a:buChar char="•"/>
              <a:defRPr/>
            </a:pPr>
            <a:r>
              <a:rPr lang="nl-NL" sz="2400" kern="0" dirty="0">
                <a:solidFill>
                  <a:srgbClr val="000000"/>
                </a:solidFill>
                <a:latin typeface="+mn-lt"/>
                <a:ea typeface="+mj-ea"/>
                <a:cs typeface="Arial"/>
              </a:rPr>
              <a:t>Zonder context geen bewijs</a:t>
            </a:r>
          </a:p>
          <a:p>
            <a:pPr>
              <a:defRPr/>
            </a:pPr>
            <a:r>
              <a:rPr lang="nl-NL" sz="2400" kern="0" dirty="0">
                <a:solidFill>
                  <a:srgbClr val="000000"/>
                </a:solidFill>
                <a:latin typeface="+mn-lt"/>
                <a:ea typeface="+mj-ea"/>
                <a:cs typeface="Arial"/>
              </a:rPr>
              <a:t>  Beperkingen van </a:t>
            </a:r>
            <a:r>
              <a:rPr lang="en-US" altLang="nl-NL" sz="2400" dirty="0" err="1">
                <a:latin typeface="+mn-lt"/>
                <a:cs typeface="Arial" charset="0"/>
              </a:rPr>
              <a:t>Randomised</a:t>
            </a:r>
            <a:r>
              <a:rPr lang="en-US" altLang="nl-NL" sz="2400" dirty="0">
                <a:latin typeface="+mn-lt"/>
                <a:cs typeface="Arial" charset="0"/>
              </a:rPr>
              <a:t>    Controlled Trials</a:t>
            </a:r>
            <a:endParaRPr lang="nl-NL" sz="2400" kern="0" dirty="0">
              <a:solidFill>
                <a:srgbClr val="000000"/>
              </a:solidFill>
              <a:latin typeface="+mn-lt"/>
              <a:ea typeface="+mj-ea"/>
              <a:cs typeface="Arial"/>
            </a:endParaRPr>
          </a:p>
          <a:p>
            <a:pPr>
              <a:defRPr/>
            </a:pPr>
            <a:endParaRPr lang="nl-NL" sz="2400" kern="0" dirty="0">
              <a:solidFill>
                <a:srgbClr val="000000"/>
              </a:solidFill>
              <a:latin typeface="Verdana"/>
              <a:ea typeface="+mj-ea"/>
              <a:cs typeface="Arial"/>
            </a:endParaRPr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nl-NL" sz="2400" kern="0" dirty="0">
                <a:solidFill>
                  <a:srgbClr val="000000"/>
                </a:solidFill>
                <a:latin typeface="Verdana"/>
                <a:ea typeface="+mj-ea"/>
                <a:cs typeface="Arial"/>
              </a:rPr>
              <a:t>Volgen van richtlijnen (meta-analyse) </a:t>
            </a:r>
            <a:r>
              <a:rPr lang="nl-NL" sz="2400" kern="0" dirty="0" err="1">
                <a:solidFill>
                  <a:srgbClr val="000000"/>
                </a:solidFill>
                <a:latin typeface="Verdana"/>
                <a:ea typeface="+mj-ea"/>
                <a:cs typeface="Arial"/>
              </a:rPr>
              <a:t>ipv</a:t>
            </a:r>
            <a:r>
              <a:rPr lang="nl-NL" sz="2400" kern="0" dirty="0">
                <a:solidFill>
                  <a:srgbClr val="000000"/>
                </a:solidFill>
                <a:latin typeface="Verdana"/>
                <a:ea typeface="+mj-ea"/>
                <a:cs typeface="Arial"/>
              </a:rPr>
              <a:t> kritische attitude van professionals</a:t>
            </a:r>
          </a:p>
          <a:p>
            <a:pPr marL="180975" indent="-180975">
              <a:buFont typeface="Arial" pitchFamily="34" charset="0"/>
              <a:buChar char="•"/>
              <a:defRPr/>
            </a:pPr>
            <a:endParaRPr lang="nl-NL" sz="2400" kern="0" dirty="0">
              <a:solidFill>
                <a:srgbClr val="000000"/>
              </a:solidFill>
              <a:latin typeface="Verdana"/>
              <a:ea typeface="+mj-ea"/>
              <a:cs typeface="Arial"/>
            </a:endParaRPr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nl-NL" sz="2400" kern="0" dirty="0">
                <a:solidFill>
                  <a:srgbClr val="000000"/>
                </a:solidFill>
                <a:latin typeface="Verdana"/>
                <a:ea typeface="+mj-ea"/>
                <a:cs typeface="Arial"/>
              </a:rPr>
              <a:t>Client/student</a:t>
            </a:r>
          </a:p>
          <a:p>
            <a:pPr marL="180975" indent="-180975">
              <a:buFont typeface="Arial" pitchFamily="34" charset="0"/>
              <a:buChar char="•"/>
              <a:defRPr/>
            </a:pPr>
            <a:endParaRPr lang="nl-NL" sz="2400" kern="0" dirty="0">
              <a:solidFill>
                <a:srgbClr val="000000"/>
              </a:solidFill>
              <a:latin typeface="Verdana"/>
              <a:ea typeface="+mj-ea"/>
              <a:cs typeface="Arial"/>
            </a:endParaRPr>
          </a:p>
          <a:p>
            <a:pPr marL="180975" indent="-180975">
              <a:buFont typeface="Arial" pitchFamily="34" charset="0"/>
              <a:buChar char="•"/>
              <a:defRPr/>
            </a:pPr>
            <a:r>
              <a:rPr lang="nl-NL" sz="2400" kern="0" dirty="0">
                <a:solidFill>
                  <a:srgbClr val="000000"/>
                </a:solidFill>
                <a:latin typeface="Verdana"/>
                <a:ea typeface="+mj-ea"/>
                <a:cs typeface="Arial"/>
              </a:rPr>
              <a:t>Conceptueel probleem</a:t>
            </a:r>
          </a:p>
          <a:p>
            <a:pPr marL="180975" indent="-180975">
              <a:buFont typeface="Arial" pitchFamily="34" charset="0"/>
              <a:buChar char="•"/>
              <a:defRPr/>
            </a:pPr>
            <a:endParaRPr lang="nl-NL" sz="2400" kern="0" dirty="0">
              <a:solidFill>
                <a:srgbClr val="000000"/>
              </a:solidFill>
              <a:latin typeface="Verdana"/>
              <a:ea typeface="+mj-ea"/>
              <a:cs typeface="Arial"/>
            </a:endParaRPr>
          </a:p>
          <a:p>
            <a:pPr>
              <a:defRPr/>
            </a:pPr>
            <a:endParaRPr lang="nl-NL" sz="2800" kern="0" dirty="0">
              <a:solidFill>
                <a:srgbClr val="000000"/>
              </a:solidFill>
              <a:latin typeface="Verdana"/>
              <a:ea typeface="+mj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DD8A6F-8D15-EEF8-7F57-011869A9D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Voorbeelden</a:t>
            </a:r>
          </a:p>
        </p:txBody>
      </p:sp>
      <p:pic>
        <p:nvPicPr>
          <p:cNvPr id="4" name="Tijdelijke aanduiding voor inhoud 3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9498A573-D98C-FFDA-03AB-7A2D09F8ED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941" y="1556792"/>
            <a:ext cx="3810000" cy="1270000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A3900011-D4BD-5D7B-E12D-3AF3A8F2BAD5}"/>
              </a:ext>
            </a:extLst>
          </p:cNvPr>
          <p:cNvSpPr/>
          <p:nvPr/>
        </p:nvSpPr>
        <p:spPr>
          <a:xfrm>
            <a:off x="1653537" y="3854658"/>
            <a:ext cx="788590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Toekomstbestendig </a:t>
            </a:r>
          </a:p>
          <a:p>
            <a:pPr algn="ctr"/>
            <a:r>
              <a:rPr lang="nl-NL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Technisch Vakmanschap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2BECF24-C49A-FE79-C6F7-7EF4FD8656A6}"/>
              </a:ext>
            </a:extLst>
          </p:cNvPr>
          <p:cNvSpPr txBox="1"/>
          <p:nvPr/>
        </p:nvSpPr>
        <p:spPr>
          <a:xfrm>
            <a:off x="1619672" y="3013501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Experimenteren  Reflectie  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D4E287A9-E191-D71F-E0BB-9B46DAE2284C}"/>
              </a:ext>
            </a:extLst>
          </p:cNvPr>
          <p:cNvSpPr txBox="1"/>
          <p:nvPr/>
        </p:nvSpPr>
        <p:spPr>
          <a:xfrm>
            <a:off x="1636604" y="5573712"/>
            <a:ext cx="3422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Formatief evalueren</a:t>
            </a:r>
          </a:p>
        </p:txBody>
      </p:sp>
    </p:spTree>
    <p:extLst>
      <p:ext uri="{BB962C8B-B14F-4D97-AF65-F5344CB8AC3E}">
        <p14:creationId xmlns:p14="http://schemas.microsoft.com/office/powerpoint/2010/main" val="67873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1">
            <a:extLst>
              <a:ext uri="{FF2B5EF4-FFF2-40B4-BE49-F238E27FC236}">
                <a16:creationId xmlns:a16="http://schemas.microsoft.com/office/drawing/2014/main" id="{E80EFB16-909A-9A30-1A0D-9F5C4AFAEF33}"/>
              </a:ext>
            </a:extLst>
          </p:cNvPr>
          <p:cNvGrpSpPr>
            <a:grpSpLocks/>
          </p:cNvGrpSpPr>
          <p:nvPr/>
        </p:nvGrpSpPr>
        <p:grpSpPr bwMode="auto">
          <a:xfrm>
            <a:off x="909638" y="3825875"/>
            <a:ext cx="8648700" cy="4133850"/>
            <a:chOff x="0" y="0"/>
            <a:chExt cx="7859395" cy="1514475"/>
          </a:xfrm>
        </p:grpSpPr>
        <p:pic>
          <p:nvPicPr>
            <p:cNvPr id="22534" name="Picture 3">
              <a:extLst>
                <a:ext uri="{FF2B5EF4-FFF2-40B4-BE49-F238E27FC236}">
                  <a16:creationId xmlns:a16="http://schemas.microsoft.com/office/drawing/2014/main" id="{A45CD610-66A7-8A37-EE70-6997A1EAC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2350" y="0"/>
              <a:ext cx="1133475" cy="1133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5" name="Picture 5">
              <a:extLst>
                <a:ext uri="{FF2B5EF4-FFF2-40B4-BE49-F238E27FC236}">
                  <a16:creationId xmlns:a16="http://schemas.microsoft.com/office/drawing/2014/main" id="{A51E19FC-8D55-3D05-4259-E09801332A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850" y="390525"/>
              <a:ext cx="1123950" cy="1123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6" name="Picture 2">
              <a:extLst>
                <a:ext uri="{FF2B5EF4-FFF2-40B4-BE49-F238E27FC236}">
                  <a16:creationId xmlns:a16="http://schemas.microsoft.com/office/drawing/2014/main" id="{24B43BA5-5F27-8D0F-1EE5-CC772909A9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525" y="342900"/>
              <a:ext cx="857250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7" name="Afbeelding 12">
              <a:extLst>
                <a:ext uri="{FF2B5EF4-FFF2-40B4-BE49-F238E27FC236}">
                  <a16:creationId xmlns:a16="http://schemas.microsoft.com/office/drawing/2014/main" id="{D68B6893-D891-1510-7631-575614A96E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9775" y="381000"/>
              <a:ext cx="1282700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8" name="Afbeelding 13">
              <a:extLst>
                <a:ext uri="{FF2B5EF4-FFF2-40B4-BE49-F238E27FC236}">
                  <a16:creationId xmlns:a16="http://schemas.microsoft.com/office/drawing/2014/main" id="{56C0703F-EAAF-4CED-EA7C-331FD480E8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1100" y="381000"/>
              <a:ext cx="2868295" cy="323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9" name="Picture 6">
              <a:extLst>
                <a:ext uri="{FF2B5EF4-FFF2-40B4-BE49-F238E27FC236}">
                  <a16:creationId xmlns:a16="http://schemas.microsoft.com/office/drawing/2014/main" id="{AEDABF29-C91E-6759-D1DC-EB2230D299D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1050" y="847725"/>
              <a:ext cx="1087120" cy="194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0" name="Picture 7">
              <a:extLst>
                <a:ext uri="{FF2B5EF4-FFF2-40B4-BE49-F238E27FC236}">
                  <a16:creationId xmlns:a16="http://schemas.microsoft.com/office/drawing/2014/main" id="{62A918D1-E870-9736-0E6D-152A595DDFB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7950" y="428625"/>
              <a:ext cx="628650" cy="62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1" name="Afbeelding 16">
              <a:extLst>
                <a:ext uri="{FF2B5EF4-FFF2-40B4-BE49-F238E27FC236}">
                  <a16:creationId xmlns:a16="http://schemas.microsoft.com/office/drawing/2014/main" id="{339B29D0-35AA-7FF6-E6AA-676713974C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3175" y="771525"/>
              <a:ext cx="1638300" cy="271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2" name="Picture 8">
              <a:extLst>
                <a:ext uri="{FF2B5EF4-FFF2-40B4-BE49-F238E27FC236}">
                  <a16:creationId xmlns:a16="http://schemas.microsoft.com/office/drawing/2014/main" id="{EE850CD1-DFEB-1CBB-A050-5106F9AEEB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85775"/>
              <a:ext cx="561975" cy="526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F16B8CE-96C2-01BC-8C43-462CAE7093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388" y="1341438"/>
            <a:ext cx="8785225" cy="146208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nl-NL" dirty="0"/>
              <a:t>Leven Lang Leren Bedrijven</a:t>
            </a:r>
          </a:p>
        </p:txBody>
      </p:sp>
      <p:sp>
        <p:nvSpPr>
          <p:cNvPr id="8" name="Ondertitel 7">
            <a:extLst>
              <a:ext uri="{FF2B5EF4-FFF2-40B4-BE49-F238E27FC236}">
                <a16:creationId xmlns:a16="http://schemas.microsoft.com/office/drawing/2014/main" id="{AD0D819A-B11B-795F-7916-A90942283A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388" y="2852738"/>
            <a:ext cx="8964612" cy="11271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nl-NL" sz="2200" dirty="0"/>
              <a:t>Praktijkgericht onderzoek om werkplek gerelateerd leren te ondersteunen en duurzame educatieve trajecten voor werknemers te ontwikkelen</a:t>
            </a:r>
          </a:p>
        </p:txBody>
      </p:sp>
      <p:sp>
        <p:nvSpPr>
          <p:cNvPr id="22533" name="Rechthoek 18">
            <a:extLst>
              <a:ext uri="{FF2B5EF4-FFF2-40B4-BE49-F238E27FC236}">
                <a16:creationId xmlns:a16="http://schemas.microsoft.com/office/drawing/2014/main" id="{C230B579-EDE7-9131-CA87-92B38480E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188913"/>
            <a:ext cx="27921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nl-NL" sz="3600" b="1" dirty="0" err="1">
                <a:solidFill>
                  <a:srgbClr val="00B0F0"/>
                </a:solidFill>
                <a:cs typeface="Times New Roman" panose="02020603050405020304" pitchFamily="18" charset="0"/>
              </a:rPr>
              <a:t>Voorbeeld</a:t>
            </a:r>
            <a:r>
              <a:rPr lang="en-GB" altLang="nl-NL" sz="3600" b="1" dirty="0">
                <a:solidFill>
                  <a:srgbClr val="00B0F0"/>
                </a:solidFill>
                <a:cs typeface="Times New Roman" panose="02020603050405020304" pitchFamily="18" charset="0"/>
              </a:rPr>
              <a:t> 3</a:t>
            </a:r>
            <a:endParaRPr lang="nl-NL" altLang="nl-NL" sz="36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8FF4E5-4342-BC32-CE74-FA1446F7C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86817" y="1319325"/>
            <a:ext cx="9623313" cy="974394"/>
          </a:xfrm>
        </p:spPr>
        <p:txBody>
          <a:bodyPr/>
          <a:lstStyle/>
          <a:p>
            <a:r>
              <a:rPr lang="nl-NL" sz="3600" dirty="0"/>
              <a:t>Alternatief: </a:t>
            </a:r>
            <a:br>
              <a:rPr lang="nl-NL" sz="3600" dirty="0"/>
            </a:br>
            <a:r>
              <a:rPr lang="nl-NL" sz="3600" dirty="0"/>
              <a:t>	     </a:t>
            </a:r>
            <a:r>
              <a:rPr lang="nl-NL" sz="3600" i="1" dirty="0" err="1"/>
              <a:t>Practice</a:t>
            </a:r>
            <a:r>
              <a:rPr lang="nl-NL" sz="3600" i="1" dirty="0"/>
              <a:t> </a:t>
            </a:r>
            <a:r>
              <a:rPr lang="nl-NL" sz="3600" i="1" dirty="0" err="1"/>
              <a:t>Informed</a:t>
            </a:r>
            <a:r>
              <a:rPr lang="nl-NL" sz="3600" i="1" dirty="0"/>
              <a:t> </a:t>
            </a:r>
            <a:r>
              <a:rPr lang="nl-NL" sz="3600" i="1" dirty="0" err="1"/>
              <a:t>Evidence</a:t>
            </a:r>
            <a:r>
              <a:rPr lang="nl-NL" sz="3600" i="1" dirty="0"/>
              <a:t>?</a:t>
            </a:r>
            <a:endParaRPr lang="nl-NL" sz="3600" dirty="0"/>
          </a:p>
        </p:txBody>
      </p:sp>
      <p:pic>
        <p:nvPicPr>
          <p:cNvPr id="5" name="Tijdelijke aanduiding voor inhoud 4" descr="Afbeelding met pijl&#10;&#10;Automatisch gegenereerde beschrijving">
            <a:extLst>
              <a:ext uri="{FF2B5EF4-FFF2-40B4-BE49-F238E27FC236}">
                <a16:creationId xmlns:a16="http://schemas.microsoft.com/office/drawing/2014/main" id="{C8C390FA-AA69-7A69-812E-BB0A2FAC4A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852936"/>
            <a:ext cx="3009900" cy="3009900"/>
          </a:xfrm>
        </p:spPr>
      </p:pic>
      <p:pic>
        <p:nvPicPr>
          <p:cNvPr id="7" name="Afbeelding 6" descr="Afbeelding met tekst, vectorafbeeldingen, illustratie&#10;&#10;Automatisch gegenereerde beschrijving">
            <a:extLst>
              <a:ext uri="{FF2B5EF4-FFF2-40B4-BE49-F238E27FC236}">
                <a16:creationId xmlns:a16="http://schemas.microsoft.com/office/drawing/2014/main" id="{1FD95259-EE3A-B12F-0EC8-AA16AC9C50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560836"/>
            <a:ext cx="3009900" cy="3302000"/>
          </a:xfrm>
          <a:prstGeom prst="rect">
            <a:avLst/>
          </a:prstGeom>
        </p:spPr>
      </p:pic>
      <p:pic>
        <p:nvPicPr>
          <p:cNvPr id="10" name="Afbeelding 9" descr="Afbeelding met zweep, kettinkje&#10;&#10;Automatisch gegenereerde beschrijving">
            <a:extLst>
              <a:ext uri="{FF2B5EF4-FFF2-40B4-BE49-F238E27FC236}">
                <a16:creationId xmlns:a16="http://schemas.microsoft.com/office/drawing/2014/main" id="{5225B4E9-CE3B-2915-3E0C-448E937C90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653687"/>
            <a:ext cx="3009900" cy="143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09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D3650A-C0E1-82E0-2EE9-E010B9D38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84288"/>
            <a:ext cx="9140825" cy="792162"/>
          </a:xfrm>
        </p:spPr>
        <p:txBody>
          <a:bodyPr wrap="square" anchor="ctr">
            <a:normAutofit/>
          </a:bodyPr>
          <a:lstStyle/>
          <a:p>
            <a:r>
              <a:rPr lang="nl-NL" dirty="0"/>
              <a:t>Discussie</a:t>
            </a:r>
          </a:p>
        </p:txBody>
      </p:sp>
      <p:pic>
        <p:nvPicPr>
          <p:cNvPr id="5" name="Afbeelding 4" descr="Afbeelding met illustratie, vectorafbeeldingen&#10;&#10;Automatisch gegenereerde beschrijving">
            <a:extLst>
              <a:ext uri="{FF2B5EF4-FFF2-40B4-BE49-F238E27FC236}">
                <a16:creationId xmlns:a16="http://schemas.microsoft.com/office/drawing/2014/main" id="{4B2C7B6B-FA9A-656E-9D74-9E24AA77F4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73742"/>
            <a:ext cx="4494213" cy="1831391"/>
          </a:xfrm>
          <a:prstGeom prst="rect">
            <a:avLst/>
          </a:prstGeom>
          <a:noFill/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2E0D44-487E-9D93-4FC8-A443F8195F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2" y="2230438"/>
            <a:ext cx="4494213" cy="431800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endParaRPr lang="nl-NL" sz="2000" dirty="0"/>
          </a:p>
          <a:p>
            <a:pPr>
              <a:lnSpc>
                <a:spcPct val="90000"/>
              </a:lnSpc>
            </a:pPr>
            <a:r>
              <a:rPr lang="nl-NL" sz="2000" dirty="0"/>
              <a:t>Herkenbaar? </a:t>
            </a:r>
          </a:p>
          <a:p>
            <a:pPr>
              <a:lnSpc>
                <a:spcPct val="90000"/>
              </a:lnSpc>
            </a:pPr>
            <a:endParaRPr lang="nl-NL" sz="2000" dirty="0"/>
          </a:p>
          <a:p>
            <a:pPr>
              <a:lnSpc>
                <a:spcPct val="90000"/>
              </a:lnSpc>
            </a:pPr>
            <a:r>
              <a:rPr lang="nl-NL" sz="2000" dirty="0"/>
              <a:t>Hoe doet dit zich voor in jullie praktijk?</a:t>
            </a:r>
          </a:p>
          <a:p>
            <a:pPr>
              <a:lnSpc>
                <a:spcPct val="90000"/>
              </a:lnSpc>
            </a:pPr>
            <a:endParaRPr lang="nl-NL" sz="2000" dirty="0"/>
          </a:p>
          <a:p>
            <a:pPr>
              <a:lnSpc>
                <a:spcPct val="90000"/>
              </a:lnSpc>
            </a:pPr>
            <a:r>
              <a:rPr lang="nl-NL" sz="2000" dirty="0"/>
              <a:t>Voorbeelden van hoe overbruggen of doorbreken?</a:t>
            </a:r>
          </a:p>
          <a:p>
            <a:pPr>
              <a:lnSpc>
                <a:spcPct val="90000"/>
              </a:lnSpc>
            </a:pPr>
            <a:endParaRPr lang="nl-NL" sz="2000" dirty="0"/>
          </a:p>
          <a:p>
            <a:pPr>
              <a:lnSpc>
                <a:spcPct val="90000"/>
              </a:lnSpc>
            </a:pPr>
            <a:r>
              <a:rPr lang="nl-NL" sz="2000" dirty="0"/>
              <a:t>Wat kunnen we daaruit leren? </a:t>
            </a:r>
          </a:p>
        </p:txBody>
      </p:sp>
    </p:spTree>
    <p:extLst>
      <p:ext uri="{BB962C8B-B14F-4D97-AF65-F5344CB8AC3E}">
        <p14:creationId xmlns:p14="http://schemas.microsoft.com/office/powerpoint/2010/main" val="385989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itle Design">
  <a:themeElements>
    <a:clrScheme name="Title Design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9CEF"/>
      </a:accent1>
      <a:accent2>
        <a:srgbClr val="CC0000"/>
      </a:accent2>
      <a:accent3>
        <a:srgbClr val="FFFFFF"/>
      </a:accent3>
      <a:accent4>
        <a:srgbClr val="000000"/>
      </a:accent4>
      <a:accent5>
        <a:srgbClr val="AACBF6"/>
      </a:accent5>
      <a:accent6>
        <a:srgbClr val="B90000"/>
      </a:accent6>
      <a:hlink>
        <a:srgbClr val="000000"/>
      </a:hlink>
      <a:folHlink>
        <a:srgbClr val="772D6B"/>
      </a:folHlink>
    </a:clrScheme>
    <a:fontScheme name="Title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Design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CEF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ACBF6"/>
        </a:accent5>
        <a:accent6>
          <a:srgbClr val="B90000"/>
        </a:accent6>
        <a:hlink>
          <a:srgbClr val="000000"/>
        </a:hlink>
        <a:folHlink>
          <a:srgbClr val="772D6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reak Design">
  <a:themeElements>
    <a:clrScheme name="Break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reak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reak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eak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eak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eak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eak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eak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eak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eak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eak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eak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eak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eak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eak Design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CEF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ACBF6"/>
        </a:accent5>
        <a:accent6>
          <a:srgbClr val="B90000"/>
        </a:accent6>
        <a:hlink>
          <a:srgbClr val="000000"/>
        </a:hlink>
        <a:folHlink>
          <a:srgbClr val="772D6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nd Design">
  <a:themeElements>
    <a:clrScheme name="End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d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nd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d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d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d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d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d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d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d Design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CEF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ACBF6"/>
        </a:accent5>
        <a:accent6>
          <a:srgbClr val="B90000"/>
        </a:accent6>
        <a:hlink>
          <a:srgbClr val="000000"/>
        </a:hlink>
        <a:folHlink>
          <a:srgbClr val="772D6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5820</TotalTime>
  <Words>449</Words>
  <Application>Microsoft Macintosh PowerPoint</Application>
  <PresentationFormat>Diavoorstelling (4:3)</PresentationFormat>
  <Paragraphs>67</Paragraphs>
  <Slides>10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10</vt:i4>
      </vt:variant>
    </vt:vector>
  </HeadingPairs>
  <TitlesOfParts>
    <vt:vector size="18" baseType="lpstr">
      <vt:lpstr>Arial</vt:lpstr>
      <vt:lpstr>Courier New</vt:lpstr>
      <vt:lpstr>Georgia</vt:lpstr>
      <vt:lpstr>Verdana</vt:lpstr>
      <vt:lpstr>Wingdings</vt:lpstr>
      <vt:lpstr>Title Design</vt:lpstr>
      <vt:lpstr>Break Design</vt:lpstr>
      <vt:lpstr>End Design</vt:lpstr>
      <vt:lpstr>Evidence-informed practice  of  Practice-informed evidence</vt:lpstr>
      <vt:lpstr>Opkomst van Evidence Based Practice  (Trinder, 2000)</vt:lpstr>
      <vt:lpstr>Evidence-Based Practice</vt:lpstr>
      <vt:lpstr>Van Evidence Based naar  Evidence Informed </vt:lpstr>
      <vt:lpstr>Kanttekeningen</vt:lpstr>
      <vt:lpstr>Voorbeelden</vt:lpstr>
      <vt:lpstr>Leven Lang Leren Bedrijven</vt:lpstr>
      <vt:lpstr>Alternatief:        Practice Informed Evidence?</vt:lpstr>
      <vt:lpstr>Discussie</vt:lpstr>
      <vt:lpstr>Evidence-informed practice  needs  Practice-informed evidence!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J.B. Hemel</dc:creator>
  <cp:keywords>Version 2.1</cp:keywords>
  <cp:lastModifiedBy>maaike smulders</cp:lastModifiedBy>
  <cp:revision>251</cp:revision>
  <cp:lastPrinted>2020-03-05T17:13:57Z</cp:lastPrinted>
  <dcterms:created xsi:type="dcterms:W3CDTF">2008-06-10T08:12:30Z</dcterms:created>
  <dcterms:modified xsi:type="dcterms:W3CDTF">2022-06-26T19:06:57Z</dcterms:modified>
  <dc:language>NL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ype">
    <vt:lpwstr>RUG</vt:lpwstr>
  </property>
  <property fmtid="{D5CDD505-2E9C-101B-9397-08002B2CF9AE}" pid="3" name="Sjabloonversie">
    <vt:lpwstr>5</vt:lpwstr>
  </property>
  <property fmtid="{D5CDD505-2E9C-101B-9397-08002B2CF9AE}" pid="4" name="Eco">
    <vt:lpwstr>JA</vt:lpwstr>
  </property>
  <property fmtid="{D5CDD505-2E9C-101B-9397-08002B2CF9AE}" pid="5" name="Logoformaat">
    <vt:lpwstr>GROOT</vt:lpwstr>
  </property>
  <property fmtid="{D5CDD505-2E9C-101B-9397-08002B2CF9AE}" pid="6" name="RodeLijn">
    <vt:lpwstr>JA</vt:lpwstr>
  </property>
  <property fmtid="{D5CDD505-2E9C-101B-9397-08002B2CF9AE}" pid="7" name="Datum">
    <vt:lpwstr>17-11-2017</vt:lpwstr>
  </property>
  <property fmtid="{D5CDD505-2E9C-101B-9397-08002B2CF9AE}" pid="8" name="txtDate">
    <vt:lpwstr>17-11-2017</vt:lpwstr>
  </property>
  <property fmtid="{D5CDD505-2E9C-101B-9397-08002B2CF9AE}" pid="9" name="AutoDatum">
    <vt:lpwstr>JA</vt:lpwstr>
  </property>
  <property fmtid="{D5CDD505-2E9C-101B-9397-08002B2CF9AE}" pid="10" name="cboLanguage">
    <vt:lpwstr>Nederlands</vt:lpwstr>
  </property>
  <property fmtid="{D5CDD505-2E9C-101B-9397-08002B2CF9AE}" pid="11" name="cboFaculty">
    <vt:lpwstr> - </vt:lpwstr>
  </property>
  <property fmtid="{D5CDD505-2E9C-101B-9397-08002B2CF9AE}" pid="12" name="txtDepartment">
    <vt:lpwstr/>
  </property>
  <property fmtid="{D5CDD505-2E9C-101B-9397-08002B2CF9AE}" pid="13" name="chbDatumAmerikaans">
    <vt:lpwstr>0</vt:lpwstr>
  </property>
  <property fmtid="{D5CDD505-2E9C-101B-9397-08002B2CF9AE}" pid="14" name="optBreed">
    <vt:lpwstr>0</vt:lpwstr>
  </property>
  <property fmtid="{D5CDD505-2E9C-101B-9397-08002B2CF9AE}" pid="15" name="optSmal">
    <vt:lpwstr>1</vt:lpwstr>
  </property>
  <property fmtid="{D5CDD505-2E9C-101B-9397-08002B2CF9AE}" pid="16" name="optLogoKlein">
    <vt:lpwstr>0</vt:lpwstr>
  </property>
  <property fmtid="{D5CDD505-2E9C-101B-9397-08002B2CF9AE}" pid="17" name="optLogoGroot">
    <vt:lpwstr>1</vt:lpwstr>
  </property>
  <property fmtid="{D5CDD505-2E9C-101B-9397-08002B2CF9AE}" pid="18" name="chkEco">
    <vt:lpwstr>1</vt:lpwstr>
  </property>
  <property fmtid="{D5CDD505-2E9C-101B-9397-08002B2CF9AE}" pid="19" name="chkLijn">
    <vt:lpwstr>1</vt:lpwstr>
  </property>
</Properties>
</file>