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61" r:id="rId4"/>
    <p:sldId id="259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A0E"/>
    <a:srgbClr val="F1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8D444-E104-4391-B29A-F80CAC766DF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9FF4BCB-CAED-4143-9054-320C927EF1C0}">
      <dgm:prSet/>
      <dgm:spPr/>
      <dgm:t>
        <a:bodyPr/>
        <a:lstStyle/>
        <a:p>
          <a:r>
            <a:rPr lang="nl-NL" b="1"/>
            <a:t>Gelijke kansen</a:t>
          </a:r>
          <a:endParaRPr lang="en-US"/>
        </a:p>
      </dgm:t>
    </dgm:pt>
    <dgm:pt modelId="{BE00A7D2-0561-4833-A705-C2DEF540350F}" type="parTrans" cxnId="{C53B8FC7-D0D8-4E8D-8E6C-96ACDBAEA1D2}">
      <dgm:prSet/>
      <dgm:spPr/>
      <dgm:t>
        <a:bodyPr/>
        <a:lstStyle/>
        <a:p>
          <a:endParaRPr lang="en-US"/>
        </a:p>
      </dgm:t>
    </dgm:pt>
    <dgm:pt modelId="{DBBB8339-BA3B-4BED-B507-EB402AA10CBA}" type="sibTrans" cxnId="{C53B8FC7-D0D8-4E8D-8E6C-96ACDBAEA1D2}">
      <dgm:prSet/>
      <dgm:spPr/>
      <dgm:t>
        <a:bodyPr/>
        <a:lstStyle/>
        <a:p>
          <a:endParaRPr lang="en-US"/>
        </a:p>
      </dgm:t>
    </dgm:pt>
    <dgm:pt modelId="{A00766B9-6C84-4429-86F7-D65D41F3FF12}">
      <dgm:prSet/>
      <dgm:spPr/>
      <dgm:t>
        <a:bodyPr/>
        <a:lstStyle/>
        <a:p>
          <a:r>
            <a:rPr lang="nl-NL" b="1" dirty="0"/>
            <a:t>De school als lerende organisatie</a:t>
          </a:r>
          <a:endParaRPr lang="en-US" dirty="0"/>
        </a:p>
      </dgm:t>
    </dgm:pt>
    <dgm:pt modelId="{B1FD42B4-FD40-4252-BC83-A9C8D519B2E2}" type="parTrans" cxnId="{E9779B69-AB21-4DA9-97B5-B2F2DE142747}">
      <dgm:prSet/>
      <dgm:spPr/>
      <dgm:t>
        <a:bodyPr/>
        <a:lstStyle/>
        <a:p>
          <a:endParaRPr lang="en-US"/>
        </a:p>
      </dgm:t>
    </dgm:pt>
    <dgm:pt modelId="{32904D8B-9AAA-4EFE-A595-80A8E3AB27A6}" type="sibTrans" cxnId="{E9779B69-AB21-4DA9-97B5-B2F2DE142747}">
      <dgm:prSet/>
      <dgm:spPr/>
      <dgm:t>
        <a:bodyPr/>
        <a:lstStyle/>
        <a:p>
          <a:endParaRPr lang="en-US"/>
        </a:p>
      </dgm:t>
    </dgm:pt>
    <dgm:pt modelId="{4CD410F1-A7E4-4F46-B6D9-5603B8669461}">
      <dgm:prSet/>
      <dgm:spPr/>
      <dgm:t>
        <a:bodyPr/>
        <a:lstStyle/>
        <a:p>
          <a:r>
            <a:rPr lang="nl-NL" b="1" dirty="0"/>
            <a:t>Kennis en vaardigheden van leerlingen</a:t>
          </a:r>
          <a:endParaRPr lang="en-US" dirty="0"/>
        </a:p>
      </dgm:t>
    </dgm:pt>
    <dgm:pt modelId="{817E012A-9874-4589-B7AE-8115554A72A9}" type="parTrans" cxnId="{58FF350E-0D0B-4A8C-A8A2-B13445AD3110}">
      <dgm:prSet/>
      <dgm:spPr/>
      <dgm:t>
        <a:bodyPr/>
        <a:lstStyle/>
        <a:p>
          <a:endParaRPr lang="en-US"/>
        </a:p>
      </dgm:t>
    </dgm:pt>
    <dgm:pt modelId="{6EC6D1E2-F3BA-491D-88ED-BEC69A07E8E1}" type="sibTrans" cxnId="{58FF350E-0D0B-4A8C-A8A2-B13445AD3110}">
      <dgm:prSet/>
      <dgm:spPr/>
      <dgm:t>
        <a:bodyPr/>
        <a:lstStyle/>
        <a:p>
          <a:pPr rtl="0"/>
          <a:endParaRPr lang="en-US"/>
        </a:p>
      </dgm:t>
    </dgm:pt>
    <dgm:pt modelId="{0C4A7017-0363-441F-A845-9FF6ABAB6ADF}">
      <dgm:prSet/>
      <dgm:spPr/>
      <dgm:t>
        <a:bodyPr/>
        <a:lstStyle/>
        <a:p>
          <a:r>
            <a:rPr lang="nl-NL" b="1"/>
            <a:t>Inclusieve leeromgeving</a:t>
          </a:r>
          <a:endParaRPr lang="en-US"/>
        </a:p>
      </dgm:t>
    </dgm:pt>
    <dgm:pt modelId="{7E78FC9A-68E4-445E-A6C1-F8680B6EB127}" type="parTrans" cxnId="{EFF60443-A2B9-47CD-9331-364A5857CB27}">
      <dgm:prSet/>
      <dgm:spPr/>
      <dgm:t>
        <a:bodyPr/>
        <a:lstStyle/>
        <a:p>
          <a:endParaRPr lang="en-US"/>
        </a:p>
      </dgm:t>
    </dgm:pt>
    <dgm:pt modelId="{32492809-BFA8-4771-8B7F-126EB6ECB2C8}" type="sibTrans" cxnId="{EFF60443-A2B9-47CD-9331-364A5857CB27}">
      <dgm:prSet/>
      <dgm:spPr/>
      <dgm:t>
        <a:bodyPr/>
        <a:lstStyle/>
        <a:p>
          <a:endParaRPr lang="en-US"/>
        </a:p>
      </dgm:t>
    </dgm:pt>
    <dgm:pt modelId="{1F24055D-A4FD-4459-9D94-66081D5FE3B3}">
      <dgm:prSet/>
      <dgm:spPr/>
      <dgm:t>
        <a:bodyPr/>
        <a:lstStyle/>
        <a:p>
          <a:r>
            <a:rPr lang="nl-NL" b="1"/>
            <a:t>Technologie in het onderwijs</a:t>
          </a:r>
          <a:endParaRPr lang="en-US"/>
        </a:p>
      </dgm:t>
    </dgm:pt>
    <dgm:pt modelId="{2DBAF889-EE8D-48A2-9466-07B9FFAEFE62}" type="parTrans" cxnId="{405A03AF-AF5D-4D8E-82FE-42EF1BF26274}">
      <dgm:prSet/>
      <dgm:spPr/>
      <dgm:t>
        <a:bodyPr/>
        <a:lstStyle/>
        <a:p>
          <a:endParaRPr lang="en-US"/>
        </a:p>
      </dgm:t>
    </dgm:pt>
    <dgm:pt modelId="{DCAFBE20-E4A2-48B0-866B-8FFFF33EE08B}" type="sibTrans" cxnId="{405A03AF-AF5D-4D8E-82FE-42EF1BF26274}">
      <dgm:prSet/>
      <dgm:spPr/>
      <dgm:t>
        <a:bodyPr/>
        <a:lstStyle/>
        <a:p>
          <a:endParaRPr lang="en-US"/>
        </a:p>
      </dgm:t>
    </dgm:pt>
    <dgm:pt modelId="{C9F44E7C-1FCE-4296-B3DE-83F582F26B80}">
      <dgm:prSet/>
      <dgm:spPr/>
      <dgm:t>
        <a:bodyPr/>
        <a:lstStyle/>
        <a:p>
          <a:r>
            <a:rPr lang="nl-NL" b="1"/>
            <a:t>Kwalificaties en opleiding van leraren</a:t>
          </a:r>
          <a:endParaRPr lang="en-US"/>
        </a:p>
      </dgm:t>
    </dgm:pt>
    <dgm:pt modelId="{400E917D-54EF-4A0E-B065-A39D0E1CB0AC}" type="parTrans" cxnId="{ED2918B6-B45C-447C-902E-ED1E36699739}">
      <dgm:prSet/>
      <dgm:spPr/>
      <dgm:t>
        <a:bodyPr/>
        <a:lstStyle/>
        <a:p>
          <a:endParaRPr lang="en-US"/>
        </a:p>
      </dgm:t>
    </dgm:pt>
    <dgm:pt modelId="{8265EB36-FFEA-45DF-8A05-7145AFB18260}" type="sibTrans" cxnId="{ED2918B6-B45C-447C-902E-ED1E36699739}">
      <dgm:prSet/>
      <dgm:spPr/>
      <dgm:t>
        <a:bodyPr/>
        <a:lstStyle/>
        <a:p>
          <a:endParaRPr lang="en-US"/>
        </a:p>
      </dgm:t>
    </dgm:pt>
    <dgm:pt modelId="{E8EDCE77-57C9-E74E-B7C7-319C1A71C4B8}" type="pres">
      <dgm:prSet presAssocID="{5158D444-E104-4391-B29A-F80CAC766DFD}" presName="Name0" presStyleCnt="0">
        <dgm:presLayoutVars>
          <dgm:dir/>
          <dgm:resizeHandles val="exact"/>
        </dgm:presLayoutVars>
      </dgm:prSet>
      <dgm:spPr/>
    </dgm:pt>
    <dgm:pt modelId="{7974C92F-56B6-4D43-8D83-3E6C11BC2580}" type="pres">
      <dgm:prSet presAssocID="{69FF4BCB-CAED-4143-9054-320C927EF1C0}" presName="node" presStyleLbl="node1" presStyleIdx="0" presStyleCnt="6">
        <dgm:presLayoutVars>
          <dgm:bulletEnabled val="1"/>
        </dgm:presLayoutVars>
      </dgm:prSet>
      <dgm:spPr/>
    </dgm:pt>
    <dgm:pt modelId="{E9741F6B-3D0B-AF46-8C70-75271944DAFA}" type="pres">
      <dgm:prSet presAssocID="{DBBB8339-BA3B-4BED-B507-EB402AA10CBA}" presName="sibTrans" presStyleLbl="sibTrans1D1" presStyleIdx="0" presStyleCnt="5"/>
      <dgm:spPr/>
    </dgm:pt>
    <dgm:pt modelId="{335C63E5-1D6D-124A-BF7E-F275C6A0D285}" type="pres">
      <dgm:prSet presAssocID="{DBBB8339-BA3B-4BED-B507-EB402AA10CBA}" presName="connectorText" presStyleLbl="sibTrans1D1" presStyleIdx="0" presStyleCnt="5"/>
      <dgm:spPr/>
    </dgm:pt>
    <dgm:pt modelId="{27E51809-77CF-BD47-BA99-738236136B23}" type="pres">
      <dgm:prSet presAssocID="{A00766B9-6C84-4429-86F7-D65D41F3FF12}" presName="node" presStyleLbl="node1" presStyleIdx="1" presStyleCnt="6">
        <dgm:presLayoutVars>
          <dgm:bulletEnabled val="1"/>
        </dgm:presLayoutVars>
      </dgm:prSet>
      <dgm:spPr/>
    </dgm:pt>
    <dgm:pt modelId="{67B5D44D-4A04-4A41-A8DE-89E6CBE1D194}" type="pres">
      <dgm:prSet presAssocID="{32904D8B-9AAA-4EFE-A595-80A8E3AB27A6}" presName="sibTrans" presStyleLbl="sibTrans1D1" presStyleIdx="1" presStyleCnt="5"/>
      <dgm:spPr/>
    </dgm:pt>
    <dgm:pt modelId="{3FB1C86D-1A4B-6B4E-A26F-690118A2F34C}" type="pres">
      <dgm:prSet presAssocID="{32904D8B-9AAA-4EFE-A595-80A8E3AB27A6}" presName="connectorText" presStyleLbl="sibTrans1D1" presStyleIdx="1" presStyleCnt="5"/>
      <dgm:spPr/>
    </dgm:pt>
    <dgm:pt modelId="{FDCF8881-2D94-4C48-9B4B-72DA1FE99E50}" type="pres">
      <dgm:prSet presAssocID="{4CD410F1-A7E4-4F46-B6D9-5603B8669461}" presName="node" presStyleLbl="node1" presStyleIdx="2" presStyleCnt="6">
        <dgm:presLayoutVars>
          <dgm:bulletEnabled val="1"/>
        </dgm:presLayoutVars>
      </dgm:prSet>
      <dgm:spPr/>
    </dgm:pt>
    <dgm:pt modelId="{96E3D93F-6820-0846-8A2E-C8003AFFF17C}" type="pres">
      <dgm:prSet presAssocID="{6EC6D1E2-F3BA-491D-88ED-BEC69A07E8E1}" presName="sibTrans" presStyleLbl="sibTrans1D1" presStyleIdx="2" presStyleCnt="5"/>
      <dgm:spPr/>
    </dgm:pt>
    <dgm:pt modelId="{38742A7E-E163-B64A-81F6-6C68E4189076}" type="pres">
      <dgm:prSet presAssocID="{6EC6D1E2-F3BA-491D-88ED-BEC69A07E8E1}" presName="connectorText" presStyleLbl="sibTrans1D1" presStyleIdx="2" presStyleCnt="5"/>
      <dgm:spPr/>
    </dgm:pt>
    <dgm:pt modelId="{677CFDFF-19C4-C840-88C0-F316BB8E3B7A}" type="pres">
      <dgm:prSet presAssocID="{0C4A7017-0363-441F-A845-9FF6ABAB6ADF}" presName="node" presStyleLbl="node1" presStyleIdx="3" presStyleCnt="6">
        <dgm:presLayoutVars>
          <dgm:bulletEnabled val="1"/>
        </dgm:presLayoutVars>
      </dgm:prSet>
      <dgm:spPr/>
    </dgm:pt>
    <dgm:pt modelId="{63439602-A9F5-9646-B1CD-4B6CA2F56E23}" type="pres">
      <dgm:prSet presAssocID="{32492809-BFA8-4771-8B7F-126EB6ECB2C8}" presName="sibTrans" presStyleLbl="sibTrans1D1" presStyleIdx="3" presStyleCnt="5"/>
      <dgm:spPr/>
    </dgm:pt>
    <dgm:pt modelId="{17D1DE24-CD32-FE4C-8449-016D4C19DD29}" type="pres">
      <dgm:prSet presAssocID="{32492809-BFA8-4771-8B7F-126EB6ECB2C8}" presName="connectorText" presStyleLbl="sibTrans1D1" presStyleIdx="3" presStyleCnt="5"/>
      <dgm:spPr/>
    </dgm:pt>
    <dgm:pt modelId="{429E6F95-9365-DC41-8B85-83FD31CE4ED3}" type="pres">
      <dgm:prSet presAssocID="{1F24055D-A4FD-4459-9D94-66081D5FE3B3}" presName="node" presStyleLbl="node1" presStyleIdx="4" presStyleCnt="6">
        <dgm:presLayoutVars>
          <dgm:bulletEnabled val="1"/>
        </dgm:presLayoutVars>
      </dgm:prSet>
      <dgm:spPr/>
    </dgm:pt>
    <dgm:pt modelId="{E0C2D4C8-6297-DF45-9DF3-AE9269DF42F9}" type="pres">
      <dgm:prSet presAssocID="{DCAFBE20-E4A2-48B0-866B-8FFFF33EE08B}" presName="sibTrans" presStyleLbl="sibTrans1D1" presStyleIdx="4" presStyleCnt="5"/>
      <dgm:spPr/>
    </dgm:pt>
    <dgm:pt modelId="{1139BDA1-477C-564D-B8DC-6A8B618D572B}" type="pres">
      <dgm:prSet presAssocID="{DCAFBE20-E4A2-48B0-866B-8FFFF33EE08B}" presName="connectorText" presStyleLbl="sibTrans1D1" presStyleIdx="4" presStyleCnt="5"/>
      <dgm:spPr/>
    </dgm:pt>
    <dgm:pt modelId="{28165DF2-D36F-0E4A-872E-B8AA344BE718}" type="pres">
      <dgm:prSet presAssocID="{C9F44E7C-1FCE-4296-B3DE-83F582F26B80}" presName="node" presStyleLbl="node1" presStyleIdx="5" presStyleCnt="6">
        <dgm:presLayoutVars>
          <dgm:bulletEnabled val="1"/>
        </dgm:presLayoutVars>
      </dgm:prSet>
      <dgm:spPr/>
    </dgm:pt>
  </dgm:ptLst>
  <dgm:cxnLst>
    <dgm:cxn modelId="{97393D03-B74F-1C46-BDAA-3890A0345147}" type="presOf" srcId="{0C4A7017-0363-441F-A845-9FF6ABAB6ADF}" destId="{677CFDFF-19C4-C840-88C0-F316BB8E3B7A}" srcOrd="0" destOrd="0" presId="urn:microsoft.com/office/officeart/2016/7/layout/RepeatingBendingProcessNew"/>
    <dgm:cxn modelId="{58FF350E-0D0B-4A8C-A8A2-B13445AD3110}" srcId="{5158D444-E104-4391-B29A-F80CAC766DFD}" destId="{4CD410F1-A7E4-4F46-B6D9-5603B8669461}" srcOrd="2" destOrd="0" parTransId="{817E012A-9874-4589-B7AE-8115554A72A9}" sibTransId="{6EC6D1E2-F3BA-491D-88ED-BEC69A07E8E1}"/>
    <dgm:cxn modelId="{D3FA211A-7765-5846-99ED-062D1243B25D}" type="presOf" srcId="{DCAFBE20-E4A2-48B0-866B-8FFFF33EE08B}" destId="{E0C2D4C8-6297-DF45-9DF3-AE9269DF42F9}" srcOrd="0" destOrd="0" presId="urn:microsoft.com/office/officeart/2016/7/layout/RepeatingBendingProcessNew"/>
    <dgm:cxn modelId="{A17F6422-C71C-B141-8FEF-C4FD5124EA14}" type="presOf" srcId="{6EC6D1E2-F3BA-491D-88ED-BEC69A07E8E1}" destId="{96E3D93F-6820-0846-8A2E-C8003AFFF17C}" srcOrd="0" destOrd="0" presId="urn:microsoft.com/office/officeart/2016/7/layout/RepeatingBendingProcessNew"/>
    <dgm:cxn modelId="{C4072D36-679E-A64F-9FFF-627C04C36BE8}" type="presOf" srcId="{DCAFBE20-E4A2-48B0-866B-8FFFF33EE08B}" destId="{1139BDA1-477C-564D-B8DC-6A8B618D572B}" srcOrd="1" destOrd="0" presId="urn:microsoft.com/office/officeart/2016/7/layout/RepeatingBendingProcessNew"/>
    <dgm:cxn modelId="{EFF60443-A2B9-47CD-9331-364A5857CB27}" srcId="{5158D444-E104-4391-B29A-F80CAC766DFD}" destId="{0C4A7017-0363-441F-A845-9FF6ABAB6ADF}" srcOrd="3" destOrd="0" parTransId="{7E78FC9A-68E4-445E-A6C1-F8680B6EB127}" sibTransId="{32492809-BFA8-4771-8B7F-126EB6ECB2C8}"/>
    <dgm:cxn modelId="{6A59FB43-A868-E044-A721-E9D7D7466031}" type="presOf" srcId="{DBBB8339-BA3B-4BED-B507-EB402AA10CBA}" destId="{335C63E5-1D6D-124A-BF7E-F275C6A0D285}" srcOrd="1" destOrd="0" presId="urn:microsoft.com/office/officeart/2016/7/layout/RepeatingBendingProcessNew"/>
    <dgm:cxn modelId="{CF889746-4CA4-FA48-ADCC-78A33B611B70}" type="presOf" srcId="{4CD410F1-A7E4-4F46-B6D9-5603B8669461}" destId="{FDCF8881-2D94-4C48-9B4B-72DA1FE99E50}" srcOrd="0" destOrd="0" presId="urn:microsoft.com/office/officeart/2016/7/layout/RepeatingBendingProcessNew"/>
    <dgm:cxn modelId="{400A714E-A607-244B-9DED-A4594461C72D}" type="presOf" srcId="{A00766B9-6C84-4429-86F7-D65D41F3FF12}" destId="{27E51809-77CF-BD47-BA99-738236136B23}" srcOrd="0" destOrd="0" presId="urn:microsoft.com/office/officeart/2016/7/layout/RepeatingBendingProcessNew"/>
    <dgm:cxn modelId="{E1914553-F44F-4C46-B699-573C5978947B}" type="presOf" srcId="{32904D8B-9AAA-4EFE-A595-80A8E3AB27A6}" destId="{3FB1C86D-1A4B-6B4E-A26F-690118A2F34C}" srcOrd="1" destOrd="0" presId="urn:microsoft.com/office/officeart/2016/7/layout/RepeatingBendingProcessNew"/>
    <dgm:cxn modelId="{4217005F-F854-104B-8E11-FEEF87BDA6E8}" type="presOf" srcId="{69FF4BCB-CAED-4143-9054-320C927EF1C0}" destId="{7974C92F-56B6-4D43-8D83-3E6C11BC2580}" srcOrd="0" destOrd="0" presId="urn:microsoft.com/office/officeart/2016/7/layout/RepeatingBendingProcessNew"/>
    <dgm:cxn modelId="{E9779B69-AB21-4DA9-97B5-B2F2DE142747}" srcId="{5158D444-E104-4391-B29A-F80CAC766DFD}" destId="{A00766B9-6C84-4429-86F7-D65D41F3FF12}" srcOrd="1" destOrd="0" parTransId="{B1FD42B4-FD40-4252-BC83-A9C8D519B2E2}" sibTransId="{32904D8B-9AAA-4EFE-A595-80A8E3AB27A6}"/>
    <dgm:cxn modelId="{542D6E8F-E1A1-7345-9360-39A126479F06}" type="presOf" srcId="{32492809-BFA8-4771-8B7F-126EB6ECB2C8}" destId="{63439602-A9F5-9646-B1CD-4B6CA2F56E23}" srcOrd="0" destOrd="0" presId="urn:microsoft.com/office/officeart/2016/7/layout/RepeatingBendingProcessNew"/>
    <dgm:cxn modelId="{EDC72094-8860-B942-86CE-B519B76D5494}" type="presOf" srcId="{32492809-BFA8-4771-8B7F-126EB6ECB2C8}" destId="{17D1DE24-CD32-FE4C-8449-016D4C19DD29}" srcOrd="1" destOrd="0" presId="urn:microsoft.com/office/officeart/2016/7/layout/RepeatingBendingProcessNew"/>
    <dgm:cxn modelId="{FDDA0EAB-4088-3B43-A009-32D7F6176EA3}" type="presOf" srcId="{6EC6D1E2-F3BA-491D-88ED-BEC69A07E8E1}" destId="{38742A7E-E163-B64A-81F6-6C68E4189076}" srcOrd="1" destOrd="0" presId="urn:microsoft.com/office/officeart/2016/7/layout/RepeatingBendingProcessNew"/>
    <dgm:cxn modelId="{405A03AF-AF5D-4D8E-82FE-42EF1BF26274}" srcId="{5158D444-E104-4391-B29A-F80CAC766DFD}" destId="{1F24055D-A4FD-4459-9D94-66081D5FE3B3}" srcOrd="4" destOrd="0" parTransId="{2DBAF889-EE8D-48A2-9466-07B9FFAEFE62}" sibTransId="{DCAFBE20-E4A2-48B0-866B-8FFFF33EE08B}"/>
    <dgm:cxn modelId="{ED2918B6-B45C-447C-902E-ED1E36699739}" srcId="{5158D444-E104-4391-B29A-F80CAC766DFD}" destId="{C9F44E7C-1FCE-4296-B3DE-83F582F26B80}" srcOrd="5" destOrd="0" parTransId="{400E917D-54EF-4A0E-B065-A39D0E1CB0AC}" sibTransId="{8265EB36-FFEA-45DF-8A05-7145AFB18260}"/>
    <dgm:cxn modelId="{C53B8FC7-D0D8-4E8D-8E6C-96ACDBAEA1D2}" srcId="{5158D444-E104-4391-B29A-F80CAC766DFD}" destId="{69FF4BCB-CAED-4143-9054-320C927EF1C0}" srcOrd="0" destOrd="0" parTransId="{BE00A7D2-0561-4833-A705-C2DEF540350F}" sibTransId="{DBBB8339-BA3B-4BED-B507-EB402AA10CBA}"/>
    <dgm:cxn modelId="{53C3D3C8-3960-0243-91D0-1300A3A6F4AB}" type="presOf" srcId="{DBBB8339-BA3B-4BED-B507-EB402AA10CBA}" destId="{E9741F6B-3D0B-AF46-8C70-75271944DAFA}" srcOrd="0" destOrd="0" presId="urn:microsoft.com/office/officeart/2016/7/layout/RepeatingBendingProcessNew"/>
    <dgm:cxn modelId="{5F006ECB-2A45-BE40-9C01-3DD2E3470089}" type="presOf" srcId="{1F24055D-A4FD-4459-9D94-66081D5FE3B3}" destId="{429E6F95-9365-DC41-8B85-83FD31CE4ED3}" srcOrd="0" destOrd="0" presId="urn:microsoft.com/office/officeart/2016/7/layout/RepeatingBendingProcessNew"/>
    <dgm:cxn modelId="{DAA96AD1-FF13-A84D-98D2-C2F92D03EA78}" type="presOf" srcId="{32904D8B-9AAA-4EFE-A595-80A8E3AB27A6}" destId="{67B5D44D-4A04-4A41-A8DE-89E6CBE1D194}" srcOrd="0" destOrd="0" presId="urn:microsoft.com/office/officeart/2016/7/layout/RepeatingBendingProcessNew"/>
    <dgm:cxn modelId="{C02258DE-C21F-D24D-87F1-A1ACA6DDB5EE}" type="presOf" srcId="{5158D444-E104-4391-B29A-F80CAC766DFD}" destId="{E8EDCE77-57C9-E74E-B7C7-319C1A71C4B8}" srcOrd="0" destOrd="0" presId="urn:microsoft.com/office/officeart/2016/7/layout/RepeatingBendingProcessNew"/>
    <dgm:cxn modelId="{BA07D7E9-DC9E-4D46-B7BE-225E232C6DA7}" type="presOf" srcId="{C9F44E7C-1FCE-4296-B3DE-83F582F26B80}" destId="{28165DF2-D36F-0E4A-872E-B8AA344BE718}" srcOrd="0" destOrd="0" presId="urn:microsoft.com/office/officeart/2016/7/layout/RepeatingBendingProcessNew"/>
    <dgm:cxn modelId="{093F3510-A38C-4142-8A04-B89BC0130E80}" type="presParOf" srcId="{E8EDCE77-57C9-E74E-B7C7-319C1A71C4B8}" destId="{7974C92F-56B6-4D43-8D83-3E6C11BC2580}" srcOrd="0" destOrd="0" presId="urn:microsoft.com/office/officeart/2016/7/layout/RepeatingBendingProcessNew"/>
    <dgm:cxn modelId="{085685A6-C1E9-474D-8B58-AF9FFB6D464A}" type="presParOf" srcId="{E8EDCE77-57C9-E74E-B7C7-319C1A71C4B8}" destId="{E9741F6B-3D0B-AF46-8C70-75271944DAFA}" srcOrd="1" destOrd="0" presId="urn:microsoft.com/office/officeart/2016/7/layout/RepeatingBendingProcessNew"/>
    <dgm:cxn modelId="{5C280F53-8D49-0045-AC10-FE09D23D8EFF}" type="presParOf" srcId="{E9741F6B-3D0B-AF46-8C70-75271944DAFA}" destId="{335C63E5-1D6D-124A-BF7E-F275C6A0D285}" srcOrd="0" destOrd="0" presId="urn:microsoft.com/office/officeart/2016/7/layout/RepeatingBendingProcessNew"/>
    <dgm:cxn modelId="{359814B4-E702-5841-80B4-E35307B5A49A}" type="presParOf" srcId="{E8EDCE77-57C9-E74E-B7C7-319C1A71C4B8}" destId="{27E51809-77CF-BD47-BA99-738236136B23}" srcOrd="2" destOrd="0" presId="urn:microsoft.com/office/officeart/2016/7/layout/RepeatingBendingProcessNew"/>
    <dgm:cxn modelId="{56E464C4-CF3D-CA47-A879-BFE28BA4AC19}" type="presParOf" srcId="{E8EDCE77-57C9-E74E-B7C7-319C1A71C4B8}" destId="{67B5D44D-4A04-4A41-A8DE-89E6CBE1D194}" srcOrd="3" destOrd="0" presId="urn:microsoft.com/office/officeart/2016/7/layout/RepeatingBendingProcessNew"/>
    <dgm:cxn modelId="{358B0F4B-B3FA-374F-872D-BD96EF3C94CB}" type="presParOf" srcId="{67B5D44D-4A04-4A41-A8DE-89E6CBE1D194}" destId="{3FB1C86D-1A4B-6B4E-A26F-690118A2F34C}" srcOrd="0" destOrd="0" presId="urn:microsoft.com/office/officeart/2016/7/layout/RepeatingBendingProcessNew"/>
    <dgm:cxn modelId="{92C8A6C7-2153-F748-93D8-90F586A437B9}" type="presParOf" srcId="{E8EDCE77-57C9-E74E-B7C7-319C1A71C4B8}" destId="{FDCF8881-2D94-4C48-9B4B-72DA1FE99E50}" srcOrd="4" destOrd="0" presId="urn:microsoft.com/office/officeart/2016/7/layout/RepeatingBendingProcessNew"/>
    <dgm:cxn modelId="{0B01C1BD-2C21-DC40-9E68-3647A2550BD3}" type="presParOf" srcId="{E8EDCE77-57C9-E74E-B7C7-319C1A71C4B8}" destId="{96E3D93F-6820-0846-8A2E-C8003AFFF17C}" srcOrd="5" destOrd="0" presId="urn:microsoft.com/office/officeart/2016/7/layout/RepeatingBendingProcessNew"/>
    <dgm:cxn modelId="{B180A9EE-C618-7B4E-BE06-8AC003A35DD4}" type="presParOf" srcId="{96E3D93F-6820-0846-8A2E-C8003AFFF17C}" destId="{38742A7E-E163-B64A-81F6-6C68E4189076}" srcOrd="0" destOrd="0" presId="urn:microsoft.com/office/officeart/2016/7/layout/RepeatingBendingProcessNew"/>
    <dgm:cxn modelId="{E3951BA1-35FC-B445-A2F4-A8C206EBF89F}" type="presParOf" srcId="{E8EDCE77-57C9-E74E-B7C7-319C1A71C4B8}" destId="{677CFDFF-19C4-C840-88C0-F316BB8E3B7A}" srcOrd="6" destOrd="0" presId="urn:microsoft.com/office/officeart/2016/7/layout/RepeatingBendingProcessNew"/>
    <dgm:cxn modelId="{7EBB8FCF-BD9C-FA49-A125-8662F41F8EA6}" type="presParOf" srcId="{E8EDCE77-57C9-E74E-B7C7-319C1A71C4B8}" destId="{63439602-A9F5-9646-B1CD-4B6CA2F56E23}" srcOrd="7" destOrd="0" presId="urn:microsoft.com/office/officeart/2016/7/layout/RepeatingBendingProcessNew"/>
    <dgm:cxn modelId="{E56DAA8F-989C-5D47-BF34-47A8824C58D0}" type="presParOf" srcId="{63439602-A9F5-9646-B1CD-4B6CA2F56E23}" destId="{17D1DE24-CD32-FE4C-8449-016D4C19DD29}" srcOrd="0" destOrd="0" presId="urn:microsoft.com/office/officeart/2016/7/layout/RepeatingBendingProcessNew"/>
    <dgm:cxn modelId="{66793C20-1DF5-E74F-8B21-3567E260E658}" type="presParOf" srcId="{E8EDCE77-57C9-E74E-B7C7-319C1A71C4B8}" destId="{429E6F95-9365-DC41-8B85-83FD31CE4ED3}" srcOrd="8" destOrd="0" presId="urn:microsoft.com/office/officeart/2016/7/layout/RepeatingBendingProcessNew"/>
    <dgm:cxn modelId="{2367942E-ECDD-F147-BB07-D7D41937717C}" type="presParOf" srcId="{E8EDCE77-57C9-E74E-B7C7-319C1A71C4B8}" destId="{E0C2D4C8-6297-DF45-9DF3-AE9269DF42F9}" srcOrd="9" destOrd="0" presId="urn:microsoft.com/office/officeart/2016/7/layout/RepeatingBendingProcessNew"/>
    <dgm:cxn modelId="{020539B0-B2C8-504B-B963-36E554A44ACA}" type="presParOf" srcId="{E0C2D4C8-6297-DF45-9DF3-AE9269DF42F9}" destId="{1139BDA1-477C-564D-B8DC-6A8B618D572B}" srcOrd="0" destOrd="0" presId="urn:microsoft.com/office/officeart/2016/7/layout/RepeatingBendingProcessNew"/>
    <dgm:cxn modelId="{4F7F4BBA-6379-704A-96B4-AC7F79B6E3D5}" type="presParOf" srcId="{E8EDCE77-57C9-E74E-B7C7-319C1A71C4B8}" destId="{28165DF2-D36F-0E4A-872E-B8AA344BE71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50595B-DB19-4859-B547-A08895452CE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4D119D-36B6-4689-80DF-91D467647265}">
      <dgm:prSet/>
      <dgm:spPr/>
      <dgm:t>
        <a:bodyPr/>
        <a:lstStyle/>
        <a:p>
          <a:r>
            <a:rPr lang="nl-NL"/>
            <a:t>Vragen formuleren</a:t>
          </a:r>
          <a:endParaRPr lang="en-US"/>
        </a:p>
      </dgm:t>
    </dgm:pt>
    <dgm:pt modelId="{C430E4A9-08E8-4500-86A2-BFF991F5477B}" type="parTrans" cxnId="{0A8093B8-2EE9-4FC0-9330-A5D55731D94C}">
      <dgm:prSet/>
      <dgm:spPr/>
      <dgm:t>
        <a:bodyPr/>
        <a:lstStyle/>
        <a:p>
          <a:endParaRPr lang="en-US"/>
        </a:p>
      </dgm:t>
    </dgm:pt>
    <dgm:pt modelId="{A572A437-39BC-4685-B566-F9515C2B8E38}" type="sibTrans" cxnId="{0A8093B8-2EE9-4FC0-9330-A5D55731D94C}">
      <dgm:prSet/>
      <dgm:spPr/>
      <dgm:t>
        <a:bodyPr/>
        <a:lstStyle/>
        <a:p>
          <a:endParaRPr lang="en-US"/>
        </a:p>
      </dgm:t>
    </dgm:pt>
    <dgm:pt modelId="{86F2368E-5A77-45A5-B975-ED9F1324C5DE}">
      <dgm:prSet/>
      <dgm:spPr/>
      <dgm:t>
        <a:bodyPr/>
        <a:lstStyle/>
        <a:p>
          <a:r>
            <a:rPr lang="nl-NL"/>
            <a:t>Kennis ontwikkelen</a:t>
          </a:r>
          <a:endParaRPr lang="en-US"/>
        </a:p>
      </dgm:t>
    </dgm:pt>
    <dgm:pt modelId="{AA610BCC-2C2B-42B7-8FC2-962B80C1E57C}" type="parTrans" cxnId="{6F19476E-F51A-43BC-BAA5-A7B3C4E97A29}">
      <dgm:prSet/>
      <dgm:spPr/>
      <dgm:t>
        <a:bodyPr/>
        <a:lstStyle/>
        <a:p>
          <a:endParaRPr lang="en-US"/>
        </a:p>
      </dgm:t>
    </dgm:pt>
    <dgm:pt modelId="{2274E9AC-E062-4FC7-B3BA-C214BFF5F43B}" type="sibTrans" cxnId="{6F19476E-F51A-43BC-BAA5-A7B3C4E97A29}">
      <dgm:prSet/>
      <dgm:spPr/>
      <dgm:t>
        <a:bodyPr/>
        <a:lstStyle/>
        <a:p>
          <a:endParaRPr lang="en-US"/>
        </a:p>
      </dgm:t>
    </dgm:pt>
    <dgm:pt modelId="{515FA8D5-E860-4E85-AAB6-C7BE014BD086}">
      <dgm:prSet/>
      <dgm:spPr/>
      <dgm:t>
        <a:bodyPr/>
        <a:lstStyle/>
        <a:p>
          <a:r>
            <a:rPr lang="nl-NL"/>
            <a:t>Kennis toegankelijk maken</a:t>
          </a:r>
          <a:endParaRPr lang="en-US"/>
        </a:p>
      </dgm:t>
    </dgm:pt>
    <dgm:pt modelId="{7874E2EA-0B86-4905-A4D6-A83978E29F29}" type="parTrans" cxnId="{D463F142-1223-4DE3-8303-8DACAA23E265}">
      <dgm:prSet/>
      <dgm:spPr/>
      <dgm:t>
        <a:bodyPr/>
        <a:lstStyle/>
        <a:p>
          <a:endParaRPr lang="en-US"/>
        </a:p>
      </dgm:t>
    </dgm:pt>
    <dgm:pt modelId="{6503F8F8-4B5B-44EC-A8D6-141F31F306BB}" type="sibTrans" cxnId="{D463F142-1223-4DE3-8303-8DACAA23E265}">
      <dgm:prSet/>
      <dgm:spPr/>
      <dgm:t>
        <a:bodyPr/>
        <a:lstStyle/>
        <a:p>
          <a:endParaRPr lang="en-US"/>
        </a:p>
      </dgm:t>
    </dgm:pt>
    <dgm:pt modelId="{134AD79F-6EFE-4696-B928-A471141A7F5C}">
      <dgm:prSet/>
      <dgm:spPr/>
      <dgm:t>
        <a:bodyPr/>
        <a:lstStyle/>
        <a:p>
          <a:r>
            <a:rPr lang="nl-NL"/>
            <a:t>Kennis delen</a:t>
          </a:r>
          <a:endParaRPr lang="en-US"/>
        </a:p>
      </dgm:t>
    </dgm:pt>
    <dgm:pt modelId="{6F678D6B-E260-4605-83D1-4CDDBB73594C}" type="parTrans" cxnId="{3627208B-8734-453F-BEF5-D7EE167E1F70}">
      <dgm:prSet/>
      <dgm:spPr/>
      <dgm:t>
        <a:bodyPr/>
        <a:lstStyle/>
        <a:p>
          <a:endParaRPr lang="en-US"/>
        </a:p>
      </dgm:t>
    </dgm:pt>
    <dgm:pt modelId="{4D7D1471-7508-4E90-8E89-D8BDABE24201}" type="sibTrans" cxnId="{3627208B-8734-453F-BEF5-D7EE167E1F70}">
      <dgm:prSet/>
      <dgm:spPr/>
      <dgm:t>
        <a:bodyPr/>
        <a:lstStyle/>
        <a:p>
          <a:endParaRPr lang="en-US"/>
        </a:p>
      </dgm:t>
    </dgm:pt>
    <dgm:pt modelId="{F2552284-07D0-4848-B359-3F4D0A4E4918}">
      <dgm:prSet/>
      <dgm:spPr/>
      <dgm:t>
        <a:bodyPr/>
        <a:lstStyle/>
        <a:p>
          <a:r>
            <a:rPr lang="nl-NL"/>
            <a:t>Kennis benutten</a:t>
          </a:r>
          <a:endParaRPr lang="en-US"/>
        </a:p>
      </dgm:t>
    </dgm:pt>
    <dgm:pt modelId="{044B2514-F0C7-46D4-B058-634B644F572B}" type="parTrans" cxnId="{E82447C2-F08B-473F-A7EC-83282C91C6D4}">
      <dgm:prSet/>
      <dgm:spPr/>
      <dgm:t>
        <a:bodyPr/>
        <a:lstStyle/>
        <a:p>
          <a:endParaRPr lang="en-US"/>
        </a:p>
      </dgm:t>
    </dgm:pt>
    <dgm:pt modelId="{D4D4D1D1-FBED-4E2C-86FD-6764AEF7639F}" type="sibTrans" cxnId="{E82447C2-F08B-473F-A7EC-83282C91C6D4}">
      <dgm:prSet/>
      <dgm:spPr/>
      <dgm:t>
        <a:bodyPr/>
        <a:lstStyle/>
        <a:p>
          <a:endParaRPr lang="en-US"/>
        </a:p>
      </dgm:t>
    </dgm:pt>
    <dgm:pt modelId="{C218F4B9-4D7D-6B4B-877D-62706112FC4A}" type="pres">
      <dgm:prSet presAssocID="{FC50595B-DB19-4859-B547-A08895452CE0}" presName="diagram" presStyleCnt="0">
        <dgm:presLayoutVars>
          <dgm:dir/>
          <dgm:resizeHandles val="exact"/>
        </dgm:presLayoutVars>
      </dgm:prSet>
      <dgm:spPr/>
    </dgm:pt>
    <dgm:pt modelId="{DA873984-D09F-6E4C-B771-421ADE2F3386}" type="pres">
      <dgm:prSet presAssocID="{C14D119D-36B6-4689-80DF-91D467647265}" presName="node" presStyleLbl="node1" presStyleIdx="0" presStyleCnt="5">
        <dgm:presLayoutVars>
          <dgm:bulletEnabled val="1"/>
        </dgm:presLayoutVars>
      </dgm:prSet>
      <dgm:spPr/>
    </dgm:pt>
    <dgm:pt modelId="{56460849-661F-DD4D-9A1A-BCE86E79E3C1}" type="pres">
      <dgm:prSet presAssocID="{A572A437-39BC-4685-B566-F9515C2B8E38}" presName="sibTrans" presStyleLbl="sibTrans2D1" presStyleIdx="0" presStyleCnt="4"/>
      <dgm:spPr/>
    </dgm:pt>
    <dgm:pt modelId="{6A3677FA-45EF-BD4A-BED3-FEB587B6FC4A}" type="pres">
      <dgm:prSet presAssocID="{A572A437-39BC-4685-B566-F9515C2B8E38}" presName="connectorText" presStyleLbl="sibTrans2D1" presStyleIdx="0" presStyleCnt="4"/>
      <dgm:spPr/>
    </dgm:pt>
    <dgm:pt modelId="{14F588DE-5B27-3B4B-9C3F-2B6B910F45B6}" type="pres">
      <dgm:prSet presAssocID="{86F2368E-5A77-45A5-B975-ED9F1324C5DE}" presName="node" presStyleLbl="node1" presStyleIdx="1" presStyleCnt="5">
        <dgm:presLayoutVars>
          <dgm:bulletEnabled val="1"/>
        </dgm:presLayoutVars>
      </dgm:prSet>
      <dgm:spPr/>
    </dgm:pt>
    <dgm:pt modelId="{B9423DEA-696B-FD46-9D2C-A21A33860394}" type="pres">
      <dgm:prSet presAssocID="{2274E9AC-E062-4FC7-B3BA-C214BFF5F43B}" presName="sibTrans" presStyleLbl="sibTrans2D1" presStyleIdx="1" presStyleCnt="4"/>
      <dgm:spPr/>
    </dgm:pt>
    <dgm:pt modelId="{882BEF0B-6FED-EF46-A938-F82258DE6D3C}" type="pres">
      <dgm:prSet presAssocID="{2274E9AC-E062-4FC7-B3BA-C214BFF5F43B}" presName="connectorText" presStyleLbl="sibTrans2D1" presStyleIdx="1" presStyleCnt="4"/>
      <dgm:spPr/>
    </dgm:pt>
    <dgm:pt modelId="{54E0AD99-04FB-D54C-9EBB-3CDE7EF9E6FB}" type="pres">
      <dgm:prSet presAssocID="{515FA8D5-E860-4E85-AAB6-C7BE014BD086}" presName="node" presStyleLbl="node1" presStyleIdx="2" presStyleCnt="5">
        <dgm:presLayoutVars>
          <dgm:bulletEnabled val="1"/>
        </dgm:presLayoutVars>
      </dgm:prSet>
      <dgm:spPr/>
    </dgm:pt>
    <dgm:pt modelId="{839D8907-3D13-A248-93FD-80243B5E87E0}" type="pres">
      <dgm:prSet presAssocID="{6503F8F8-4B5B-44EC-A8D6-141F31F306BB}" presName="sibTrans" presStyleLbl="sibTrans2D1" presStyleIdx="2" presStyleCnt="4"/>
      <dgm:spPr/>
    </dgm:pt>
    <dgm:pt modelId="{B96FE57F-2D0D-7349-B91E-030C4732D460}" type="pres">
      <dgm:prSet presAssocID="{6503F8F8-4B5B-44EC-A8D6-141F31F306BB}" presName="connectorText" presStyleLbl="sibTrans2D1" presStyleIdx="2" presStyleCnt="4"/>
      <dgm:spPr/>
    </dgm:pt>
    <dgm:pt modelId="{8651A174-E990-9B43-A93E-86F814340F21}" type="pres">
      <dgm:prSet presAssocID="{134AD79F-6EFE-4696-B928-A471141A7F5C}" presName="node" presStyleLbl="node1" presStyleIdx="3" presStyleCnt="5">
        <dgm:presLayoutVars>
          <dgm:bulletEnabled val="1"/>
        </dgm:presLayoutVars>
      </dgm:prSet>
      <dgm:spPr/>
    </dgm:pt>
    <dgm:pt modelId="{E1AEDE12-290C-9044-A053-2E5EF7E5B1BB}" type="pres">
      <dgm:prSet presAssocID="{4D7D1471-7508-4E90-8E89-D8BDABE24201}" presName="sibTrans" presStyleLbl="sibTrans2D1" presStyleIdx="3" presStyleCnt="4"/>
      <dgm:spPr/>
    </dgm:pt>
    <dgm:pt modelId="{9246F3EF-7EF9-9D49-9541-5D9159C94F30}" type="pres">
      <dgm:prSet presAssocID="{4D7D1471-7508-4E90-8E89-D8BDABE24201}" presName="connectorText" presStyleLbl="sibTrans2D1" presStyleIdx="3" presStyleCnt="4"/>
      <dgm:spPr/>
    </dgm:pt>
    <dgm:pt modelId="{48C6484C-4B4F-6241-B0DB-5665C75E0B30}" type="pres">
      <dgm:prSet presAssocID="{F2552284-07D0-4848-B359-3F4D0A4E4918}" presName="node" presStyleLbl="node1" presStyleIdx="4" presStyleCnt="5">
        <dgm:presLayoutVars>
          <dgm:bulletEnabled val="1"/>
        </dgm:presLayoutVars>
      </dgm:prSet>
      <dgm:spPr/>
    </dgm:pt>
  </dgm:ptLst>
  <dgm:cxnLst>
    <dgm:cxn modelId="{23C02704-22D1-E44D-8067-528A48035B20}" type="presOf" srcId="{515FA8D5-E860-4E85-AAB6-C7BE014BD086}" destId="{54E0AD99-04FB-D54C-9EBB-3CDE7EF9E6FB}" srcOrd="0" destOrd="0" presId="urn:microsoft.com/office/officeart/2005/8/layout/process5"/>
    <dgm:cxn modelId="{9A96EF27-C2A5-644B-89A9-C053842EB370}" type="presOf" srcId="{F2552284-07D0-4848-B359-3F4D0A4E4918}" destId="{48C6484C-4B4F-6241-B0DB-5665C75E0B30}" srcOrd="0" destOrd="0" presId="urn:microsoft.com/office/officeart/2005/8/layout/process5"/>
    <dgm:cxn modelId="{D463F142-1223-4DE3-8303-8DACAA23E265}" srcId="{FC50595B-DB19-4859-B547-A08895452CE0}" destId="{515FA8D5-E860-4E85-AAB6-C7BE014BD086}" srcOrd="2" destOrd="0" parTransId="{7874E2EA-0B86-4905-A4D6-A83978E29F29}" sibTransId="{6503F8F8-4B5B-44EC-A8D6-141F31F306BB}"/>
    <dgm:cxn modelId="{12DF9B52-699B-C549-A47D-30AFC5AEF5AA}" type="presOf" srcId="{134AD79F-6EFE-4696-B928-A471141A7F5C}" destId="{8651A174-E990-9B43-A93E-86F814340F21}" srcOrd="0" destOrd="0" presId="urn:microsoft.com/office/officeart/2005/8/layout/process5"/>
    <dgm:cxn modelId="{C9574D60-1129-2641-A077-228F9B2F6D86}" type="presOf" srcId="{4D7D1471-7508-4E90-8E89-D8BDABE24201}" destId="{E1AEDE12-290C-9044-A053-2E5EF7E5B1BB}" srcOrd="0" destOrd="0" presId="urn:microsoft.com/office/officeart/2005/8/layout/process5"/>
    <dgm:cxn modelId="{6F19476E-F51A-43BC-BAA5-A7B3C4E97A29}" srcId="{FC50595B-DB19-4859-B547-A08895452CE0}" destId="{86F2368E-5A77-45A5-B975-ED9F1324C5DE}" srcOrd="1" destOrd="0" parTransId="{AA610BCC-2C2B-42B7-8FC2-962B80C1E57C}" sibTransId="{2274E9AC-E062-4FC7-B3BA-C214BFF5F43B}"/>
    <dgm:cxn modelId="{1334A26F-9544-0A46-95CA-FDE8B37750FC}" type="presOf" srcId="{2274E9AC-E062-4FC7-B3BA-C214BFF5F43B}" destId="{882BEF0B-6FED-EF46-A938-F82258DE6D3C}" srcOrd="1" destOrd="0" presId="urn:microsoft.com/office/officeart/2005/8/layout/process5"/>
    <dgm:cxn modelId="{41EA4280-A123-3842-8F47-89EA5ED72EAA}" type="presOf" srcId="{FC50595B-DB19-4859-B547-A08895452CE0}" destId="{C218F4B9-4D7D-6B4B-877D-62706112FC4A}" srcOrd="0" destOrd="0" presId="urn:microsoft.com/office/officeart/2005/8/layout/process5"/>
    <dgm:cxn modelId="{3627208B-8734-453F-BEF5-D7EE167E1F70}" srcId="{FC50595B-DB19-4859-B547-A08895452CE0}" destId="{134AD79F-6EFE-4696-B928-A471141A7F5C}" srcOrd="3" destOrd="0" parTransId="{6F678D6B-E260-4605-83D1-4CDDBB73594C}" sibTransId="{4D7D1471-7508-4E90-8E89-D8BDABE24201}"/>
    <dgm:cxn modelId="{8952878B-AFB3-DF46-93C9-BC7EBC269494}" type="presOf" srcId="{A572A437-39BC-4685-B566-F9515C2B8E38}" destId="{6A3677FA-45EF-BD4A-BED3-FEB587B6FC4A}" srcOrd="1" destOrd="0" presId="urn:microsoft.com/office/officeart/2005/8/layout/process5"/>
    <dgm:cxn modelId="{AB97D495-99B7-6745-96BF-65643D2A3FE8}" type="presOf" srcId="{86F2368E-5A77-45A5-B975-ED9F1324C5DE}" destId="{14F588DE-5B27-3B4B-9C3F-2B6B910F45B6}" srcOrd="0" destOrd="0" presId="urn:microsoft.com/office/officeart/2005/8/layout/process5"/>
    <dgm:cxn modelId="{B0763FA0-7842-8D4C-AF0B-50A8D2173C0E}" type="presOf" srcId="{6503F8F8-4B5B-44EC-A8D6-141F31F306BB}" destId="{B96FE57F-2D0D-7349-B91E-030C4732D460}" srcOrd="1" destOrd="0" presId="urn:microsoft.com/office/officeart/2005/8/layout/process5"/>
    <dgm:cxn modelId="{0A8093B8-2EE9-4FC0-9330-A5D55731D94C}" srcId="{FC50595B-DB19-4859-B547-A08895452CE0}" destId="{C14D119D-36B6-4689-80DF-91D467647265}" srcOrd="0" destOrd="0" parTransId="{C430E4A9-08E8-4500-86A2-BFF991F5477B}" sibTransId="{A572A437-39BC-4685-B566-F9515C2B8E38}"/>
    <dgm:cxn modelId="{E82447C2-F08B-473F-A7EC-83282C91C6D4}" srcId="{FC50595B-DB19-4859-B547-A08895452CE0}" destId="{F2552284-07D0-4848-B359-3F4D0A4E4918}" srcOrd="4" destOrd="0" parTransId="{044B2514-F0C7-46D4-B058-634B644F572B}" sibTransId="{D4D4D1D1-FBED-4E2C-86FD-6764AEF7639F}"/>
    <dgm:cxn modelId="{5DB175C2-B51C-FC47-ACE7-6ECB15A4D483}" type="presOf" srcId="{A572A437-39BC-4685-B566-F9515C2B8E38}" destId="{56460849-661F-DD4D-9A1A-BCE86E79E3C1}" srcOrd="0" destOrd="0" presId="urn:microsoft.com/office/officeart/2005/8/layout/process5"/>
    <dgm:cxn modelId="{F1FCCDC3-CB49-B34C-8758-CF7199D116E7}" type="presOf" srcId="{2274E9AC-E062-4FC7-B3BA-C214BFF5F43B}" destId="{B9423DEA-696B-FD46-9D2C-A21A33860394}" srcOrd="0" destOrd="0" presId="urn:microsoft.com/office/officeart/2005/8/layout/process5"/>
    <dgm:cxn modelId="{4BB226E1-6B97-EA46-A1FE-1FCBBE3B9FF8}" type="presOf" srcId="{6503F8F8-4B5B-44EC-A8D6-141F31F306BB}" destId="{839D8907-3D13-A248-93FD-80243B5E87E0}" srcOrd="0" destOrd="0" presId="urn:microsoft.com/office/officeart/2005/8/layout/process5"/>
    <dgm:cxn modelId="{56C6D8FA-6A13-2847-9E60-4B24645607CA}" type="presOf" srcId="{4D7D1471-7508-4E90-8E89-D8BDABE24201}" destId="{9246F3EF-7EF9-9D49-9541-5D9159C94F30}" srcOrd="1" destOrd="0" presId="urn:microsoft.com/office/officeart/2005/8/layout/process5"/>
    <dgm:cxn modelId="{360A68FD-98C4-5E4C-9DB5-7F6B418B7502}" type="presOf" srcId="{C14D119D-36B6-4689-80DF-91D467647265}" destId="{DA873984-D09F-6E4C-B771-421ADE2F3386}" srcOrd="0" destOrd="0" presId="urn:microsoft.com/office/officeart/2005/8/layout/process5"/>
    <dgm:cxn modelId="{45B2C5B9-BD95-BE4A-9EA8-1A44546A8C72}" type="presParOf" srcId="{C218F4B9-4D7D-6B4B-877D-62706112FC4A}" destId="{DA873984-D09F-6E4C-B771-421ADE2F3386}" srcOrd="0" destOrd="0" presId="urn:microsoft.com/office/officeart/2005/8/layout/process5"/>
    <dgm:cxn modelId="{82156548-0393-5A47-8F72-2BA013A7F5E4}" type="presParOf" srcId="{C218F4B9-4D7D-6B4B-877D-62706112FC4A}" destId="{56460849-661F-DD4D-9A1A-BCE86E79E3C1}" srcOrd="1" destOrd="0" presId="urn:microsoft.com/office/officeart/2005/8/layout/process5"/>
    <dgm:cxn modelId="{20B492D2-95BC-1845-87AC-78B0C568C47F}" type="presParOf" srcId="{56460849-661F-DD4D-9A1A-BCE86E79E3C1}" destId="{6A3677FA-45EF-BD4A-BED3-FEB587B6FC4A}" srcOrd="0" destOrd="0" presId="urn:microsoft.com/office/officeart/2005/8/layout/process5"/>
    <dgm:cxn modelId="{0871DDE9-E1C3-6546-816A-3CE44E8A79C3}" type="presParOf" srcId="{C218F4B9-4D7D-6B4B-877D-62706112FC4A}" destId="{14F588DE-5B27-3B4B-9C3F-2B6B910F45B6}" srcOrd="2" destOrd="0" presId="urn:microsoft.com/office/officeart/2005/8/layout/process5"/>
    <dgm:cxn modelId="{01D671EA-F2D5-4145-97E7-EA339E04119D}" type="presParOf" srcId="{C218F4B9-4D7D-6B4B-877D-62706112FC4A}" destId="{B9423DEA-696B-FD46-9D2C-A21A33860394}" srcOrd="3" destOrd="0" presId="urn:microsoft.com/office/officeart/2005/8/layout/process5"/>
    <dgm:cxn modelId="{1538B067-7010-3D4E-AC30-6A238604E41F}" type="presParOf" srcId="{B9423DEA-696B-FD46-9D2C-A21A33860394}" destId="{882BEF0B-6FED-EF46-A938-F82258DE6D3C}" srcOrd="0" destOrd="0" presId="urn:microsoft.com/office/officeart/2005/8/layout/process5"/>
    <dgm:cxn modelId="{F2C202E6-E9E5-7847-B9BF-4C27FA9D984D}" type="presParOf" srcId="{C218F4B9-4D7D-6B4B-877D-62706112FC4A}" destId="{54E0AD99-04FB-D54C-9EBB-3CDE7EF9E6FB}" srcOrd="4" destOrd="0" presId="urn:microsoft.com/office/officeart/2005/8/layout/process5"/>
    <dgm:cxn modelId="{A4BE3730-C705-424B-BBAE-0D61B7D2E4E0}" type="presParOf" srcId="{C218F4B9-4D7D-6B4B-877D-62706112FC4A}" destId="{839D8907-3D13-A248-93FD-80243B5E87E0}" srcOrd="5" destOrd="0" presId="urn:microsoft.com/office/officeart/2005/8/layout/process5"/>
    <dgm:cxn modelId="{406CE352-7A43-E74A-9ADD-AE7842EEAAE5}" type="presParOf" srcId="{839D8907-3D13-A248-93FD-80243B5E87E0}" destId="{B96FE57F-2D0D-7349-B91E-030C4732D460}" srcOrd="0" destOrd="0" presId="urn:microsoft.com/office/officeart/2005/8/layout/process5"/>
    <dgm:cxn modelId="{3B7E9F06-4F6C-414C-AD10-0FD336F618E5}" type="presParOf" srcId="{C218F4B9-4D7D-6B4B-877D-62706112FC4A}" destId="{8651A174-E990-9B43-A93E-86F814340F21}" srcOrd="6" destOrd="0" presId="urn:microsoft.com/office/officeart/2005/8/layout/process5"/>
    <dgm:cxn modelId="{3A372CF4-4EFC-6E4B-A3F5-B1B72B94FDDF}" type="presParOf" srcId="{C218F4B9-4D7D-6B4B-877D-62706112FC4A}" destId="{E1AEDE12-290C-9044-A053-2E5EF7E5B1BB}" srcOrd="7" destOrd="0" presId="urn:microsoft.com/office/officeart/2005/8/layout/process5"/>
    <dgm:cxn modelId="{1D08CB8B-D9FB-6D4A-8F69-5466FA7AAD22}" type="presParOf" srcId="{E1AEDE12-290C-9044-A053-2E5EF7E5B1BB}" destId="{9246F3EF-7EF9-9D49-9541-5D9159C94F30}" srcOrd="0" destOrd="0" presId="urn:microsoft.com/office/officeart/2005/8/layout/process5"/>
    <dgm:cxn modelId="{A996F3DC-C2B5-1840-A2F4-6C254A34608F}" type="presParOf" srcId="{C218F4B9-4D7D-6B4B-877D-62706112FC4A}" destId="{48C6484C-4B4F-6241-B0DB-5665C75E0B3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41F6B-3D0B-AF46-8C70-75271944DAFA}">
      <dsp:nvSpPr>
        <dsp:cNvPr id="0" name=""/>
        <dsp:cNvSpPr/>
      </dsp:nvSpPr>
      <dsp:spPr>
        <a:xfrm>
          <a:off x="2231348" y="1234596"/>
          <a:ext cx="4816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66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9373" y="1277755"/>
        <a:ext cx="25613" cy="5122"/>
      </dsp:txXfrm>
    </dsp:sp>
    <dsp:sp modelId="{7974C92F-56B6-4D43-8D83-3E6C11BC2580}">
      <dsp:nvSpPr>
        <dsp:cNvPr id="0" name=""/>
        <dsp:cNvSpPr/>
      </dsp:nvSpPr>
      <dsp:spPr>
        <a:xfrm>
          <a:off x="5916" y="612146"/>
          <a:ext cx="2227231" cy="1336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36" tIns="114558" rIns="109136" bIns="11455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/>
            <a:t>Gelijke kansen</a:t>
          </a:r>
          <a:endParaRPr lang="en-US" sz="2200" kern="1200"/>
        </a:p>
      </dsp:txBody>
      <dsp:txXfrm>
        <a:off x="5916" y="612146"/>
        <a:ext cx="2227231" cy="1336339"/>
      </dsp:txXfrm>
    </dsp:sp>
    <dsp:sp modelId="{67B5D44D-4A04-4A41-A8DE-89E6CBE1D194}">
      <dsp:nvSpPr>
        <dsp:cNvPr id="0" name=""/>
        <dsp:cNvSpPr/>
      </dsp:nvSpPr>
      <dsp:spPr>
        <a:xfrm>
          <a:off x="4970843" y="1234596"/>
          <a:ext cx="4816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66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98868" y="1277755"/>
        <a:ext cx="25613" cy="5122"/>
      </dsp:txXfrm>
    </dsp:sp>
    <dsp:sp modelId="{27E51809-77CF-BD47-BA99-738236136B23}">
      <dsp:nvSpPr>
        <dsp:cNvPr id="0" name=""/>
        <dsp:cNvSpPr/>
      </dsp:nvSpPr>
      <dsp:spPr>
        <a:xfrm>
          <a:off x="2745411" y="612146"/>
          <a:ext cx="2227231" cy="1336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36" tIns="114558" rIns="109136" bIns="11455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dirty="0"/>
            <a:t>De school als lerende organisatie</a:t>
          </a:r>
          <a:endParaRPr lang="en-US" sz="2200" kern="1200" dirty="0"/>
        </a:p>
      </dsp:txBody>
      <dsp:txXfrm>
        <a:off x="2745411" y="612146"/>
        <a:ext cx="2227231" cy="1336339"/>
      </dsp:txXfrm>
    </dsp:sp>
    <dsp:sp modelId="{96E3D93F-6820-0846-8A2E-C8003AFFF17C}">
      <dsp:nvSpPr>
        <dsp:cNvPr id="0" name=""/>
        <dsp:cNvSpPr/>
      </dsp:nvSpPr>
      <dsp:spPr>
        <a:xfrm>
          <a:off x="1119532" y="1946685"/>
          <a:ext cx="5478989" cy="481663"/>
        </a:xfrm>
        <a:custGeom>
          <a:avLst/>
          <a:gdLst/>
          <a:ahLst/>
          <a:cxnLst/>
          <a:rect l="0" t="0" r="0" b="0"/>
          <a:pathLst>
            <a:path>
              <a:moveTo>
                <a:pt x="5478989" y="0"/>
              </a:moveTo>
              <a:lnTo>
                <a:pt x="5478989" y="257931"/>
              </a:lnTo>
              <a:lnTo>
                <a:pt x="0" y="257931"/>
              </a:lnTo>
              <a:lnTo>
                <a:pt x="0" y="481663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1455" y="2184956"/>
        <a:ext cx="275144" cy="5122"/>
      </dsp:txXfrm>
    </dsp:sp>
    <dsp:sp modelId="{FDCF8881-2D94-4C48-9B4B-72DA1FE99E50}">
      <dsp:nvSpPr>
        <dsp:cNvPr id="0" name=""/>
        <dsp:cNvSpPr/>
      </dsp:nvSpPr>
      <dsp:spPr>
        <a:xfrm>
          <a:off x="5484906" y="612146"/>
          <a:ext cx="2227231" cy="13363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36" tIns="114558" rIns="109136" bIns="11455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dirty="0"/>
            <a:t>Kennis en vaardigheden van leerlingen</a:t>
          </a:r>
          <a:endParaRPr lang="en-US" sz="2200" kern="1200" dirty="0"/>
        </a:p>
      </dsp:txBody>
      <dsp:txXfrm>
        <a:off x="5484906" y="612146"/>
        <a:ext cx="2227231" cy="1336339"/>
      </dsp:txXfrm>
    </dsp:sp>
    <dsp:sp modelId="{63439602-A9F5-9646-B1CD-4B6CA2F56E23}">
      <dsp:nvSpPr>
        <dsp:cNvPr id="0" name=""/>
        <dsp:cNvSpPr/>
      </dsp:nvSpPr>
      <dsp:spPr>
        <a:xfrm>
          <a:off x="2231348" y="3083198"/>
          <a:ext cx="4816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663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9373" y="3126357"/>
        <a:ext cx="25613" cy="5122"/>
      </dsp:txXfrm>
    </dsp:sp>
    <dsp:sp modelId="{677CFDFF-19C4-C840-88C0-F316BB8E3B7A}">
      <dsp:nvSpPr>
        <dsp:cNvPr id="0" name=""/>
        <dsp:cNvSpPr/>
      </dsp:nvSpPr>
      <dsp:spPr>
        <a:xfrm>
          <a:off x="5916" y="2460749"/>
          <a:ext cx="2227231" cy="13363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36" tIns="114558" rIns="109136" bIns="11455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/>
            <a:t>Inclusieve leeromgeving</a:t>
          </a:r>
          <a:endParaRPr lang="en-US" sz="2200" kern="1200"/>
        </a:p>
      </dsp:txBody>
      <dsp:txXfrm>
        <a:off x="5916" y="2460749"/>
        <a:ext cx="2227231" cy="1336339"/>
      </dsp:txXfrm>
    </dsp:sp>
    <dsp:sp modelId="{E0C2D4C8-6297-DF45-9DF3-AE9269DF42F9}">
      <dsp:nvSpPr>
        <dsp:cNvPr id="0" name=""/>
        <dsp:cNvSpPr/>
      </dsp:nvSpPr>
      <dsp:spPr>
        <a:xfrm>
          <a:off x="4970843" y="3083198"/>
          <a:ext cx="4816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663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98868" y="3126357"/>
        <a:ext cx="25613" cy="5122"/>
      </dsp:txXfrm>
    </dsp:sp>
    <dsp:sp modelId="{429E6F95-9365-DC41-8B85-83FD31CE4ED3}">
      <dsp:nvSpPr>
        <dsp:cNvPr id="0" name=""/>
        <dsp:cNvSpPr/>
      </dsp:nvSpPr>
      <dsp:spPr>
        <a:xfrm>
          <a:off x="2745411" y="2460749"/>
          <a:ext cx="2227231" cy="1336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36" tIns="114558" rIns="109136" bIns="11455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/>
            <a:t>Technologie in het onderwijs</a:t>
          </a:r>
          <a:endParaRPr lang="en-US" sz="2200" kern="1200"/>
        </a:p>
      </dsp:txBody>
      <dsp:txXfrm>
        <a:off x="2745411" y="2460749"/>
        <a:ext cx="2227231" cy="1336339"/>
      </dsp:txXfrm>
    </dsp:sp>
    <dsp:sp modelId="{28165DF2-D36F-0E4A-872E-B8AA344BE718}">
      <dsp:nvSpPr>
        <dsp:cNvPr id="0" name=""/>
        <dsp:cNvSpPr/>
      </dsp:nvSpPr>
      <dsp:spPr>
        <a:xfrm>
          <a:off x="5484906" y="2460749"/>
          <a:ext cx="2227231" cy="1336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36" tIns="114558" rIns="109136" bIns="11455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/>
            <a:t>Kwalificaties en opleiding van leraren</a:t>
          </a:r>
          <a:endParaRPr lang="en-US" sz="2200" kern="1200"/>
        </a:p>
      </dsp:txBody>
      <dsp:txXfrm>
        <a:off x="5484906" y="2460749"/>
        <a:ext cx="2227231" cy="1336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73984-D09F-6E4C-B771-421ADE2F3386}">
      <dsp:nvSpPr>
        <dsp:cNvPr id="0" name=""/>
        <dsp:cNvSpPr/>
      </dsp:nvSpPr>
      <dsp:spPr>
        <a:xfrm>
          <a:off x="5421" y="327325"/>
          <a:ext cx="1620325" cy="972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Vragen formuleren</a:t>
          </a:r>
          <a:endParaRPr lang="en-US" sz="1800" kern="1200"/>
        </a:p>
      </dsp:txBody>
      <dsp:txXfrm>
        <a:off x="33896" y="355800"/>
        <a:ext cx="1563375" cy="915245"/>
      </dsp:txXfrm>
    </dsp:sp>
    <dsp:sp modelId="{56460849-661F-DD4D-9A1A-BCE86E79E3C1}">
      <dsp:nvSpPr>
        <dsp:cNvPr id="0" name=""/>
        <dsp:cNvSpPr/>
      </dsp:nvSpPr>
      <dsp:spPr>
        <a:xfrm>
          <a:off x="1768335" y="612502"/>
          <a:ext cx="343509" cy="401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68335" y="692870"/>
        <a:ext cx="240456" cy="241104"/>
      </dsp:txXfrm>
    </dsp:sp>
    <dsp:sp modelId="{14F588DE-5B27-3B4B-9C3F-2B6B910F45B6}">
      <dsp:nvSpPr>
        <dsp:cNvPr id="0" name=""/>
        <dsp:cNvSpPr/>
      </dsp:nvSpPr>
      <dsp:spPr>
        <a:xfrm>
          <a:off x="2273877" y="327325"/>
          <a:ext cx="1620325" cy="972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Kennis ontwikkelen</a:t>
          </a:r>
          <a:endParaRPr lang="en-US" sz="1800" kern="1200"/>
        </a:p>
      </dsp:txBody>
      <dsp:txXfrm>
        <a:off x="2302352" y="355800"/>
        <a:ext cx="1563375" cy="915245"/>
      </dsp:txXfrm>
    </dsp:sp>
    <dsp:sp modelId="{B9423DEA-696B-FD46-9D2C-A21A33860394}">
      <dsp:nvSpPr>
        <dsp:cNvPr id="0" name=""/>
        <dsp:cNvSpPr/>
      </dsp:nvSpPr>
      <dsp:spPr>
        <a:xfrm>
          <a:off x="4036792" y="612502"/>
          <a:ext cx="343509" cy="401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036792" y="692870"/>
        <a:ext cx="240456" cy="241104"/>
      </dsp:txXfrm>
    </dsp:sp>
    <dsp:sp modelId="{54E0AD99-04FB-D54C-9EBB-3CDE7EF9E6FB}">
      <dsp:nvSpPr>
        <dsp:cNvPr id="0" name=""/>
        <dsp:cNvSpPr/>
      </dsp:nvSpPr>
      <dsp:spPr>
        <a:xfrm>
          <a:off x="4542333" y="327325"/>
          <a:ext cx="1620325" cy="972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Kennis toegankelijk maken</a:t>
          </a:r>
          <a:endParaRPr lang="en-US" sz="1800" kern="1200"/>
        </a:p>
      </dsp:txBody>
      <dsp:txXfrm>
        <a:off x="4570808" y="355800"/>
        <a:ext cx="1563375" cy="915245"/>
      </dsp:txXfrm>
    </dsp:sp>
    <dsp:sp modelId="{839D8907-3D13-A248-93FD-80243B5E87E0}">
      <dsp:nvSpPr>
        <dsp:cNvPr id="0" name=""/>
        <dsp:cNvSpPr/>
      </dsp:nvSpPr>
      <dsp:spPr>
        <a:xfrm rot="5400000">
          <a:off x="5180742" y="1412943"/>
          <a:ext cx="343509" cy="401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5231945" y="1442109"/>
        <a:ext cx="241104" cy="240456"/>
      </dsp:txXfrm>
    </dsp:sp>
    <dsp:sp modelId="{8651A174-E990-9B43-A93E-86F814340F21}">
      <dsp:nvSpPr>
        <dsp:cNvPr id="0" name=""/>
        <dsp:cNvSpPr/>
      </dsp:nvSpPr>
      <dsp:spPr>
        <a:xfrm>
          <a:off x="4542333" y="1947651"/>
          <a:ext cx="1620325" cy="972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Kennis delen</a:t>
          </a:r>
          <a:endParaRPr lang="en-US" sz="1800" kern="1200"/>
        </a:p>
      </dsp:txBody>
      <dsp:txXfrm>
        <a:off x="4570808" y="1976126"/>
        <a:ext cx="1563375" cy="915245"/>
      </dsp:txXfrm>
    </dsp:sp>
    <dsp:sp modelId="{E1AEDE12-290C-9044-A053-2E5EF7E5B1BB}">
      <dsp:nvSpPr>
        <dsp:cNvPr id="0" name=""/>
        <dsp:cNvSpPr/>
      </dsp:nvSpPr>
      <dsp:spPr>
        <a:xfrm rot="10800000">
          <a:off x="4056236" y="2232828"/>
          <a:ext cx="343509" cy="401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4159289" y="2313196"/>
        <a:ext cx="240456" cy="241104"/>
      </dsp:txXfrm>
    </dsp:sp>
    <dsp:sp modelId="{48C6484C-4B4F-6241-B0DB-5665C75E0B30}">
      <dsp:nvSpPr>
        <dsp:cNvPr id="0" name=""/>
        <dsp:cNvSpPr/>
      </dsp:nvSpPr>
      <dsp:spPr>
        <a:xfrm>
          <a:off x="2273877" y="1947651"/>
          <a:ext cx="1620325" cy="972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Kennis benutten</a:t>
          </a:r>
          <a:endParaRPr lang="en-US" sz="1800" kern="1200"/>
        </a:p>
      </dsp:txBody>
      <dsp:txXfrm>
        <a:off x="2302352" y="1976126"/>
        <a:ext cx="1563375" cy="915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7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5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6/12/22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8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2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5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7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6/12/22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4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D929FD4-8575-A984-790D-597309B06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333" r="-1" b="14163"/>
          <a:stretch/>
        </p:blipFill>
        <p:spPr>
          <a:xfrm>
            <a:off x="20" y="1376"/>
            <a:ext cx="12188932" cy="685662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095E96-319D-4055-AD99-41FEB4030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546522"/>
            <a:ext cx="6327657" cy="400397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EBF7A8-B42B-4EC3-B442-9B2D1902A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1546521"/>
            <a:ext cx="6327656" cy="401607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7C2869-2934-944C-8CB0-11A2A495D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1828800"/>
            <a:ext cx="4958128" cy="2209800"/>
          </a:xfrm>
        </p:spPr>
        <p:txBody>
          <a:bodyPr anchor="b">
            <a:normAutofit/>
          </a:bodyPr>
          <a:lstStyle/>
          <a:p>
            <a:pPr algn="l"/>
            <a:r>
              <a:rPr lang="nl-NL" dirty="0">
                <a:solidFill>
                  <a:srgbClr val="FFFFFF"/>
                </a:solidFill>
              </a:rPr>
              <a:t>Kennisagenda voor gelijke kansen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607792-D4A2-4348-8193-8B9D97494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191001"/>
            <a:ext cx="4958128" cy="1120477"/>
          </a:xfrm>
        </p:spPr>
        <p:txBody>
          <a:bodyPr anchor="t">
            <a:normAutofit/>
          </a:bodyPr>
          <a:lstStyle/>
          <a:p>
            <a:pPr algn="l"/>
            <a:r>
              <a:rPr lang="nl-NL" sz="2200">
                <a:solidFill>
                  <a:srgbClr val="FFFFFF"/>
                </a:solidFill>
              </a:rPr>
              <a:t>Alfons ten Brummelhuis</a:t>
            </a:r>
          </a:p>
          <a:p>
            <a:pPr algn="l"/>
            <a:r>
              <a:rPr lang="nl-NL" sz="2200">
                <a:solidFill>
                  <a:srgbClr val="FFFFFF"/>
                </a:solidFill>
              </a:rPr>
              <a:t>18 juni 2022</a:t>
            </a:r>
          </a:p>
        </p:txBody>
      </p:sp>
    </p:spTree>
    <p:extLst>
      <p:ext uri="{BB962C8B-B14F-4D97-AF65-F5344CB8AC3E}">
        <p14:creationId xmlns:p14="http://schemas.microsoft.com/office/powerpoint/2010/main" val="141076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2AFDBE-5E41-8E4D-90D2-3D510BA5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973" y="647962"/>
            <a:ext cx="5638800" cy="23076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1. longlist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2. shortlist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thema’s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A0AB1E0-FFE6-4D14-96E0-C0F76F64B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36314" y="-39361"/>
            <a:ext cx="1295924" cy="1374648"/>
          </a:xfrm>
          <a:prstGeom prst="rect">
            <a:avLst/>
          </a:prstGeom>
        </p:spPr>
      </p:pic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43BF529C-7FA2-C840-97C8-847928F04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65" r="-2" b="22539"/>
          <a:stretch/>
        </p:blipFill>
        <p:spPr>
          <a:xfrm>
            <a:off x="-926759" y="3034643"/>
            <a:ext cx="10107827" cy="3798725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47E834-B9F5-403B-98C3-A4B024A6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197924-0AED-1F46-A353-5E9A76594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2227" r="-1" b="-1"/>
          <a:stretch/>
        </p:blipFill>
        <p:spPr>
          <a:xfrm>
            <a:off x="-2988" y="10"/>
            <a:ext cx="12188952" cy="6856614"/>
          </a:xfrm>
          <a:prstGeom prst="rect">
            <a:avLst/>
          </a:prstGeom>
        </p:spPr>
      </p:pic>
      <p:pic>
        <p:nvPicPr>
          <p:cNvPr id="28" name="Picture 17">
            <a:extLst>
              <a:ext uri="{FF2B5EF4-FFF2-40B4-BE49-F238E27FC236}">
                <a16:creationId xmlns:a16="http://schemas.microsoft.com/office/drawing/2014/main" id="{BBF9703A-116F-4B3B-B77F-03C8F82F2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40988" y="-43974"/>
            <a:ext cx="1447800" cy="1535750"/>
          </a:xfrm>
          <a:prstGeom prst="rect">
            <a:avLst/>
          </a:prstGeom>
        </p:spPr>
      </p:pic>
      <p:pic>
        <p:nvPicPr>
          <p:cNvPr id="29" name="Picture 19">
            <a:extLst>
              <a:ext uri="{FF2B5EF4-FFF2-40B4-BE49-F238E27FC236}">
                <a16:creationId xmlns:a16="http://schemas.microsoft.com/office/drawing/2014/main" id="{A1B4061D-A626-49CE-9EA0-6A70DA7D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14364" y="3672852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2AFDBE-5E41-8E4D-90D2-3D510BA5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167" y="218123"/>
            <a:ext cx="9992129" cy="128347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100" dirty="0">
                <a:solidFill>
                  <a:schemeClr val="tx2"/>
                </a:solidFill>
              </a:rPr>
            </a:br>
            <a:br>
              <a:rPr lang="en-US" sz="1100" dirty="0">
                <a:solidFill>
                  <a:schemeClr val="tx2"/>
                </a:solidFill>
              </a:rPr>
            </a:br>
            <a:br>
              <a:rPr lang="en-US" sz="1100" dirty="0">
                <a:solidFill>
                  <a:schemeClr val="tx2"/>
                </a:solidFill>
              </a:rPr>
            </a:br>
            <a:br>
              <a:rPr lang="en-US" sz="1100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6 </a:t>
            </a:r>
            <a:r>
              <a:rPr lang="en-US" dirty="0" err="1">
                <a:solidFill>
                  <a:schemeClr val="tx2"/>
                </a:solidFill>
              </a:rPr>
              <a:t>thema’s</a:t>
            </a:r>
            <a:br>
              <a:rPr lang="en-US" sz="1100" dirty="0">
                <a:solidFill>
                  <a:schemeClr val="tx2"/>
                </a:solidFill>
              </a:rPr>
            </a:br>
            <a:br>
              <a:rPr lang="en-US" sz="1100" dirty="0">
                <a:solidFill>
                  <a:schemeClr val="tx2"/>
                </a:solidFill>
              </a:rPr>
            </a:br>
            <a:br>
              <a:rPr lang="en-US" sz="1100" dirty="0">
                <a:solidFill>
                  <a:schemeClr val="tx2"/>
                </a:solidFill>
              </a:rPr>
            </a:b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29" name="Tijdelijke aanduiding voor inhoud 14">
            <a:extLst>
              <a:ext uri="{FF2B5EF4-FFF2-40B4-BE49-F238E27FC236}">
                <a16:creationId xmlns:a16="http://schemas.microsoft.com/office/drawing/2014/main" id="{D7F7AAB1-8C19-2648-ED7B-830C234FE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264739"/>
              </p:ext>
            </p:extLst>
          </p:nvPr>
        </p:nvGraphicFramePr>
        <p:xfrm>
          <a:off x="1191167" y="1719715"/>
          <a:ext cx="7718055" cy="440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0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9DA4B2B-B54E-43B4-A1A4-EB704F7F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1" t="54841" r="-1"/>
          <a:stretch/>
        </p:blipFill>
        <p:spPr>
          <a:xfrm>
            <a:off x="0" y="0"/>
            <a:ext cx="872377" cy="838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4CC2FE-5A0C-2043-A4F1-ACABB1DA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9813"/>
            <a:ext cx="6958913" cy="157378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Veronderstelde werking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EC4AB1D-FD66-8C45-AD16-13118CA21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64" y="5743467"/>
            <a:ext cx="6838240" cy="8034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32610F-5445-4E12-87F6-F0591ABE7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graphicFrame>
        <p:nvGraphicFramePr>
          <p:cNvPr id="20" name="Tijdelijke aanduiding voor inhoud 2">
            <a:extLst>
              <a:ext uri="{FF2B5EF4-FFF2-40B4-BE49-F238E27FC236}">
                <a16:creationId xmlns:a16="http://schemas.microsoft.com/office/drawing/2014/main" id="{01260378-394C-0047-A464-91A3B5FC892A}"/>
              </a:ext>
            </a:extLst>
          </p:cNvPr>
          <p:cNvGraphicFramePr>
            <a:graphicFrameLocks/>
          </p:cNvGraphicFramePr>
          <p:nvPr/>
        </p:nvGraphicFramePr>
        <p:xfrm>
          <a:off x="1629032" y="2301012"/>
          <a:ext cx="6168081" cy="3247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34869D1-CB97-844B-BFF9-AEB0936F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04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F071609-1F3E-7F6D-2431-35D095ED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626" y="645285"/>
            <a:ext cx="4647901" cy="2585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>
                <a:solidFill>
                  <a:schemeClr val="tx2"/>
                </a:solidFill>
              </a:rPr>
              <a:t>Gelijke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en-US" sz="4400" b="1" dirty="0" err="1">
                <a:solidFill>
                  <a:schemeClr val="tx2"/>
                </a:solidFill>
              </a:rPr>
              <a:t>kansen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13" name="Tijdelijke aanduiding voor inhoud 12" descr="Afbeelding met tekst&#10;&#10;Automatisch gegenereerde beschrijving">
            <a:extLst>
              <a:ext uri="{FF2B5EF4-FFF2-40B4-BE49-F238E27FC236}">
                <a16:creationId xmlns:a16="http://schemas.microsoft.com/office/drawing/2014/main" id="{50DCACB9-2043-4A48-984F-869A1757B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32" r="-1" b="4734"/>
          <a:stretch/>
        </p:blipFill>
        <p:spPr>
          <a:xfrm>
            <a:off x="979767" y="1938091"/>
            <a:ext cx="8201301" cy="461347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8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DA4B2B-B54E-43B4-A1A4-EB704F7F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1" t="54841" r="-1"/>
          <a:stretch/>
        </p:blipFill>
        <p:spPr>
          <a:xfrm>
            <a:off x="0" y="0"/>
            <a:ext cx="872377" cy="838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686FCE-D9A2-6B40-AC6A-0C725E9F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377" y="574230"/>
            <a:ext cx="6736492" cy="157378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Kader kansengelijkheid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4282C89-C44F-584C-8A42-93BAE443D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72" y="2035955"/>
            <a:ext cx="9372228" cy="4287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32610F-5445-4E12-87F6-F0591ABE7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381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7E8"/>
      </a:lt2>
      <a:accent1>
        <a:srgbClr val="C39790"/>
      </a:accent1>
      <a:accent2>
        <a:srgbClr val="B79D7A"/>
      </a:accent2>
      <a:accent3>
        <a:srgbClr val="A6A57E"/>
      </a:accent3>
      <a:accent4>
        <a:srgbClr val="95AB75"/>
      </a:accent4>
      <a:accent5>
        <a:srgbClr val="8BAD83"/>
      </a:accent5>
      <a:accent6>
        <a:srgbClr val="78AF85"/>
      </a:accent6>
      <a:hlink>
        <a:srgbClr val="5A8B94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70</Words>
  <Application>Microsoft Macintosh PowerPoint</Application>
  <PresentationFormat>Breedbeeld</PresentationFormat>
  <Paragraphs>19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AvenirNext LT Pro Medium</vt:lpstr>
      <vt:lpstr>Arial</vt:lpstr>
      <vt:lpstr>Avenir Next LT Pro</vt:lpstr>
      <vt:lpstr>BlockprintVTI</vt:lpstr>
      <vt:lpstr>Kennisagenda voor gelijke kansen</vt:lpstr>
      <vt:lpstr>1. longlist 2. shortlist 3. thema’s</vt:lpstr>
      <vt:lpstr>PowerPoint-presentatie</vt:lpstr>
      <vt:lpstr>    6 thema’s   </vt:lpstr>
      <vt:lpstr>Veronderstelde werking</vt:lpstr>
      <vt:lpstr>PowerPoint-presentatie</vt:lpstr>
      <vt:lpstr>Kader kansengelijkheid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Kennisagenda voor gelijke kansen</dc:title>
  <dc:creator>Alfons ten Brummelhuis</dc:creator>
  <cp:lastModifiedBy>Alfons ten Brummelhuis</cp:lastModifiedBy>
  <cp:revision>2</cp:revision>
  <dcterms:created xsi:type="dcterms:W3CDTF">2022-06-12T06:22:46Z</dcterms:created>
  <dcterms:modified xsi:type="dcterms:W3CDTF">2022-06-12T09:53:33Z</dcterms:modified>
</cp:coreProperties>
</file>