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5"/>
    <p:sldMasterId id="2147483680" r:id="rId6"/>
    <p:sldMasterId id="2147483681" r:id="rId7"/>
    <p:sldMasterId id="2147483682" r:id="rId8"/>
    <p:sldMasterId id="2147483683" r:id="rId9"/>
    <p:sldMasterId id="2147483684"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Lst>
  <p:sldSz cy="5143500" cx="9144000"/>
  <p:notesSz cx="6858000" cy="9144000"/>
  <p:embeddedFontLst>
    <p:embeddedFont>
      <p:font typeface="Amaranth"/>
      <p:regular r:id="rId68"/>
      <p:bold r:id="rId69"/>
      <p:italic r:id="rId70"/>
      <p:boldItalic r:id="rId71"/>
    </p:embeddedFont>
    <p:embeddedFont>
      <p:font typeface="Paytone One"/>
      <p:regular r:id="rId72"/>
    </p:embeddedFont>
    <p:embeddedFont>
      <p:font typeface="Gloria Hallelujah"/>
      <p:regular r:id="rId73"/>
    </p:embeddedFont>
    <p:embeddedFont>
      <p:font typeface="Lato"/>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A3AED91-2985-408A-BF57-69721651AE29}">
  <a:tblStyle styleId="{6A3AED91-2985-408A-BF57-69721651AE2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GloriaHallelujah-regular.fntdata"/><Relationship Id="rId72" Type="http://schemas.openxmlformats.org/officeDocument/2006/relationships/font" Target="fonts/PaytoneOne-regular.fntdata"/><Relationship Id="rId31" Type="http://schemas.openxmlformats.org/officeDocument/2006/relationships/slide" Target="slides/slide20.xml"/><Relationship Id="rId75" Type="http://schemas.openxmlformats.org/officeDocument/2006/relationships/font" Target="fonts/Lato-bold.fntdata"/><Relationship Id="rId30" Type="http://schemas.openxmlformats.org/officeDocument/2006/relationships/slide" Target="slides/slide19.xml"/><Relationship Id="rId74" Type="http://schemas.openxmlformats.org/officeDocument/2006/relationships/font" Target="fonts/Lato-regular.fntdata"/><Relationship Id="rId33" Type="http://schemas.openxmlformats.org/officeDocument/2006/relationships/slide" Target="slides/slide22.xml"/><Relationship Id="rId77" Type="http://schemas.openxmlformats.org/officeDocument/2006/relationships/font" Target="fonts/Lato-boldItalic.fntdata"/><Relationship Id="rId32" Type="http://schemas.openxmlformats.org/officeDocument/2006/relationships/slide" Target="slides/slide21.xml"/><Relationship Id="rId76" Type="http://schemas.openxmlformats.org/officeDocument/2006/relationships/font" Target="fonts/Lato-italic.fntdata"/><Relationship Id="rId35" Type="http://schemas.openxmlformats.org/officeDocument/2006/relationships/slide" Target="slides/slide24.xml"/><Relationship Id="rId34" Type="http://schemas.openxmlformats.org/officeDocument/2006/relationships/slide" Target="slides/slide23.xml"/><Relationship Id="rId71" Type="http://schemas.openxmlformats.org/officeDocument/2006/relationships/font" Target="fonts/Amaranth-boldItalic.fntdata"/><Relationship Id="rId70" Type="http://schemas.openxmlformats.org/officeDocument/2006/relationships/font" Target="fonts/Amaranth-italic.fntdata"/><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slide" Target="slides/slide51.xml"/><Relationship Id="rId61" Type="http://schemas.openxmlformats.org/officeDocument/2006/relationships/slide" Target="slides/slide50.xml"/><Relationship Id="rId20" Type="http://schemas.openxmlformats.org/officeDocument/2006/relationships/slide" Target="slides/slide9.xml"/><Relationship Id="rId64" Type="http://schemas.openxmlformats.org/officeDocument/2006/relationships/slide" Target="slides/slide53.xml"/><Relationship Id="rId63" Type="http://schemas.openxmlformats.org/officeDocument/2006/relationships/slide" Target="slides/slide52.xml"/><Relationship Id="rId22" Type="http://schemas.openxmlformats.org/officeDocument/2006/relationships/slide" Target="slides/slide11.xml"/><Relationship Id="rId66" Type="http://schemas.openxmlformats.org/officeDocument/2006/relationships/slide" Target="slides/slide55.xml"/><Relationship Id="rId21" Type="http://schemas.openxmlformats.org/officeDocument/2006/relationships/slide" Target="slides/slide10.xml"/><Relationship Id="rId65" Type="http://schemas.openxmlformats.org/officeDocument/2006/relationships/slide" Target="slides/slide54.xml"/><Relationship Id="rId24" Type="http://schemas.openxmlformats.org/officeDocument/2006/relationships/slide" Target="slides/slide13.xml"/><Relationship Id="rId68" Type="http://schemas.openxmlformats.org/officeDocument/2006/relationships/font" Target="fonts/Amaranth-regular.fntdata"/><Relationship Id="rId23" Type="http://schemas.openxmlformats.org/officeDocument/2006/relationships/slide" Target="slides/slide12.xml"/><Relationship Id="rId67" Type="http://schemas.openxmlformats.org/officeDocument/2006/relationships/slide" Target="slides/slide56.xml"/><Relationship Id="rId60" Type="http://schemas.openxmlformats.org/officeDocument/2006/relationships/slide" Target="slides/slide49.xml"/><Relationship Id="rId26" Type="http://schemas.openxmlformats.org/officeDocument/2006/relationships/slide" Target="slides/slide15.xml"/><Relationship Id="rId25" Type="http://schemas.openxmlformats.org/officeDocument/2006/relationships/slide" Target="slides/slide14.xml"/><Relationship Id="rId69" Type="http://schemas.openxmlformats.org/officeDocument/2006/relationships/font" Target="fonts/Amaranth-bold.fntdata"/><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11" Type="http://schemas.openxmlformats.org/officeDocument/2006/relationships/notesMaster" Target="notesMasters/notesMaster1.xml"/><Relationship Id="rId55" Type="http://schemas.openxmlformats.org/officeDocument/2006/relationships/slide" Target="slides/slide44.xml"/><Relationship Id="rId10" Type="http://schemas.openxmlformats.org/officeDocument/2006/relationships/slideMaster" Target="slideMasters/slideMaster6.xml"/><Relationship Id="rId54" Type="http://schemas.openxmlformats.org/officeDocument/2006/relationships/slide" Target="slides/slide43.xml"/><Relationship Id="rId13" Type="http://schemas.openxmlformats.org/officeDocument/2006/relationships/slide" Target="slides/slide2.xml"/><Relationship Id="rId57" Type="http://schemas.openxmlformats.org/officeDocument/2006/relationships/slide" Target="slides/slide46.xml"/><Relationship Id="rId12" Type="http://schemas.openxmlformats.org/officeDocument/2006/relationships/slide" Target="slides/slide1.xml"/><Relationship Id="rId56" Type="http://schemas.openxmlformats.org/officeDocument/2006/relationships/slide" Target="slides/slide45.xml"/><Relationship Id="rId15" Type="http://schemas.openxmlformats.org/officeDocument/2006/relationships/slide" Target="slides/slide4.xml"/><Relationship Id="rId59" Type="http://schemas.openxmlformats.org/officeDocument/2006/relationships/slide" Target="slides/slide48.xml"/><Relationship Id="rId14" Type="http://schemas.openxmlformats.org/officeDocument/2006/relationships/slide" Target="slides/slide3.xml"/><Relationship Id="rId58" Type="http://schemas.openxmlformats.org/officeDocument/2006/relationships/slide" Target="slides/slide47.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cda35ea2b_0_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1cda35ea2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30301741d2_0_5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30301741d2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30301741d2_0_5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30301741d2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1cda35ea2b_0_59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1cda35ea2b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2f81f03ba6_0_11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2f81f03ba6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2f64b491be_0_15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2f64b491be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2f64b491be_0_17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2f64b491be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f7a4933223_0_3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f7a4933223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1cda35ea2b_0_27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1cda35ea2b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f7a4933223_0_26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f7a4933223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1cda35ea2b_0_20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1cda35ea2b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32f9c40973_0_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32f9c4097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f7a4933223_0_11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f7a4933223_0_1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1cda35ea2b_0_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1cda35ea2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1cda35ea2b_0_2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11cda35ea2b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11cda35ea2b_0_28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11cda35ea2b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1cda35ea2b_0_23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1cda35ea2b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cda35ea2b_0_29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1cda35ea2b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f7a4933223_0_150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f7a4933223_0_1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nl"/>
              <a:t>Bespreek:</a:t>
            </a:r>
            <a:endParaRPr/>
          </a:p>
          <a:p>
            <a:pPr indent="0" lvl="0" marL="0" rtl="0" algn="l">
              <a:spcBef>
                <a:spcPts val="0"/>
              </a:spcBef>
              <a:spcAft>
                <a:spcPts val="0"/>
              </a:spcAft>
              <a:buClr>
                <a:schemeClr val="dk1"/>
              </a:buClr>
              <a:buSzPts val="1400"/>
              <a:buFont typeface="Arial"/>
              <a:buNone/>
            </a:pPr>
            <a:r>
              <a:rPr lang="nl"/>
              <a:t>Het verschil tussen een leerproces en een ontwikkelproces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b="1" lang="nl"/>
              <a:t>Mogelijke vraag</a:t>
            </a:r>
            <a:r>
              <a:rPr lang="nl"/>
              <a:t>:</a:t>
            </a:r>
            <a:br>
              <a:rPr lang="nl"/>
            </a:br>
            <a:r>
              <a:rPr lang="nl"/>
              <a:t>Welke andere onderdelen zijn meer een ontwikkel- dan een leerproces.</a:t>
            </a:r>
            <a:br>
              <a:rPr lang="nl"/>
            </a:br>
            <a:endParaRPr/>
          </a:p>
          <a:p>
            <a:pPr indent="0" lvl="0" marL="0" rtl="0" algn="l">
              <a:spcBef>
                <a:spcPts val="0"/>
              </a:spcBef>
              <a:spcAft>
                <a:spcPts val="0"/>
              </a:spcAft>
              <a:buClr>
                <a:schemeClr val="dk1"/>
              </a:buClr>
              <a:buSzPts val="1400"/>
              <a:buFont typeface="Arial"/>
              <a:buNone/>
            </a:pPr>
            <a:r>
              <a:rPr b="1" lang="nl"/>
              <a:t>Werkwijze</a:t>
            </a:r>
            <a:r>
              <a:rPr lang="nl"/>
              <a:t>:</a:t>
            </a:r>
            <a:br>
              <a:rPr lang="nl"/>
            </a:br>
            <a:r>
              <a:rPr lang="nl"/>
              <a:t>Uitleggen en begrip / herkenbaarheid checken.</a:t>
            </a:r>
            <a:br>
              <a:rPr lang="nl"/>
            </a:br>
            <a:endParaRPr/>
          </a:p>
          <a:p>
            <a:pPr indent="0" lvl="0" marL="0" rtl="0" algn="l">
              <a:spcBef>
                <a:spcPts val="0"/>
              </a:spcBef>
              <a:spcAft>
                <a:spcPts val="0"/>
              </a:spcAft>
              <a:buNone/>
            </a:pPr>
            <a:r>
              <a:rPr b="1" lang="nl"/>
              <a:t>Achtergrondinformatie</a:t>
            </a:r>
            <a:r>
              <a:rPr lang="nl"/>
              <a:t>:</a:t>
            </a:r>
            <a:endParaRPr/>
          </a:p>
          <a:p>
            <a:pPr indent="0" lvl="0" marL="0" rtl="0" algn="l">
              <a:spcBef>
                <a:spcPts val="0"/>
              </a:spcBef>
              <a:spcAft>
                <a:spcPts val="0"/>
              </a:spcAft>
              <a:buClr>
                <a:schemeClr val="dk1"/>
              </a:buClr>
              <a:buSzPts val="1100"/>
              <a:buFont typeface="Arial"/>
              <a:buNone/>
            </a:pPr>
            <a:r>
              <a:rPr lang="nl"/>
              <a:t>Download Onderbouwing en achtergrond, hoofdstuk 1 - Wat is lezen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1cda35ea2b_0_33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1cda35ea2b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1cda35ea2b_0_34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1cda35ea2b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1cda35ea2b_0_3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1cda35ea2b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2f64b491be_0_9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2f64b491be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30301741d2_0_33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30301741d2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30301741d2_0_7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130301741d2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30301741d2_0_48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30301741d2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30301741d2_0_53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30301741d2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30301741d2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130301741d2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30301741d2_0_5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30301741d2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1cda35ea2b_0_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11cda35ea2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33649b1cd9_0_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33649b1cd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nl"/>
              <a:t>Bespreek:</a:t>
            </a:r>
            <a:endParaRPr/>
          </a:p>
          <a:p>
            <a:pPr indent="0" lvl="0" marL="0" rtl="0" algn="l">
              <a:spcBef>
                <a:spcPts val="0"/>
              </a:spcBef>
              <a:spcAft>
                <a:spcPts val="0"/>
              </a:spcAft>
              <a:buClr>
                <a:schemeClr val="dk1"/>
              </a:buClr>
              <a:buSzPts val="1400"/>
              <a:buFont typeface="Arial"/>
              <a:buNone/>
            </a:pPr>
            <a:r>
              <a:rPr lang="nl"/>
              <a:t>Het verschil tussen een leerproces en een ontwikkelproces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b="1" lang="nl"/>
              <a:t>Mogelijke vraag</a:t>
            </a:r>
            <a:r>
              <a:rPr lang="nl"/>
              <a:t>:</a:t>
            </a:r>
            <a:br>
              <a:rPr lang="nl"/>
            </a:br>
            <a:r>
              <a:rPr lang="nl"/>
              <a:t>Welke andere onderdelen zijn meer een ontwikkel- dan een leerproces.</a:t>
            </a:r>
            <a:br>
              <a:rPr lang="nl"/>
            </a:br>
            <a:endParaRPr/>
          </a:p>
          <a:p>
            <a:pPr indent="0" lvl="0" marL="0" rtl="0" algn="l">
              <a:spcBef>
                <a:spcPts val="0"/>
              </a:spcBef>
              <a:spcAft>
                <a:spcPts val="0"/>
              </a:spcAft>
              <a:buClr>
                <a:schemeClr val="dk1"/>
              </a:buClr>
              <a:buSzPts val="1400"/>
              <a:buFont typeface="Arial"/>
              <a:buNone/>
            </a:pPr>
            <a:r>
              <a:rPr b="1" lang="nl"/>
              <a:t>Werkwijze</a:t>
            </a:r>
            <a:r>
              <a:rPr lang="nl"/>
              <a:t>:</a:t>
            </a:r>
            <a:br>
              <a:rPr lang="nl"/>
            </a:br>
            <a:r>
              <a:rPr lang="nl"/>
              <a:t>Uitleggen en begrip / herkenbaarheid checken.</a:t>
            </a:r>
            <a:br>
              <a:rPr lang="nl"/>
            </a:br>
            <a:endParaRPr/>
          </a:p>
          <a:p>
            <a:pPr indent="0" lvl="0" marL="0" rtl="0" algn="l">
              <a:spcBef>
                <a:spcPts val="0"/>
              </a:spcBef>
              <a:spcAft>
                <a:spcPts val="0"/>
              </a:spcAft>
              <a:buNone/>
            </a:pPr>
            <a:r>
              <a:rPr b="1" lang="nl"/>
              <a:t>Achtergrondinformatie</a:t>
            </a:r>
            <a:r>
              <a:rPr lang="nl"/>
              <a:t>:</a:t>
            </a:r>
            <a:endParaRPr/>
          </a:p>
          <a:p>
            <a:pPr indent="0" lvl="0" marL="0" rtl="0" algn="l">
              <a:spcBef>
                <a:spcPts val="0"/>
              </a:spcBef>
              <a:spcAft>
                <a:spcPts val="0"/>
              </a:spcAft>
              <a:buClr>
                <a:schemeClr val="dk1"/>
              </a:buClr>
              <a:buSzPts val="1100"/>
              <a:buFont typeface="Arial"/>
              <a:buNone/>
            </a:pPr>
            <a:r>
              <a:rPr lang="nl"/>
              <a:t>Download Onderbouwing en achtergrond, hoofdstuk 1 - Wat is lezen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32f1ddc9b3_0_4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132f1ddc9b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nl"/>
              <a:t>Bespreek:</a:t>
            </a:r>
            <a:endParaRPr/>
          </a:p>
          <a:p>
            <a:pPr indent="0" lvl="0" marL="0" rtl="0" algn="l">
              <a:spcBef>
                <a:spcPts val="0"/>
              </a:spcBef>
              <a:spcAft>
                <a:spcPts val="0"/>
              </a:spcAft>
              <a:buClr>
                <a:schemeClr val="dk1"/>
              </a:buClr>
              <a:buSzPts val="1400"/>
              <a:buFont typeface="Arial"/>
              <a:buNone/>
            </a:pPr>
            <a:r>
              <a:rPr lang="nl"/>
              <a:t>Het verschil tussen een leerproces en een ontwikkelproces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b="1" lang="nl"/>
              <a:t>Mogelijke vraag</a:t>
            </a:r>
            <a:r>
              <a:rPr lang="nl"/>
              <a:t>:</a:t>
            </a:r>
            <a:br>
              <a:rPr lang="nl"/>
            </a:br>
            <a:r>
              <a:rPr lang="nl"/>
              <a:t>Welke andere onderdelen zijn meer een ontwikkel- dan een leerproces.</a:t>
            </a:r>
            <a:br>
              <a:rPr lang="nl"/>
            </a:br>
            <a:endParaRPr/>
          </a:p>
          <a:p>
            <a:pPr indent="0" lvl="0" marL="0" rtl="0" algn="l">
              <a:spcBef>
                <a:spcPts val="0"/>
              </a:spcBef>
              <a:spcAft>
                <a:spcPts val="0"/>
              </a:spcAft>
              <a:buClr>
                <a:schemeClr val="dk1"/>
              </a:buClr>
              <a:buSzPts val="1400"/>
              <a:buFont typeface="Arial"/>
              <a:buNone/>
            </a:pPr>
            <a:r>
              <a:rPr b="1" lang="nl"/>
              <a:t>Werkwijze</a:t>
            </a:r>
            <a:r>
              <a:rPr lang="nl"/>
              <a:t>:</a:t>
            </a:r>
            <a:br>
              <a:rPr lang="nl"/>
            </a:br>
            <a:r>
              <a:rPr lang="nl"/>
              <a:t>Uitleggen en begrip / herkenbaarheid checken.</a:t>
            </a:r>
            <a:br>
              <a:rPr lang="nl"/>
            </a:br>
            <a:endParaRPr/>
          </a:p>
          <a:p>
            <a:pPr indent="0" lvl="0" marL="0" rtl="0" algn="l">
              <a:spcBef>
                <a:spcPts val="0"/>
              </a:spcBef>
              <a:spcAft>
                <a:spcPts val="0"/>
              </a:spcAft>
              <a:buNone/>
            </a:pPr>
            <a:r>
              <a:rPr b="1" lang="nl"/>
              <a:t>Achtergrondinformatie</a:t>
            </a:r>
            <a:r>
              <a:rPr lang="nl"/>
              <a:t>:</a:t>
            </a:r>
            <a:endParaRPr/>
          </a:p>
          <a:p>
            <a:pPr indent="0" lvl="0" marL="0" rtl="0" algn="l">
              <a:spcBef>
                <a:spcPts val="0"/>
              </a:spcBef>
              <a:spcAft>
                <a:spcPts val="0"/>
              </a:spcAft>
              <a:buClr>
                <a:schemeClr val="dk1"/>
              </a:buClr>
              <a:buSzPts val="1100"/>
              <a:buFont typeface="Arial"/>
              <a:buNone/>
            </a:pPr>
            <a:r>
              <a:rPr lang="nl"/>
              <a:t>Download Onderbouwing en achtergrond, hoofdstuk 1 - Wat is lezen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f182e82414_0_27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f182e82414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1cda35ea2b_0_1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1cda35ea2b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Geen slecht leesonderwijs. Aanpak is wel opgedroogd en we steken de kop in het zand.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30301741d2_0_39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130301741d2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30301741d2_0_38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130301741d2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32a10c72aa_0_3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132a10c72a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1cda35ea2b_0_68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11cda35ea2b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1cda35ea2b_0_3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11cda35ea2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30301741d2_0_70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130301741d2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32f1ddc9b3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132f1ddc9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1cda35ea2b_0_66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11cda35ea2b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11cda35ea2b_0_67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11cda35ea2b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130301741d2_0_41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130301741d2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30301741d2_0_6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30301741d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130301741d2_0_64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130301741d2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30301741d2_0_6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130301741d2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130301741d2_0_66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130301741d2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132a50d6a3d_0_4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132a50d6a3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132f9c40973_0_4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132f9c4097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130301741d2_0_46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130301741d2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132f9c40973_0_5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132f9c4097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30301741d2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30301741d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1cda35ea2b_0_13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1cda35ea2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f7a4933223_0_21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f7a4933223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30301741d2_0_12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30301741d2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1" name="Google Shape;11;p2"/>
          <p:cNvSpPr txBox="1"/>
          <p:nvPr>
            <p:ph idx="1" type="subTitle"/>
          </p:nvPr>
        </p:nvSpPr>
        <p:spPr>
          <a:xfrm>
            <a:off x="685800" y="2840054"/>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000"/>
              <a:buNone/>
              <a:defRPr>
                <a:solidFill>
                  <a:schemeClr val="dk2"/>
                </a:solidFill>
              </a:defRPr>
            </a:lvl1pPr>
            <a:lvl2pPr lvl="1" rtl="0" algn="ctr">
              <a:spcBef>
                <a:spcPts val="0"/>
              </a:spcBef>
              <a:spcAft>
                <a:spcPts val="0"/>
              </a:spcAft>
              <a:buClr>
                <a:schemeClr val="dk2"/>
              </a:buClr>
              <a:buSzPts val="3000"/>
              <a:buNone/>
              <a:defRPr sz="3000">
                <a:solidFill>
                  <a:schemeClr val="dk2"/>
                </a:solidFill>
              </a:defRPr>
            </a:lvl2pPr>
            <a:lvl3pPr lvl="2" rtl="0" algn="ctr">
              <a:spcBef>
                <a:spcPts val="0"/>
              </a:spcBef>
              <a:spcAft>
                <a:spcPts val="0"/>
              </a:spcAft>
              <a:buClr>
                <a:schemeClr val="dk2"/>
              </a:buClr>
              <a:buSzPts val="3000"/>
              <a:buNone/>
              <a:defRPr sz="3000">
                <a:solidFill>
                  <a:schemeClr val="dk2"/>
                </a:solidFill>
              </a:defRPr>
            </a:lvl3pPr>
            <a:lvl4pPr lvl="3" rtl="0" algn="ctr">
              <a:spcBef>
                <a:spcPts val="0"/>
              </a:spcBef>
              <a:spcAft>
                <a:spcPts val="0"/>
              </a:spcAft>
              <a:buClr>
                <a:schemeClr val="dk2"/>
              </a:buClr>
              <a:buSzPts val="3000"/>
              <a:buNone/>
              <a:defRPr sz="3000">
                <a:solidFill>
                  <a:schemeClr val="dk2"/>
                </a:solidFill>
              </a:defRPr>
            </a:lvl4pPr>
            <a:lvl5pPr lvl="4" rtl="0" algn="ctr">
              <a:spcBef>
                <a:spcPts val="0"/>
              </a:spcBef>
              <a:spcAft>
                <a:spcPts val="0"/>
              </a:spcAft>
              <a:buClr>
                <a:schemeClr val="dk2"/>
              </a:buClr>
              <a:buSzPts val="3000"/>
              <a:buNone/>
              <a:defRPr sz="3000">
                <a:solidFill>
                  <a:schemeClr val="dk2"/>
                </a:solidFill>
              </a:defRPr>
            </a:lvl5pPr>
            <a:lvl6pPr lvl="5" rtl="0" algn="ctr">
              <a:spcBef>
                <a:spcPts val="0"/>
              </a:spcBef>
              <a:spcAft>
                <a:spcPts val="0"/>
              </a:spcAft>
              <a:buClr>
                <a:schemeClr val="dk2"/>
              </a:buClr>
              <a:buSzPts val="3000"/>
              <a:buNone/>
              <a:defRPr sz="3000">
                <a:solidFill>
                  <a:schemeClr val="dk2"/>
                </a:solidFill>
              </a:defRPr>
            </a:lvl6pPr>
            <a:lvl7pPr lvl="6" rtl="0" algn="ctr">
              <a:spcBef>
                <a:spcPts val="0"/>
              </a:spcBef>
              <a:spcAft>
                <a:spcPts val="0"/>
              </a:spcAft>
              <a:buClr>
                <a:schemeClr val="dk2"/>
              </a:buClr>
              <a:buSzPts val="3000"/>
              <a:buNone/>
              <a:defRPr sz="3000">
                <a:solidFill>
                  <a:schemeClr val="dk2"/>
                </a:solidFill>
              </a:defRPr>
            </a:lvl7pPr>
            <a:lvl8pPr lvl="7" rtl="0" algn="ctr">
              <a:spcBef>
                <a:spcPts val="0"/>
              </a:spcBef>
              <a:spcAft>
                <a:spcPts val="0"/>
              </a:spcAft>
              <a:buClr>
                <a:schemeClr val="dk2"/>
              </a:buClr>
              <a:buSzPts val="3000"/>
              <a:buNone/>
              <a:defRPr sz="3000">
                <a:solidFill>
                  <a:schemeClr val="dk2"/>
                </a:solidFill>
              </a:defRPr>
            </a:lvl8pPr>
            <a:lvl9pPr lvl="8" rtl="0" algn="ctr">
              <a:spcBef>
                <a:spcPts val="0"/>
              </a:spcBef>
              <a:spcAft>
                <a:spcPts val="0"/>
              </a:spcAft>
              <a:buClr>
                <a:schemeClr val="dk2"/>
              </a:buClr>
              <a:buSzPts val="3000"/>
              <a:buNone/>
              <a:defRPr sz="3000">
                <a:solidFill>
                  <a:schemeClr val="dk2"/>
                </a:solidFill>
              </a:defRPr>
            </a:lvl9pPr>
          </a:lstStyle>
          <a:p/>
        </p:txBody>
      </p:sp>
      <p:sp>
        <p:nvSpPr>
          <p:cNvPr id="12" name="Google Shape;12;p2"/>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12"/>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9" name="Google Shape;49;p12"/>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3"/>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lgn="ctr">
              <a:spcBef>
                <a:spcPts val="360"/>
              </a:spcBef>
              <a:spcAft>
                <a:spcPts val="0"/>
              </a:spcAft>
              <a:buSzPts val="1800"/>
              <a:buNone/>
              <a:defRPr sz="1800"/>
            </a:lvl1pPr>
          </a:lstStyle>
          <a:p/>
        </p:txBody>
      </p:sp>
      <p:sp>
        <p:nvSpPr>
          <p:cNvPr id="52" name="Google Shape;52;p13"/>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4"/>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9" name="Shape 59"/>
        <p:cNvGrpSpPr/>
        <p:nvPr/>
      </p:nvGrpSpPr>
      <p:grpSpPr>
        <a:xfrm>
          <a:off x="0" y="0"/>
          <a:ext cx="0" cy="0"/>
          <a:chOff x="0" y="0"/>
          <a:chExt cx="0" cy="0"/>
        </a:xfrm>
      </p:grpSpPr>
      <p:sp>
        <p:nvSpPr>
          <p:cNvPr id="60" name="Google Shape;60;p16"/>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61" name="Google Shape;61;p16"/>
          <p:cNvSpPr txBox="1"/>
          <p:nvPr>
            <p:ph idx="1" type="subTitle"/>
          </p:nvPr>
        </p:nvSpPr>
        <p:spPr>
          <a:xfrm>
            <a:off x="685800" y="2840054"/>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000"/>
              <a:buNone/>
              <a:defRPr>
                <a:solidFill>
                  <a:schemeClr val="dk2"/>
                </a:solidFill>
              </a:defRPr>
            </a:lvl1pPr>
            <a:lvl2pPr lvl="1" rtl="0" algn="ctr">
              <a:spcBef>
                <a:spcPts val="0"/>
              </a:spcBef>
              <a:spcAft>
                <a:spcPts val="0"/>
              </a:spcAft>
              <a:buClr>
                <a:schemeClr val="dk2"/>
              </a:buClr>
              <a:buSzPts val="3000"/>
              <a:buNone/>
              <a:defRPr sz="3000">
                <a:solidFill>
                  <a:schemeClr val="dk2"/>
                </a:solidFill>
              </a:defRPr>
            </a:lvl2pPr>
            <a:lvl3pPr lvl="2" rtl="0" algn="ctr">
              <a:spcBef>
                <a:spcPts val="0"/>
              </a:spcBef>
              <a:spcAft>
                <a:spcPts val="0"/>
              </a:spcAft>
              <a:buClr>
                <a:schemeClr val="dk2"/>
              </a:buClr>
              <a:buSzPts val="3000"/>
              <a:buNone/>
              <a:defRPr sz="3000">
                <a:solidFill>
                  <a:schemeClr val="dk2"/>
                </a:solidFill>
              </a:defRPr>
            </a:lvl3pPr>
            <a:lvl4pPr lvl="3" rtl="0" algn="ctr">
              <a:spcBef>
                <a:spcPts val="0"/>
              </a:spcBef>
              <a:spcAft>
                <a:spcPts val="0"/>
              </a:spcAft>
              <a:buClr>
                <a:schemeClr val="dk2"/>
              </a:buClr>
              <a:buSzPts val="3000"/>
              <a:buNone/>
              <a:defRPr sz="3000">
                <a:solidFill>
                  <a:schemeClr val="dk2"/>
                </a:solidFill>
              </a:defRPr>
            </a:lvl4pPr>
            <a:lvl5pPr lvl="4" rtl="0" algn="ctr">
              <a:spcBef>
                <a:spcPts val="0"/>
              </a:spcBef>
              <a:spcAft>
                <a:spcPts val="0"/>
              </a:spcAft>
              <a:buClr>
                <a:schemeClr val="dk2"/>
              </a:buClr>
              <a:buSzPts val="3000"/>
              <a:buNone/>
              <a:defRPr sz="3000">
                <a:solidFill>
                  <a:schemeClr val="dk2"/>
                </a:solidFill>
              </a:defRPr>
            </a:lvl5pPr>
            <a:lvl6pPr lvl="5" rtl="0" algn="ctr">
              <a:spcBef>
                <a:spcPts val="0"/>
              </a:spcBef>
              <a:spcAft>
                <a:spcPts val="0"/>
              </a:spcAft>
              <a:buClr>
                <a:schemeClr val="dk2"/>
              </a:buClr>
              <a:buSzPts val="3000"/>
              <a:buNone/>
              <a:defRPr sz="3000">
                <a:solidFill>
                  <a:schemeClr val="dk2"/>
                </a:solidFill>
              </a:defRPr>
            </a:lvl6pPr>
            <a:lvl7pPr lvl="6" rtl="0" algn="ctr">
              <a:spcBef>
                <a:spcPts val="0"/>
              </a:spcBef>
              <a:spcAft>
                <a:spcPts val="0"/>
              </a:spcAft>
              <a:buClr>
                <a:schemeClr val="dk2"/>
              </a:buClr>
              <a:buSzPts val="3000"/>
              <a:buNone/>
              <a:defRPr sz="3000">
                <a:solidFill>
                  <a:schemeClr val="dk2"/>
                </a:solidFill>
              </a:defRPr>
            </a:lvl7pPr>
            <a:lvl8pPr lvl="7" rtl="0" algn="ctr">
              <a:spcBef>
                <a:spcPts val="0"/>
              </a:spcBef>
              <a:spcAft>
                <a:spcPts val="0"/>
              </a:spcAft>
              <a:buClr>
                <a:schemeClr val="dk2"/>
              </a:buClr>
              <a:buSzPts val="3000"/>
              <a:buNone/>
              <a:defRPr sz="3000">
                <a:solidFill>
                  <a:schemeClr val="dk2"/>
                </a:solidFill>
              </a:defRPr>
            </a:lvl8pPr>
            <a:lvl9pPr lvl="8" rtl="0" algn="ctr">
              <a:spcBef>
                <a:spcPts val="0"/>
              </a:spcBef>
              <a:spcAft>
                <a:spcPts val="0"/>
              </a:spcAft>
              <a:buClr>
                <a:schemeClr val="dk2"/>
              </a:buClr>
              <a:buSzPts val="3000"/>
              <a:buNone/>
              <a:defRPr sz="3000">
                <a:solidFill>
                  <a:schemeClr val="dk2"/>
                </a:solidFill>
              </a:defRPr>
            </a:lvl9pPr>
          </a:lstStyle>
          <a:p/>
        </p:txBody>
      </p:sp>
      <p:sp>
        <p:nvSpPr>
          <p:cNvPr id="62" name="Google Shape;62;p16"/>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1D9ED9"/>
        </a:solidFill>
      </p:bgPr>
    </p:bg>
    <p:spTree>
      <p:nvGrpSpPr>
        <p:cNvPr id="63" name="Shape 63"/>
        <p:cNvGrpSpPr/>
        <p:nvPr/>
      </p:nvGrpSpPr>
      <p:grpSpPr>
        <a:xfrm>
          <a:off x="0" y="0"/>
          <a:ext cx="0" cy="0"/>
          <a:chOff x="0" y="0"/>
          <a:chExt cx="0" cy="0"/>
        </a:xfrm>
      </p:grpSpPr>
      <p:sp>
        <p:nvSpPr>
          <p:cNvPr id="64" name="Google Shape;64;p17"/>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65" name="Google Shape;65;p17"/>
          <p:cNvSpPr txBox="1"/>
          <p:nvPr>
            <p:ph idx="1" type="body"/>
          </p:nvPr>
        </p:nvSpPr>
        <p:spPr>
          <a:xfrm>
            <a:off x="457200" y="12253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6" name="Google Shape;66;p17"/>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18"/>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69" name="Google Shape;69;p18"/>
          <p:cNvSpPr txBox="1"/>
          <p:nvPr>
            <p:ph idx="1" type="body"/>
          </p:nvPr>
        </p:nvSpPr>
        <p:spPr>
          <a:xfrm>
            <a:off x="457200"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0" name="Google Shape;70;p18"/>
          <p:cNvSpPr txBox="1"/>
          <p:nvPr>
            <p:ph idx="2" type="body"/>
          </p:nvPr>
        </p:nvSpPr>
        <p:spPr>
          <a:xfrm>
            <a:off x="4692274"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1" name="Google Shape;71;p18"/>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9"/>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4" name="Google Shape;74;p19"/>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5" name="Shape 75"/>
        <p:cNvGrpSpPr/>
        <p:nvPr/>
      </p:nvGrpSpPr>
      <p:grpSpPr>
        <a:xfrm>
          <a:off x="0" y="0"/>
          <a:ext cx="0" cy="0"/>
          <a:chOff x="0" y="0"/>
          <a:chExt cx="0" cy="0"/>
        </a:xfrm>
      </p:grpSpPr>
      <p:sp>
        <p:nvSpPr>
          <p:cNvPr id="76" name="Google Shape;76;p20"/>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lgn="ctr">
              <a:spcBef>
                <a:spcPts val="360"/>
              </a:spcBef>
              <a:spcAft>
                <a:spcPts val="0"/>
              </a:spcAft>
              <a:buSzPts val="1800"/>
              <a:buNone/>
              <a:defRPr sz="1800"/>
            </a:lvl1pPr>
          </a:lstStyle>
          <a:p/>
        </p:txBody>
      </p:sp>
      <p:sp>
        <p:nvSpPr>
          <p:cNvPr id="77" name="Google Shape;77;p20"/>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21"/>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FFFF"/>
        </a:solidFill>
      </p:bgPr>
    </p:bg>
    <p:spTree>
      <p:nvGrpSpPr>
        <p:cNvPr id="84" name="Shape 84"/>
        <p:cNvGrpSpPr/>
        <p:nvPr/>
      </p:nvGrpSpPr>
      <p:grpSpPr>
        <a:xfrm>
          <a:off x="0" y="0"/>
          <a:ext cx="0" cy="0"/>
          <a:chOff x="0" y="0"/>
          <a:chExt cx="0" cy="0"/>
        </a:xfrm>
      </p:grpSpPr>
      <p:sp>
        <p:nvSpPr>
          <p:cNvPr id="85" name="Google Shape;85;p23"/>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86" name="Google Shape;86;p23"/>
          <p:cNvSpPr txBox="1"/>
          <p:nvPr>
            <p:ph idx="1" type="subTitle"/>
          </p:nvPr>
        </p:nvSpPr>
        <p:spPr>
          <a:xfrm>
            <a:off x="685800" y="2840054"/>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000"/>
              <a:buNone/>
              <a:defRPr>
                <a:solidFill>
                  <a:schemeClr val="dk2"/>
                </a:solidFill>
              </a:defRPr>
            </a:lvl1pPr>
            <a:lvl2pPr lvl="1" rtl="0" algn="ctr">
              <a:spcBef>
                <a:spcPts val="0"/>
              </a:spcBef>
              <a:spcAft>
                <a:spcPts val="0"/>
              </a:spcAft>
              <a:buClr>
                <a:schemeClr val="dk2"/>
              </a:buClr>
              <a:buSzPts val="3000"/>
              <a:buNone/>
              <a:defRPr sz="3000">
                <a:solidFill>
                  <a:schemeClr val="dk2"/>
                </a:solidFill>
              </a:defRPr>
            </a:lvl2pPr>
            <a:lvl3pPr lvl="2" rtl="0" algn="ctr">
              <a:spcBef>
                <a:spcPts val="0"/>
              </a:spcBef>
              <a:spcAft>
                <a:spcPts val="0"/>
              </a:spcAft>
              <a:buClr>
                <a:schemeClr val="dk2"/>
              </a:buClr>
              <a:buSzPts val="3000"/>
              <a:buNone/>
              <a:defRPr sz="3000">
                <a:solidFill>
                  <a:schemeClr val="dk2"/>
                </a:solidFill>
              </a:defRPr>
            </a:lvl3pPr>
            <a:lvl4pPr lvl="3" rtl="0" algn="ctr">
              <a:spcBef>
                <a:spcPts val="0"/>
              </a:spcBef>
              <a:spcAft>
                <a:spcPts val="0"/>
              </a:spcAft>
              <a:buClr>
                <a:schemeClr val="dk2"/>
              </a:buClr>
              <a:buSzPts val="3000"/>
              <a:buNone/>
              <a:defRPr sz="3000">
                <a:solidFill>
                  <a:schemeClr val="dk2"/>
                </a:solidFill>
              </a:defRPr>
            </a:lvl4pPr>
            <a:lvl5pPr lvl="4" rtl="0" algn="ctr">
              <a:spcBef>
                <a:spcPts val="0"/>
              </a:spcBef>
              <a:spcAft>
                <a:spcPts val="0"/>
              </a:spcAft>
              <a:buClr>
                <a:schemeClr val="dk2"/>
              </a:buClr>
              <a:buSzPts val="3000"/>
              <a:buNone/>
              <a:defRPr sz="3000">
                <a:solidFill>
                  <a:schemeClr val="dk2"/>
                </a:solidFill>
              </a:defRPr>
            </a:lvl5pPr>
            <a:lvl6pPr lvl="5" rtl="0" algn="ctr">
              <a:spcBef>
                <a:spcPts val="0"/>
              </a:spcBef>
              <a:spcAft>
                <a:spcPts val="0"/>
              </a:spcAft>
              <a:buClr>
                <a:schemeClr val="dk2"/>
              </a:buClr>
              <a:buSzPts val="3000"/>
              <a:buNone/>
              <a:defRPr sz="3000">
                <a:solidFill>
                  <a:schemeClr val="dk2"/>
                </a:solidFill>
              </a:defRPr>
            </a:lvl6pPr>
            <a:lvl7pPr lvl="6" rtl="0" algn="ctr">
              <a:spcBef>
                <a:spcPts val="0"/>
              </a:spcBef>
              <a:spcAft>
                <a:spcPts val="0"/>
              </a:spcAft>
              <a:buClr>
                <a:schemeClr val="dk2"/>
              </a:buClr>
              <a:buSzPts val="3000"/>
              <a:buNone/>
              <a:defRPr sz="3000">
                <a:solidFill>
                  <a:schemeClr val="dk2"/>
                </a:solidFill>
              </a:defRPr>
            </a:lvl7pPr>
            <a:lvl8pPr lvl="7" rtl="0" algn="ctr">
              <a:spcBef>
                <a:spcPts val="0"/>
              </a:spcBef>
              <a:spcAft>
                <a:spcPts val="0"/>
              </a:spcAft>
              <a:buClr>
                <a:schemeClr val="dk2"/>
              </a:buClr>
              <a:buSzPts val="3000"/>
              <a:buNone/>
              <a:defRPr sz="3000">
                <a:solidFill>
                  <a:schemeClr val="dk2"/>
                </a:solidFill>
              </a:defRPr>
            </a:lvl8pPr>
            <a:lvl9pPr lvl="8" rtl="0" algn="ctr">
              <a:spcBef>
                <a:spcPts val="0"/>
              </a:spcBef>
              <a:spcAft>
                <a:spcPts val="0"/>
              </a:spcAft>
              <a:buClr>
                <a:schemeClr val="dk2"/>
              </a:buClr>
              <a:buSzPts val="3000"/>
              <a:buNone/>
              <a:defRPr sz="3000">
                <a:solidFill>
                  <a:schemeClr val="dk2"/>
                </a:solidFill>
              </a:defRPr>
            </a:lvl9pPr>
          </a:lstStyle>
          <a:p/>
        </p:txBody>
      </p:sp>
      <p:sp>
        <p:nvSpPr>
          <p:cNvPr id="87" name="Google Shape;87;p23"/>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5" name="Google Shape;15;p3"/>
          <p:cNvSpPr txBox="1"/>
          <p:nvPr>
            <p:ph idx="1" type="body"/>
          </p:nvPr>
        </p:nvSpPr>
        <p:spPr>
          <a:xfrm>
            <a:off x="457200" y="12253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6" name="Google Shape;16;p3"/>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8" name="Shape 88"/>
        <p:cNvGrpSpPr/>
        <p:nvPr/>
      </p:nvGrpSpPr>
      <p:grpSpPr>
        <a:xfrm>
          <a:off x="0" y="0"/>
          <a:ext cx="0" cy="0"/>
          <a:chOff x="0" y="0"/>
          <a:chExt cx="0" cy="0"/>
        </a:xfrm>
      </p:grpSpPr>
      <p:sp>
        <p:nvSpPr>
          <p:cNvPr id="89" name="Google Shape;89;p24"/>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0" name="Google Shape;90;p24"/>
          <p:cNvSpPr txBox="1"/>
          <p:nvPr>
            <p:ph idx="1" type="body"/>
          </p:nvPr>
        </p:nvSpPr>
        <p:spPr>
          <a:xfrm>
            <a:off x="457200" y="12001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1" name="Google Shape;91;p24"/>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2" name="Shape 92"/>
        <p:cNvGrpSpPr/>
        <p:nvPr/>
      </p:nvGrpSpPr>
      <p:grpSpPr>
        <a:xfrm>
          <a:off x="0" y="0"/>
          <a:ext cx="0" cy="0"/>
          <a:chOff x="0" y="0"/>
          <a:chExt cx="0" cy="0"/>
        </a:xfrm>
      </p:grpSpPr>
      <p:sp>
        <p:nvSpPr>
          <p:cNvPr id="93" name="Google Shape;93;p25"/>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4" name="Google Shape;94;p25"/>
          <p:cNvSpPr txBox="1"/>
          <p:nvPr>
            <p:ph idx="1" type="body"/>
          </p:nvPr>
        </p:nvSpPr>
        <p:spPr>
          <a:xfrm>
            <a:off x="457200"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5" name="Google Shape;95;p25"/>
          <p:cNvSpPr txBox="1"/>
          <p:nvPr>
            <p:ph idx="2" type="body"/>
          </p:nvPr>
        </p:nvSpPr>
        <p:spPr>
          <a:xfrm>
            <a:off x="4692274"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6" name="Google Shape;96;p25"/>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26"/>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9" name="Google Shape;99;p26"/>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 name="Shape 100"/>
        <p:cNvGrpSpPr/>
        <p:nvPr/>
      </p:nvGrpSpPr>
      <p:grpSpPr>
        <a:xfrm>
          <a:off x="0" y="0"/>
          <a:ext cx="0" cy="0"/>
          <a:chOff x="0" y="0"/>
          <a:chExt cx="0" cy="0"/>
        </a:xfrm>
      </p:grpSpPr>
      <p:sp>
        <p:nvSpPr>
          <p:cNvPr id="101" name="Google Shape;101;p27"/>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lgn="ctr">
              <a:spcBef>
                <a:spcPts val="360"/>
              </a:spcBef>
              <a:spcAft>
                <a:spcPts val="0"/>
              </a:spcAft>
              <a:buSzPts val="1800"/>
              <a:buNone/>
              <a:defRPr sz="1800"/>
            </a:lvl1pPr>
          </a:lstStyle>
          <a:p/>
        </p:txBody>
      </p:sp>
      <p:sp>
        <p:nvSpPr>
          <p:cNvPr id="102" name="Google Shape;102;p27"/>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28"/>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9" name="Shape 109"/>
        <p:cNvGrpSpPr/>
        <p:nvPr/>
      </p:nvGrpSpPr>
      <p:grpSpPr>
        <a:xfrm>
          <a:off x="0" y="0"/>
          <a:ext cx="0" cy="0"/>
          <a:chOff x="0" y="0"/>
          <a:chExt cx="0" cy="0"/>
        </a:xfrm>
      </p:grpSpPr>
      <p:sp>
        <p:nvSpPr>
          <p:cNvPr id="110" name="Google Shape;110;p30"/>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11" name="Google Shape;111;p30"/>
          <p:cNvSpPr txBox="1"/>
          <p:nvPr>
            <p:ph idx="1" type="subTitle"/>
          </p:nvPr>
        </p:nvSpPr>
        <p:spPr>
          <a:xfrm>
            <a:off x="685800" y="2840054"/>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000"/>
              <a:buNone/>
              <a:defRPr>
                <a:solidFill>
                  <a:schemeClr val="dk2"/>
                </a:solidFill>
              </a:defRPr>
            </a:lvl1pPr>
            <a:lvl2pPr lvl="1" rtl="0" algn="ctr">
              <a:spcBef>
                <a:spcPts val="0"/>
              </a:spcBef>
              <a:spcAft>
                <a:spcPts val="0"/>
              </a:spcAft>
              <a:buClr>
                <a:schemeClr val="dk2"/>
              </a:buClr>
              <a:buSzPts val="3000"/>
              <a:buNone/>
              <a:defRPr sz="3000">
                <a:solidFill>
                  <a:schemeClr val="dk2"/>
                </a:solidFill>
              </a:defRPr>
            </a:lvl2pPr>
            <a:lvl3pPr lvl="2" rtl="0" algn="ctr">
              <a:spcBef>
                <a:spcPts val="0"/>
              </a:spcBef>
              <a:spcAft>
                <a:spcPts val="0"/>
              </a:spcAft>
              <a:buClr>
                <a:schemeClr val="dk2"/>
              </a:buClr>
              <a:buSzPts val="3000"/>
              <a:buNone/>
              <a:defRPr sz="3000">
                <a:solidFill>
                  <a:schemeClr val="dk2"/>
                </a:solidFill>
              </a:defRPr>
            </a:lvl3pPr>
            <a:lvl4pPr lvl="3" rtl="0" algn="ctr">
              <a:spcBef>
                <a:spcPts val="0"/>
              </a:spcBef>
              <a:spcAft>
                <a:spcPts val="0"/>
              </a:spcAft>
              <a:buClr>
                <a:schemeClr val="dk2"/>
              </a:buClr>
              <a:buSzPts val="3000"/>
              <a:buNone/>
              <a:defRPr sz="3000">
                <a:solidFill>
                  <a:schemeClr val="dk2"/>
                </a:solidFill>
              </a:defRPr>
            </a:lvl4pPr>
            <a:lvl5pPr lvl="4" rtl="0" algn="ctr">
              <a:spcBef>
                <a:spcPts val="0"/>
              </a:spcBef>
              <a:spcAft>
                <a:spcPts val="0"/>
              </a:spcAft>
              <a:buClr>
                <a:schemeClr val="dk2"/>
              </a:buClr>
              <a:buSzPts val="3000"/>
              <a:buNone/>
              <a:defRPr sz="3000">
                <a:solidFill>
                  <a:schemeClr val="dk2"/>
                </a:solidFill>
              </a:defRPr>
            </a:lvl5pPr>
            <a:lvl6pPr lvl="5" rtl="0" algn="ctr">
              <a:spcBef>
                <a:spcPts val="0"/>
              </a:spcBef>
              <a:spcAft>
                <a:spcPts val="0"/>
              </a:spcAft>
              <a:buClr>
                <a:schemeClr val="dk2"/>
              </a:buClr>
              <a:buSzPts val="3000"/>
              <a:buNone/>
              <a:defRPr sz="3000">
                <a:solidFill>
                  <a:schemeClr val="dk2"/>
                </a:solidFill>
              </a:defRPr>
            </a:lvl6pPr>
            <a:lvl7pPr lvl="6" rtl="0" algn="ctr">
              <a:spcBef>
                <a:spcPts val="0"/>
              </a:spcBef>
              <a:spcAft>
                <a:spcPts val="0"/>
              </a:spcAft>
              <a:buClr>
                <a:schemeClr val="dk2"/>
              </a:buClr>
              <a:buSzPts val="3000"/>
              <a:buNone/>
              <a:defRPr sz="3000">
                <a:solidFill>
                  <a:schemeClr val="dk2"/>
                </a:solidFill>
              </a:defRPr>
            </a:lvl7pPr>
            <a:lvl8pPr lvl="7" rtl="0" algn="ctr">
              <a:spcBef>
                <a:spcPts val="0"/>
              </a:spcBef>
              <a:spcAft>
                <a:spcPts val="0"/>
              </a:spcAft>
              <a:buClr>
                <a:schemeClr val="dk2"/>
              </a:buClr>
              <a:buSzPts val="3000"/>
              <a:buNone/>
              <a:defRPr sz="3000">
                <a:solidFill>
                  <a:schemeClr val="dk2"/>
                </a:solidFill>
              </a:defRPr>
            </a:lvl8pPr>
            <a:lvl9pPr lvl="8" rtl="0" algn="ctr">
              <a:spcBef>
                <a:spcPts val="0"/>
              </a:spcBef>
              <a:spcAft>
                <a:spcPts val="0"/>
              </a:spcAft>
              <a:buClr>
                <a:schemeClr val="dk2"/>
              </a:buClr>
              <a:buSzPts val="3000"/>
              <a:buNone/>
              <a:defRPr sz="3000">
                <a:solidFill>
                  <a:schemeClr val="dk2"/>
                </a:solidFill>
              </a:defRPr>
            </a:lvl9pPr>
          </a:lstStyle>
          <a:p/>
        </p:txBody>
      </p:sp>
      <p:sp>
        <p:nvSpPr>
          <p:cNvPr id="112" name="Google Shape;112;p30"/>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3" name="Shape 113"/>
        <p:cNvGrpSpPr/>
        <p:nvPr/>
      </p:nvGrpSpPr>
      <p:grpSpPr>
        <a:xfrm>
          <a:off x="0" y="0"/>
          <a:ext cx="0" cy="0"/>
          <a:chOff x="0" y="0"/>
          <a:chExt cx="0" cy="0"/>
        </a:xfrm>
      </p:grpSpPr>
      <p:sp>
        <p:nvSpPr>
          <p:cNvPr id="114" name="Google Shape;114;p31"/>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5" name="Google Shape;115;p31"/>
          <p:cNvSpPr txBox="1"/>
          <p:nvPr>
            <p:ph idx="1" type="body"/>
          </p:nvPr>
        </p:nvSpPr>
        <p:spPr>
          <a:xfrm>
            <a:off x="457200" y="12253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16" name="Google Shape;116;p31"/>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7" name="Shape 117"/>
        <p:cNvGrpSpPr/>
        <p:nvPr/>
      </p:nvGrpSpPr>
      <p:grpSpPr>
        <a:xfrm>
          <a:off x="0" y="0"/>
          <a:ext cx="0" cy="0"/>
          <a:chOff x="0" y="0"/>
          <a:chExt cx="0" cy="0"/>
        </a:xfrm>
      </p:grpSpPr>
      <p:sp>
        <p:nvSpPr>
          <p:cNvPr id="118" name="Google Shape;118;p32"/>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9" name="Google Shape;119;p32"/>
          <p:cNvSpPr txBox="1"/>
          <p:nvPr>
            <p:ph idx="1" type="body"/>
          </p:nvPr>
        </p:nvSpPr>
        <p:spPr>
          <a:xfrm>
            <a:off x="457200"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20" name="Google Shape;120;p32"/>
          <p:cNvSpPr txBox="1"/>
          <p:nvPr>
            <p:ph idx="2" type="body"/>
          </p:nvPr>
        </p:nvSpPr>
        <p:spPr>
          <a:xfrm>
            <a:off x="4692274"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21" name="Google Shape;121;p32"/>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33"/>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24" name="Google Shape;124;p33"/>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5" name="Shape 125"/>
        <p:cNvGrpSpPr/>
        <p:nvPr/>
      </p:nvGrpSpPr>
      <p:grpSpPr>
        <a:xfrm>
          <a:off x="0" y="0"/>
          <a:ext cx="0" cy="0"/>
          <a:chOff x="0" y="0"/>
          <a:chExt cx="0" cy="0"/>
        </a:xfrm>
      </p:grpSpPr>
      <p:sp>
        <p:nvSpPr>
          <p:cNvPr id="126" name="Google Shape;126;p34"/>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lgn="ctr">
              <a:spcBef>
                <a:spcPts val="400"/>
              </a:spcBef>
              <a:spcAft>
                <a:spcPts val="0"/>
              </a:spcAft>
              <a:buSzPts val="1800"/>
              <a:buNone/>
              <a:defRPr sz="1800"/>
            </a:lvl1pPr>
          </a:lstStyle>
          <a:p/>
        </p:txBody>
      </p:sp>
      <p:sp>
        <p:nvSpPr>
          <p:cNvPr id="127" name="Google Shape;127;p34"/>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4"/>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9" name="Google Shape;19;p4"/>
          <p:cNvSpPr txBox="1"/>
          <p:nvPr>
            <p:ph idx="1" type="body"/>
          </p:nvPr>
        </p:nvSpPr>
        <p:spPr>
          <a:xfrm>
            <a:off x="457200"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0" name="Google Shape;20;p4"/>
          <p:cNvSpPr txBox="1"/>
          <p:nvPr>
            <p:ph idx="2" type="body"/>
          </p:nvPr>
        </p:nvSpPr>
        <p:spPr>
          <a:xfrm>
            <a:off x="4692274"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1" name="Google Shape;21;p4"/>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35"/>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4" name="Google Shape;24;p5"/>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 name="Shape 25"/>
        <p:cNvGrpSpPr/>
        <p:nvPr/>
      </p:nvGrpSpPr>
      <p:grpSpPr>
        <a:xfrm>
          <a:off x="0" y="0"/>
          <a:ext cx="0" cy="0"/>
          <a:chOff x="0" y="0"/>
          <a:chExt cx="0" cy="0"/>
        </a:xfrm>
      </p:grpSpPr>
      <p:sp>
        <p:nvSpPr>
          <p:cNvPr id="26" name="Google Shape;26;p6"/>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lgn="ctr">
              <a:spcBef>
                <a:spcPts val="360"/>
              </a:spcBef>
              <a:spcAft>
                <a:spcPts val="0"/>
              </a:spcAft>
              <a:buSzPts val="1800"/>
              <a:buNone/>
              <a:defRPr sz="1800"/>
            </a:lvl1pPr>
          </a:lstStyle>
          <a:p/>
        </p:txBody>
      </p:sp>
      <p:sp>
        <p:nvSpPr>
          <p:cNvPr id="27" name="Google Shape;27;p6"/>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7"/>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 name="Shape 34"/>
        <p:cNvGrpSpPr/>
        <p:nvPr/>
      </p:nvGrpSpPr>
      <p:grpSpPr>
        <a:xfrm>
          <a:off x="0" y="0"/>
          <a:ext cx="0" cy="0"/>
          <a:chOff x="0" y="0"/>
          <a:chExt cx="0" cy="0"/>
        </a:xfrm>
      </p:grpSpPr>
      <p:sp>
        <p:nvSpPr>
          <p:cNvPr id="35" name="Google Shape;35;p9"/>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36" name="Google Shape;36;p9"/>
          <p:cNvSpPr txBox="1"/>
          <p:nvPr>
            <p:ph idx="1" type="subTitle"/>
          </p:nvPr>
        </p:nvSpPr>
        <p:spPr>
          <a:xfrm>
            <a:off x="685800" y="2840054"/>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000"/>
              <a:buNone/>
              <a:defRPr>
                <a:solidFill>
                  <a:schemeClr val="dk2"/>
                </a:solidFill>
              </a:defRPr>
            </a:lvl1pPr>
            <a:lvl2pPr lvl="1" rtl="0" algn="ctr">
              <a:spcBef>
                <a:spcPts val="0"/>
              </a:spcBef>
              <a:spcAft>
                <a:spcPts val="0"/>
              </a:spcAft>
              <a:buClr>
                <a:schemeClr val="dk2"/>
              </a:buClr>
              <a:buSzPts val="3000"/>
              <a:buNone/>
              <a:defRPr sz="3000">
                <a:solidFill>
                  <a:schemeClr val="dk2"/>
                </a:solidFill>
              </a:defRPr>
            </a:lvl2pPr>
            <a:lvl3pPr lvl="2" rtl="0" algn="ctr">
              <a:spcBef>
                <a:spcPts val="0"/>
              </a:spcBef>
              <a:spcAft>
                <a:spcPts val="0"/>
              </a:spcAft>
              <a:buClr>
                <a:schemeClr val="dk2"/>
              </a:buClr>
              <a:buSzPts val="3000"/>
              <a:buNone/>
              <a:defRPr sz="3000">
                <a:solidFill>
                  <a:schemeClr val="dk2"/>
                </a:solidFill>
              </a:defRPr>
            </a:lvl3pPr>
            <a:lvl4pPr lvl="3" rtl="0" algn="ctr">
              <a:spcBef>
                <a:spcPts val="0"/>
              </a:spcBef>
              <a:spcAft>
                <a:spcPts val="0"/>
              </a:spcAft>
              <a:buClr>
                <a:schemeClr val="dk2"/>
              </a:buClr>
              <a:buSzPts val="3000"/>
              <a:buNone/>
              <a:defRPr sz="3000">
                <a:solidFill>
                  <a:schemeClr val="dk2"/>
                </a:solidFill>
              </a:defRPr>
            </a:lvl4pPr>
            <a:lvl5pPr lvl="4" rtl="0" algn="ctr">
              <a:spcBef>
                <a:spcPts val="0"/>
              </a:spcBef>
              <a:spcAft>
                <a:spcPts val="0"/>
              </a:spcAft>
              <a:buClr>
                <a:schemeClr val="dk2"/>
              </a:buClr>
              <a:buSzPts val="3000"/>
              <a:buNone/>
              <a:defRPr sz="3000">
                <a:solidFill>
                  <a:schemeClr val="dk2"/>
                </a:solidFill>
              </a:defRPr>
            </a:lvl5pPr>
            <a:lvl6pPr lvl="5" rtl="0" algn="ctr">
              <a:spcBef>
                <a:spcPts val="0"/>
              </a:spcBef>
              <a:spcAft>
                <a:spcPts val="0"/>
              </a:spcAft>
              <a:buClr>
                <a:schemeClr val="dk2"/>
              </a:buClr>
              <a:buSzPts val="3000"/>
              <a:buNone/>
              <a:defRPr sz="3000">
                <a:solidFill>
                  <a:schemeClr val="dk2"/>
                </a:solidFill>
              </a:defRPr>
            </a:lvl6pPr>
            <a:lvl7pPr lvl="6" rtl="0" algn="ctr">
              <a:spcBef>
                <a:spcPts val="0"/>
              </a:spcBef>
              <a:spcAft>
                <a:spcPts val="0"/>
              </a:spcAft>
              <a:buClr>
                <a:schemeClr val="dk2"/>
              </a:buClr>
              <a:buSzPts val="3000"/>
              <a:buNone/>
              <a:defRPr sz="3000">
                <a:solidFill>
                  <a:schemeClr val="dk2"/>
                </a:solidFill>
              </a:defRPr>
            </a:lvl7pPr>
            <a:lvl8pPr lvl="7" rtl="0" algn="ctr">
              <a:spcBef>
                <a:spcPts val="0"/>
              </a:spcBef>
              <a:spcAft>
                <a:spcPts val="0"/>
              </a:spcAft>
              <a:buClr>
                <a:schemeClr val="dk2"/>
              </a:buClr>
              <a:buSzPts val="3000"/>
              <a:buNone/>
              <a:defRPr sz="3000">
                <a:solidFill>
                  <a:schemeClr val="dk2"/>
                </a:solidFill>
              </a:defRPr>
            </a:lvl8pPr>
            <a:lvl9pPr lvl="8" rtl="0" algn="ctr">
              <a:spcBef>
                <a:spcPts val="0"/>
              </a:spcBef>
              <a:spcAft>
                <a:spcPts val="0"/>
              </a:spcAft>
              <a:buClr>
                <a:schemeClr val="dk2"/>
              </a:buClr>
              <a:buSzPts val="3000"/>
              <a:buNone/>
              <a:defRPr sz="3000">
                <a:solidFill>
                  <a:schemeClr val="dk2"/>
                </a:solidFill>
              </a:defRPr>
            </a:lvl9pPr>
          </a:lstStyle>
          <a:p/>
        </p:txBody>
      </p:sp>
      <p:sp>
        <p:nvSpPr>
          <p:cNvPr id="37" name="Google Shape;37;p9"/>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 name="Shape 38"/>
        <p:cNvGrpSpPr/>
        <p:nvPr/>
      </p:nvGrpSpPr>
      <p:grpSpPr>
        <a:xfrm>
          <a:off x="0" y="0"/>
          <a:ext cx="0" cy="0"/>
          <a:chOff x="0" y="0"/>
          <a:chExt cx="0" cy="0"/>
        </a:xfrm>
      </p:grpSpPr>
      <p:sp>
        <p:nvSpPr>
          <p:cNvPr id="39" name="Google Shape;39;p10"/>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0" name="Google Shape;40;p10"/>
          <p:cNvSpPr txBox="1"/>
          <p:nvPr>
            <p:ph idx="1" type="body"/>
          </p:nvPr>
        </p:nvSpPr>
        <p:spPr>
          <a:xfrm>
            <a:off x="457200" y="12001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1" name="Google Shape;41;p10"/>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sp>
        <p:nvSpPr>
          <p:cNvPr id="43" name="Google Shape;43;p11"/>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4" name="Google Shape;44;p11"/>
          <p:cNvSpPr txBox="1"/>
          <p:nvPr>
            <p:ph idx="1" type="body"/>
          </p:nvPr>
        </p:nvSpPr>
        <p:spPr>
          <a:xfrm>
            <a:off x="457200"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5" name="Google Shape;45;p11"/>
          <p:cNvSpPr txBox="1"/>
          <p:nvPr>
            <p:ph idx="2" type="body"/>
          </p:nvPr>
        </p:nvSpPr>
        <p:spPr>
          <a:xfrm>
            <a:off x="4692274"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6" name="Google Shape;46;p11"/>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theme" Target="../theme/theme3.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None/>
              <a:defRPr b="1" sz="3600">
                <a:solidFill>
                  <a:schemeClr val="dk1"/>
                </a:solidFill>
              </a:defRPr>
            </a:lvl1pPr>
            <a:lvl2pPr lvl="1" rtl="0">
              <a:spcBef>
                <a:spcPts val="0"/>
              </a:spcBef>
              <a:spcAft>
                <a:spcPts val="0"/>
              </a:spcAft>
              <a:buClr>
                <a:schemeClr val="dk1"/>
              </a:buClr>
              <a:buSzPts val="3600"/>
              <a:buNone/>
              <a:defRPr b="1" sz="3600">
                <a:solidFill>
                  <a:schemeClr val="dk1"/>
                </a:solidFill>
              </a:defRPr>
            </a:lvl2pPr>
            <a:lvl3pPr lvl="2" rtl="0">
              <a:spcBef>
                <a:spcPts val="0"/>
              </a:spcBef>
              <a:spcAft>
                <a:spcPts val="0"/>
              </a:spcAft>
              <a:buClr>
                <a:schemeClr val="dk1"/>
              </a:buClr>
              <a:buSzPts val="3600"/>
              <a:buNone/>
              <a:defRPr b="1" sz="3600">
                <a:solidFill>
                  <a:schemeClr val="dk1"/>
                </a:solidFill>
              </a:defRPr>
            </a:lvl3pPr>
            <a:lvl4pPr lvl="3" rtl="0">
              <a:spcBef>
                <a:spcPts val="0"/>
              </a:spcBef>
              <a:spcAft>
                <a:spcPts val="0"/>
              </a:spcAft>
              <a:buClr>
                <a:schemeClr val="dk1"/>
              </a:buClr>
              <a:buSzPts val="3600"/>
              <a:buNone/>
              <a:defRPr b="1" sz="3600">
                <a:solidFill>
                  <a:schemeClr val="dk1"/>
                </a:solidFill>
              </a:defRPr>
            </a:lvl4pPr>
            <a:lvl5pPr lvl="4" rtl="0">
              <a:spcBef>
                <a:spcPts val="0"/>
              </a:spcBef>
              <a:spcAft>
                <a:spcPts val="0"/>
              </a:spcAft>
              <a:buClr>
                <a:schemeClr val="dk1"/>
              </a:buClr>
              <a:buSzPts val="3600"/>
              <a:buNone/>
              <a:defRPr b="1" sz="3600">
                <a:solidFill>
                  <a:schemeClr val="dk1"/>
                </a:solidFill>
              </a:defRPr>
            </a:lvl5pPr>
            <a:lvl6pPr lvl="5" rtl="0">
              <a:spcBef>
                <a:spcPts val="0"/>
              </a:spcBef>
              <a:spcAft>
                <a:spcPts val="0"/>
              </a:spcAft>
              <a:buClr>
                <a:schemeClr val="dk1"/>
              </a:buClr>
              <a:buSzPts val="3600"/>
              <a:buNone/>
              <a:defRPr b="1" sz="3600">
                <a:solidFill>
                  <a:schemeClr val="dk1"/>
                </a:solidFill>
              </a:defRPr>
            </a:lvl6pPr>
            <a:lvl7pPr lvl="6" rtl="0">
              <a:spcBef>
                <a:spcPts val="0"/>
              </a:spcBef>
              <a:spcAft>
                <a:spcPts val="0"/>
              </a:spcAft>
              <a:buClr>
                <a:schemeClr val="dk1"/>
              </a:buClr>
              <a:buSzPts val="3600"/>
              <a:buNone/>
              <a:defRPr b="1" sz="3600">
                <a:solidFill>
                  <a:schemeClr val="dk1"/>
                </a:solidFill>
              </a:defRPr>
            </a:lvl7pPr>
            <a:lvl8pPr lvl="7" rtl="0">
              <a:spcBef>
                <a:spcPts val="0"/>
              </a:spcBef>
              <a:spcAft>
                <a:spcPts val="0"/>
              </a:spcAft>
              <a:buClr>
                <a:schemeClr val="dk1"/>
              </a:buClr>
              <a:buSzPts val="3600"/>
              <a:buNone/>
              <a:defRPr b="1" sz="3600">
                <a:solidFill>
                  <a:schemeClr val="dk1"/>
                </a:solidFill>
              </a:defRPr>
            </a:lvl8pPr>
            <a:lvl9pPr lvl="8" rtl="0">
              <a:spcBef>
                <a:spcPts val="0"/>
              </a:spcBef>
              <a:spcAft>
                <a:spcPts val="0"/>
              </a:spcAft>
              <a:buClr>
                <a:schemeClr val="dk1"/>
              </a:buClr>
              <a:buSzPts val="3600"/>
              <a:buNone/>
              <a:defRPr b="1" sz="3600">
                <a:solidFill>
                  <a:schemeClr val="dk1"/>
                </a:solidFill>
              </a:defRPr>
            </a:lvl9pPr>
          </a:lstStyle>
          <a:p/>
        </p:txBody>
      </p:sp>
      <p:sp>
        <p:nvSpPr>
          <p:cNvPr id="7" name="Google Shape;7;p1"/>
          <p:cNvSpPr txBox="1"/>
          <p:nvPr>
            <p:ph idx="1" type="body"/>
          </p:nvPr>
        </p:nvSpPr>
        <p:spPr>
          <a:xfrm>
            <a:off x="457200" y="1225350"/>
            <a:ext cx="82296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Clr>
                <a:schemeClr val="dk1"/>
              </a:buClr>
              <a:buSzPts val="3000"/>
              <a:buChar char="●"/>
              <a:defRPr sz="3000">
                <a:solidFill>
                  <a:schemeClr val="dk1"/>
                </a:solidFill>
              </a:defRPr>
            </a:lvl1pPr>
            <a:lvl2pPr indent="-381000" lvl="1" marL="914400" rtl="0">
              <a:spcBef>
                <a:spcPts val="0"/>
              </a:spcBef>
              <a:spcAft>
                <a:spcPts val="0"/>
              </a:spcAft>
              <a:buClr>
                <a:schemeClr val="dk1"/>
              </a:buClr>
              <a:buSzPts val="2400"/>
              <a:buChar char="○"/>
              <a:defRPr sz="2400">
                <a:solidFill>
                  <a:schemeClr val="dk1"/>
                </a:solidFill>
              </a:defRPr>
            </a:lvl2pPr>
            <a:lvl3pPr indent="-381000" lvl="2" marL="1371600" rtl="0">
              <a:spcBef>
                <a:spcPts val="0"/>
              </a:spcBef>
              <a:spcAft>
                <a:spcPts val="0"/>
              </a:spcAft>
              <a:buClr>
                <a:schemeClr val="dk1"/>
              </a:buClr>
              <a:buSzPts val="2400"/>
              <a:buChar char="■"/>
              <a:defRPr sz="2400">
                <a:solidFill>
                  <a:schemeClr val="dk1"/>
                </a:solidFill>
              </a:defRPr>
            </a:lvl3pPr>
            <a:lvl4pPr indent="-342900" lvl="3" marL="1828800" rtl="0">
              <a:spcBef>
                <a:spcPts val="0"/>
              </a:spcBef>
              <a:spcAft>
                <a:spcPts val="0"/>
              </a:spcAft>
              <a:buClr>
                <a:schemeClr val="dk1"/>
              </a:buClr>
              <a:buSzPts val="1800"/>
              <a:buChar char="●"/>
              <a:defRPr sz="1800">
                <a:solidFill>
                  <a:schemeClr val="dk1"/>
                </a:solidFill>
              </a:defRPr>
            </a:lvl4pPr>
            <a:lvl5pPr indent="-342900" lvl="4" marL="2286000" rtl="0">
              <a:spcBef>
                <a:spcPts val="0"/>
              </a:spcBef>
              <a:spcAft>
                <a:spcPts val="0"/>
              </a:spcAft>
              <a:buClr>
                <a:schemeClr val="dk1"/>
              </a:buClr>
              <a:buSzPts val="1800"/>
              <a:buChar char="○"/>
              <a:defRPr sz="1800">
                <a:solidFill>
                  <a:schemeClr val="dk1"/>
                </a:solidFill>
              </a:defRPr>
            </a:lvl5pPr>
            <a:lvl6pPr indent="-342900" lvl="5" marL="2743200" rtl="0">
              <a:spcBef>
                <a:spcPts val="0"/>
              </a:spcBef>
              <a:spcAft>
                <a:spcPts val="0"/>
              </a:spcAft>
              <a:buClr>
                <a:schemeClr val="dk1"/>
              </a:buClr>
              <a:buSzPts val="1800"/>
              <a:buChar char="■"/>
              <a:defRPr sz="1800">
                <a:solidFill>
                  <a:schemeClr val="dk1"/>
                </a:solidFill>
              </a:defRPr>
            </a:lvl6pPr>
            <a:lvl7pPr indent="-342900" lvl="6" marL="3200400" rtl="0">
              <a:spcBef>
                <a:spcPts val="0"/>
              </a:spcBef>
              <a:spcAft>
                <a:spcPts val="0"/>
              </a:spcAft>
              <a:buClr>
                <a:schemeClr val="dk1"/>
              </a:buClr>
              <a:buSzPts val="1800"/>
              <a:buChar char="●"/>
              <a:defRPr sz="1800">
                <a:solidFill>
                  <a:schemeClr val="dk1"/>
                </a:solidFill>
              </a:defRPr>
            </a:lvl7pPr>
            <a:lvl8pPr indent="-342900" lvl="7" marL="3657600" rtl="0">
              <a:spcBef>
                <a:spcPts val="0"/>
              </a:spcBef>
              <a:spcAft>
                <a:spcPts val="0"/>
              </a:spcAft>
              <a:buClr>
                <a:schemeClr val="dk1"/>
              </a:buClr>
              <a:buSzPts val="1800"/>
              <a:buChar char="○"/>
              <a:defRPr sz="1800">
                <a:solidFill>
                  <a:schemeClr val="dk1"/>
                </a:solidFill>
              </a:defRPr>
            </a:lvl8pPr>
            <a:lvl9pPr indent="-342900" lvl="8" marL="4114800" rtl="0">
              <a:spcBef>
                <a:spcPts val="0"/>
              </a:spcBef>
              <a:spcAft>
                <a:spcPts val="0"/>
              </a:spcAft>
              <a:buClr>
                <a:schemeClr val="dk1"/>
              </a:buClr>
              <a:buSzPts val="1800"/>
              <a:buChar char="■"/>
              <a:defRPr sz="1800">
                <a:solidFill>
                  <a:schemeClr val="dk1"/>
                </a:solidFill>
              </a:defRPr>
            </a:lvl9pPr>
          </a:lstStyle>
          <a:p/>
        </p:txBody>
      </p:sp>
      <p:sp>
        <p:nvSpPr>
          <p:cNvPr id="8" name="Google Shape;8;p1"/>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lgn="r">
              <a:buNone/>
              <a:defRPr sz="1300">
                <a:solidFill>
                  <a:schemeClr val="dk1"/>
                </a:solidFill>
              </a:defRPr>
            </a:lvl1pPr>
            <a:lvl2pPr lvl="1" rtl="0" algn="r">
              <a:buNone/>
              <a:defRPr sz="1300">
                <a:solidFill>
                  <a:schemeClr val="dk1"/>
                </a:solidFill>
              </a:defRPr>
            </a:lvl2pPr>
            <a:lvl3pPr lvl="2" rtl="0" algn="r">
              <a:buNone/>
              <a:defRPr sz="1300">
                <a:solidFill>
                  <a:schemeClr val="dk1"/>
                </a:solidFill>
              </a:defRPr>
            </a:lvl3pPr>
            <a:lvl4pPr lvl="3" rtl="0" algn="r">
              <a:buNone/>
              <a:defRPr sz="1300">
                <a:solidFill>
                  <a:schemeClr val="dk1"/>
                </a:solidFill>
              </a:defRPr>
            </a:lvl4pPr>
            <a:lvl5pPr lvl="4" rtl="0" algn="r">
              <a:buNone/>
              <a:defRPr sz="1300">
                <a:solidFill>
                  <a:schemeClr val="dk1"/>
                </a:solidFill>
              </a:defRPr>
            </a:lvl5pPr>
            <a:lvl6pPr lvl="5" rtl="0" algn="r">
              <a:buNone/>
              <a:defRPr sz="1300">
                <a:solidFill>
                  <a:schemeClr val="dk1"/>
                </a:solidFill>
              </a:defRPr>
            </a:lvl6pPr>
            <a:lvl7pPr lvl="6" rtl="0" algn="r">
              <a:buNone/>
              <a:defRPr sz="1300">
                <a:solidFill>
                  <a:schemeClr val="dk1"/>
                </a:solidFill>
              </a:defRPr>
            </a:lvl7pPr>
            <a:lvl8pPr lvl="7" rtl="0" algn="r">
              <a:buNone/>
              <a:defRPr sz="1300">
                <a:solidFill>
                  <a:schemeClr val="dk1"/>
                </a:solidFill>
              </a:defRPr>
            </a:lvl8pPr>
            <a:lvl9pPr lvl="8" rtl="0" algn="r">
              <a:buNone/>
              <a:defRPr sz="1300">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rgbClr val="FFFFFF"/>
        </a:solidFill>
      </p:bgPr>
    </p:bg>
    <p:spTree>
      <p:nvGrpSpPr>
        <p:cNvPr id="30" name="Shape 30"/>
        <p:cNvGrpSpPr/>
        <p:nvPr/>
      </p:nvGrpSpPr>
      <p:grpSpPr>
        <a:xfrm>
          <a:off x="0" y="0"/>
          <a:ext cx="0" cy="0"/>
          <a:chOff x="0" y="0"/>
          <a:chExt cx="0" cy="0"/>
        </a:xfrm>
      </p:grpSpPr>
      <p:sp>
        <p:nvSpPr>
          <p:cNvPr id="31" name="Google Shape;31;p8"/>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None/>
              <a:defRPr b="1" sz="3600">
                <a:solidFill>
                  <a:schemeClr val="dk1"/>
                </a:solidFill>
              </a:defRPr>
            </a:lvl1pPr>
            <a:lvl2pPr lvl="1" rtl="0">
              <a:spcBef>
                <a:spcPts val="0"/>
              </a:spcBef>
              <a:spcAft>
                <a:spcPts val="0"/>
              </a:spcAft>
              <a:buClr>
                <a:schemeClr val="dk1"/>
              </a:buClr>
              <a:buSzPts val="3600"/>
              <a:buNone/>
              <a:defRPr b="1" sz="3600">
                <a:solidFill>
                  <a:schemeClr val="dk1"/>
                </a:solidFill>
              </a:defRPr>
            </a:lvl2pPr>
            <a:lvl3pPr lvl="2" rtl="0">
              <a:spcBef>
                <a:spcPts val="0"/>
              </a:spcBef>
              <a:spcAft>
                <a:spcPts val="0"/>
              </a:spcAft>
              <a:buClr>
                <a:schemeClr val="dk1"/>
              </a:buClr>
              <a:buSzPts val="3600"/>
              <a:buNone/>
              <a:defRPr b="1" sz="3600">
                <a:solidFill>
                  <a:schemeClr val="dk1"/>
                </a:solidFill>
              </a:defRPr>
            </a:lvl3pPr>
            <a:lvl4pPr lvl="3" rtl="0">
              <a:spcBef>
                <a:spcPts val="0"/>
              </a:spcBef>
              <a:spcAft>
                <a:spcPts val="0"/>
              </a:spcAft>
              <a:buClr>
                <a:schemeClr val="dk1"/>
              </a:buClr>
              <a:buSzPts val="3600"/>
              <a:buNone/>
              <a:defRPr b="1" sz="3600">
                <a:solidFill>
                  <a:schemeClr val="dk1"/>
                </a:solidFill>
              </a:defRPr>
            </a:lvl4pPr>
            <a:lvl5pPr lvl="4" rtl="0">
              <a:spcBef>
                <a:spcPts val="0"/>
              </a:spcBef>
              <a:spcAft>
                <a:spcPts val="0"/>
              </a:spcAft>
              <a:buClr>
                <a:schemeClr val="dk1"/>
              </a:buClr>
              <a:buSzPts val="3600"/>
              <a:buNone/>
              <a:defRPr b="1" sz="3600">
                <a:solidFill>
                  <a:schemeClr val="dk1"/>
                </a:solidFill>
              </a:defRPr>
            </a:lvl5pPr>
            <a:lvl6pPr lvl="5" rtl="0">
              <a:spcBef>
                <a:spcPts val="0"/>
              </a:spcBef>
              <a:spcAft>
                <a:spcPts val="0"/>
              </a:spcAft>
              <a:buClr>
                <a:schemeClr val="dk1"/>
              </a:buClr>
              <a:buSzPts val="3600"/>
              <a:buNone/>
              <a:defRPr b="1" sz="3600">
                <a:solidFill>
                  <a:schemeClr val="dk1"/>
                </a:solidFill>
              </a:defRPr>
            </a:lvl6pPr>
            <a:lvl7pPr lvl="6" rtl="0">
              <a:spcBef>
                <a:spcPts val="0"/>
              </a:spcBef>
              <a:spcAft>
                <a:spcPts val="0"/>
              </a:spcAft>
              <a:buClr>
                <a:schemeClr val="dk1"/>
              </a:buClr>
              <a:buSzPts val="3600"/>
              <a:buNone/>
              <a:defRPr b="1" sz="3600">
                <a:solidFill>
                  <a:schemeClr val="dk1"/>
                </a:solidFill>
              </a:defRPr>
            </a:lvl7pPr>
            <a:lvl8pPr lvl="7" rtl="0">
              <a:spcBef>
                <a:spcPts val="0"/>
              </a:spcBef>
              <a:spcAft>
                <a:spcPts val="0"/>
              </a:spcAft>
              <a:buClr>
                <a:schemeClr val="dk1"/>
              </a:buClr>
              <a:buSzPts val="3600"/>
              <a:buNone/>
              <a:defRPr b="1" sz="3600">
                <a:solidFill>
                  <a:schemeClr val="dk1"/>
                </a:solidFill>
              </a:defRPr>
            </a:lvl8pPr>
            <a:lvl9pPr lvl="8" rtl="0">
              <a:spcBef>
                <a:spcPts val="0"/>
              </a:spcBef>
              <a:spcAft>
                <a:spcPts val="0"/>
              </a:spcAft>
              <a:buClr>
                <a:schemeClr val="dk1"/>
              </a:buClr>
              <a:buSzPts val="3600"/>
              <a:buNone/>
              <a:defRPr b="1" sz="3600">
                <a:solidFill>
                  <a:schemeClr val="dk1"/>
                </a:solidFill>
              </a:defRPr>
            </a:lvl9pPr>
          </a:lstStyle>
          <a:p/>
        </p:txBody>
      </p:sp>
      <p:sp>
        <p:nvSpPr>
          <p:cNvPr id="32" name="Google Shape;32;p8"/>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Clr>
                <a:schemeClr val="dk1"/>
              </a:buClr>
              <a:buSzPts val="3000"/>
              <a:buChar char="●"/>
              <a:defRPr sz="3000">
                <a:solidFill>
                  <a:schemeClr val="dk1"/>
                </a:solidFill>
              </a:defRPr>
            </a:lvl1pPr>
            <a:lvl2pPr indent="-381000" lvl="1" marL="914400" rtl="0">
              <a:spcBef>
                <a:spcPts val="0"/>
              </a:spcBef>
              <a:spcAft>
                <a:spcPts val="0"/>
              </a:spcAft>
              <a:buClr>
                <a:schemeClr val="dk1"/>
              </a:buClr>
              <a:buSzPts val="2400"/>
              <a:buChar char="○"/>
              <a:defRPr sz="2400">
                <a:solidFill>
                  <a:schemeClr val="dk1"/>
                </a:solidFill>
              </a:defRPr>
            </a:lvl2pPr>
            <a:lvl3pPr indent="-381000" lvl="2" marL="1371600" rtl="0">
              <a:spcBef>
                <a:spcPts val="0"/>
              </a:spcBef>
              <a:spcAft>
                <a:spcPts val="0"/>
              </a:spcAft>
              <a:buClr>
                <a:schemeClr val="dk1"/>
              </a:buClr>
              <a:buSzPts val="2400"/>
              <a:buChar char="■"/>
              <a:defRPr sz="2400">
                <a:solidFill>
                  <a:schemeClr val="dk1"/>
                </a:solidFill>
              </a:defRPr>
            </a:lvl3pPr>
            <a:lvl4pPr indent="-342900" lvl="3" marL="1828800" rtl="0">
              <a:spcBef>
                <a:spcPts val="0"/>
              </a:spcBef>
              <a:spcAft>
                <a:spcPts val="0"/>
              </a:spcAft>
              <a:buClr>
                <a:schemeClr val="dk1"/>
              </a:buClr>
              <a:buSzPts val="1800"/>
              <a:buChar char="●"/>
              <a:defRPr sz="1800">
                <a:solidFill>
                  <a:schemeClr val="dk1"/>
                </a:solidFill>
              </a:defRPr>
            </a:lvl4pPr>
            <a:lvl5pPr indent="-342900" lvl="4" marL="2286000" rtl="0">
              <a:spcBef>
                <a:spcPts val="0"/>
              </a:spcBef>
              <a:spcAft>
                <a:spcPts val="0"/>
              </a:spcAft>
              <a:buClr>
                <a:schemeClr val="dk1"/>
              </a:buClr>
              <a:buSzPts val="1800"/>
              <a:buChar char="○"/>
              <a:defRPr sz="1800">
                <a:solidFill>
                  <a:schemeClr val="dk1"/>
                </a:solidFill>
              </a:defRPr>
            </a:lvl5pPr>
            <a:lvl6pPr indent="-342900" lvl="5" marL="2743200" rtl="0">
              <a:spcBef>
                <a:spcPts val="0"/>
              </a:spcBef>
              <a:spcAft>
                <a:spcPts val="0"/>
              </a:spcAft>
              <a:buClr>
                <a:schemeClr val="dk1"/>
              </a:buClr>
              <a:buSzPts val="1800"/>
              <a:buChar char="■"/>
              <a:defRPr sz="1800">
                <a:solidFill>
                  <a:schemeClr val="dk1"/>
                </a:solidFill>
              </a:defRPr>
            </a:lvl6pPr>
            <a:lvl7pPr indent="-342900" lvl="6" marL="3200400" rtl="0">
              <a:spcBef>
                <a:spcPts val="0"/>
              </a:spcBef>
              <a:spcAft>
                <a:spcPts val="0"/>
              </a:spcAft>
              <a:buClr>
                <a:schemeClr val="dk1"/>
              </a:buClr>
              <a:buSzPts val="1800"/>
              <a:buChar char="●"/>
              <a:defRPr sz="1800">
                <a:solidFill>
                  <a:schemeClr val="dk1"/>
                </a:solidFill>
              </a:defRPr>
            </a:lvl7pPr>
            <a:lvl8pPr indent="-342900" lvl="7" marL="3657600" rtl="0">
              <a:spcBef>
                <a:spcPts val="0"/>
              </a:spcBef>
              <a:spcAft>
                <a:spcPts val="0"/>
              </a:spcAft>
              <a:buClr>
                <a:schemeClr val="dk1"/>
              </a:buClr>
              <a:buSzPts val="1800"/>
              <a:buChar char="○"/>
              <a:defRPr sz="1800">
                <a:solidFill>
                  <a:schemeClr val="dk1"/>
                </a:solidFill>
              </a:defRPr>
            </a:lvl8pPr>
            <a:lvl9pPr indent="-342900" lvl="8" marL="4114800" rtl="0">
              <a:spcBef>
                <a:spcPts val="0"/>
              </a:spcBef>
              <a:spcAft>
                <a:spcPts val="0"/>
              </a:spcAft>
              <a:buClr>
                <a:schemeClr val="dk1"/>
              </a:buClr>
              <a:buSzPts val="1800"/>
              <a:buChar char="■"/>
              <a:defRPr sz="1800">
                <a:solidFill>
                  <a:schemeClr val="dk1"/>
                </a:solidFill>
              </a:defRPr>
            </a:lvl9pPr>
          </a:lstStyle>
          <a:p/>
        </p:txBody>
      </p:sp>
      <p:sp>
        <p:nvSpPr>
          <p:cNvPr id="33" name="Google Shape;33;p8"/>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lgn="r">
              <a:buNone/>
              <a:defRPr sz="1300">
                <a:solidFill>
                  <a:schemeClr val="dk1"/>
                </a:solidFill>
              </a:defRPr>
            </a:lvl1pPr>
            <a:lvl2pPr lvl="1" rtl="0" algn="r">
              <a:buNone/>
              <a:defRPr sz="1300">
                <a:solidFill>
                  <a:schemeClr val="dk1"/>
                </a:solidFill>
              </a:defRPr>
            </a:lvl2pPr>
            <a:lvl3pPr lvl="2" rtl="0" algn="r">
              <a:buNone/>
              <a:defRPr sz="1300">
                <a:solidFill>
                  <a:schemeClr val="dk1"/>
                </a:solidFill>
              </a:defRPr>
            </a:lvl3pPr>
            <a:lvl4pPr lvl="3" rtl="0" algn="r">
              <a:buNone/>
              <a:defRPr sz="1300">
                <a:solidFill>
                  <a:schemeClr val="dk1"/>
                </a:solidFill>
              </a:defRPr>
            </a:lvl4pPr>
            <a:lvl5pPr lvl="4" rtl="0" algn="r">
              <a:buNone/>
              <a:defRPr sz="1300">
                <a:solidFill>
                  <a:schemeClr val="dk1"/>
                </a:solidFill>
              </a:defRPr>
            </a:lvl5pPr>
            <a:lvl6pPr lvl="5" rtl="0" algn="r">
              <a:buNone/>
              <a:defRPr sz="1300">
                <a:solidFill>
                  <a:schemeClr val="dk1"/>
                </a:solidFill>
              </a:defRPr>
            </a:lvl6pPr>
            <a:lvl7pPr lvl="6" rtl="0" algn="r">
              <a:buNone/>
              <a:defRPr sz="1300">
                <a:solidFill>
                  <a:schemeClr val="dk1"/>
                </a:solidFill>
              </a:defRPr>
            </a:lvl7pPr>
            <a:lvl8pPr lvl="7" rtl="0" algn="r">
              <a:buNone/>
              <a:defRPr sz="1300">
                <a:solidFill>
                  <a:schemeClr val="dk1"/>
                </a:solidFill>
              </a:defRPr>
            </a:lvl8pPr>
            <a:lvl9pPr lvl="8" rtl="0" algn="r">
              <a:buNone/>
              <a:defRPr sz="1300">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rgbClr val="FFFFFF"/>
        </a:solidFill>
      </p:bgPr>
    </p:bg>
    <p:spTree>
      <p:nvGrpSpPr>
        <p:cNvPr id="55" name="Shape 55"/>
        <p:cNvGrpSpPr/>
        <p:nvPr/>
      </p:nvGrpSpPr>
      <p:grpSpPr>
        <a:xfrm>
          <a:off x="0" y="0"/>
          <a:ext cx="0" cy="0"/>
          <a:chOff x="0" y="0"/>
          <a:chExt cx="0" cy="0"/>
        </a:xfrm>
      </p:grpSpPr>
      <p:sp>
        <p:nvSpPr>
          <p:cNvPr id="56" name="Google Shape;56;p15"/>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None/>
              <a:defRPr b="1" sz="3600">
                <a:solidFill>
                  <a:schemeClr val="dk1"/>
                </a:solidFill>
              </a:defRPr>
            </a:lvl1pPr>
            <a:lvl2pPr lvl="1" rtl="0">
              <a:spcBef>
                <a:spcPts val="0"/>
              </a:spcBef>
              <a:spcAft>
                <a:spcPts val="0"/>
              </a:spcAft>
              <a:buClr>
                <a:schemeClr val="dk1"/>
              </a:buClr>
              <a:buSzPts val="3600"/>
              <a:buNone/>
              <a:defRPr b="1" sz="3600">
                <a:solidFill>
                  <a:schemeClr val="dk1"/>
                </a:solidFill>
              </a:defRPr>
            </a:lvl2pPr>
            <a:lvl3pPr lvl="2" rtl="0">
              <a:spcBef>
                <a:spcPts val="0"/>
              </a:spcBef>
              <a:spcAft>
                <a:spcPts val="0"/>
              </a:spcAft>
              <a:buClr>
                <a:schemeClr val="dk1"/>
              </a:buClr>
              <a:buSzPts val="3600"/>
              <a:buNone/>
              <a:defRPr b="1" sz="3600">
                <a:solidFill>
                  <a:schemeClr val="dk1"/>
                </a:solidFill>
              </a:defRPr>
            </a:lvl3pPr>
            <a:lvl4pPr lvl="3" rtl="0">
              <a:spcBef>
                <a:spcPts val="0"/>
              </a:spcBef>
              <a:spcAft>
                <a:spcPts val="0"/>
              </a:spcAft>
              <a:buClr>
                <a:schemeClr val="dk1"/>
              </a:buClr>
              <a:buSzPts val="3600"/>
              <a:buNone/>
              <a:defRPr b="1" sz="3600">
                <a:solidFill>
                  <a:schemeClr val="dk1"/>
                </a:solidFill>
              </a:defRPr>
            </a:lvl4pPr>
            <a:lvl5pPr lvl="4" rtl="0">
              <a:spcBef>
                <a:spcPts val="0"/>
              </a:spcBef>
              <a:spcAft>
                <a:spcPts val="0"/>
              </a:spcAft>
              <a:buClr>
                <a:schemeClr val="dk1"/>
              </a:buClr>
              <a:buSzPts val="3600"/>
              <a:buNone/>
              <a:defRPr b="1" sz="3600">
                <a:solidFill>
                  <a:schemeClr val="dk1"/>
                </a:solidFill>
              </a:defRPr>
            </a:lvl5pPr>
            <a:lvl6pPr lvl="5" rtl="0">
              <a:spcBef>
                <a:spcPts val="0"/>
              </a:spcBef>
              <a:spcAft>
                <a:spcPts val="0"/>
              </a:spcAft>
              <a:buClr>
                <a:schemeClr val="dk1"/>
              </a:buClr>
              <a:buSzPts val="3600"/>
              <a:buNone/>
              <a:defRPr b="1" sz="3600">
                <a:solidFill>
                  <a:schemeClr val="dk1"/>
                </a:solidFill>
              </a:defRPr>
            </a:lvl6pPr>
            <a:lvl7pPr lvl="6" rtl="0">
              <a:spcBef>
                <a:spcPts val="0"/>
              </a:spcBef>
              <a:spcAft>
                <a:spcPts val="0"/>
              </a:spcAft>
              <a:buClr>
                <a:schemeClr val="dk1"/>
              </a:buClr>
              <a:buSzPts val="3600"/>
              <a:buNone/>
              <a:defRPr b="1" sz="3600">
                <a:solidFill>
                  <a:schemeClr val="dk1"/>
                </a:solidFill>
              </a:defRPr>
            </a:lvl7pPr>
            <a:lvl8pPr lvl="7" rtl="0">
              <a:spcBef>
                <a:spcPts val="0"/>
              </a:spcBef>
              <a:spcAft>
                <a:spcPts val="0"/>
              </a:spcAft>
              <a:buClr>
                <a:schemeClr val="dk1"/>
              </a:buClr>
              <a:buSzPts val="3600"/>
              <a:buNone/>
              <a:defRPr b="1" sz="3600">
                <a:solidFill>
                  <a:schemeClr val="dk1"/>
                </a:solidFill>
              </a:defRPr>
            </a:lvl8pPr>
            <a:lvl9pPr lvl="8" rtl="0">
              <a:spcBef>
                <a:spcPts val="0"/>
              </a:spcBef>
              <a:spcAft>
                <a:spcPts val="0"/>
              </a:spcAft>
              <a:buClr>
                <a:schemeClr val="dk1"/>
              </a:buClr>
              <a:buSzPts val="3600"/>
              <a:buNone/>
              <a:defRPr b="1" sz="3600">
                <a:solidFill>
                  <a:schemeClr val="dk1"/>
                </a:solidFill>
              </a:defRPr>
            </a:lvl9pPr>
          </a:lstStyle>
          <a:p/>
        </p:txBody>
      </p:sp>
      <p:sp>
        <p:nvSpPr>
          <p:cNvPr id="57" name="Google Shape;57;p15"/>
          <p:cNvSpPr txBox="1"/>
          <p:nvPr>
            <p:ph idx="1" type="body"/>
          </p:nvPr>
        </p:nvSpPr>
        <p:spPr>
          <a:xfrm>
            <a:off x="457200" y="1225350"/>
            <a:ext cx="82296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Clr>
                <a:schemeClr val="dk1"/>
              </a:buClr>
              <a:buSzPts val="3000"/>
              <a:buChar char="●"/>
              <a:defRPr sz="3000">
                <a:solidFill>
                  <a:schemeClr val="dk1"/>
                </a:solidFill>
              </a:defRPr>
            </a:lvl1pPr>
            <a:lvl2pPr indent="-381000" lvl="1" marL="914400" rtl="0">
              <a:spcBef>
                <a:spcPts val="0"/>
              </a:spcBef>
              <a:spcAft>
                <a:spcPts val="0"/>
              </a:spcAft>
              <a:buClr>
                <a:schemeClr val="dk1"/>
              </a:buClr>
              <a:buSzPts val="2400"/>
              <a:buChar char="○"/>
              <a:defRPr sz="2400">
                <a:solidFill>
                  <a:schemeClr val="dk1"/>
                </a:solidFill>
              </a:defRPr>
            </a:lvl2pPr>
            <a:lvl3pPr indent="-381000" lvl="2" marL="1371600" rtl="0">
              <a:spcBef>
                <a:spcPts val="0"/>
              </a:spcBef>
              <a:spcAft>
                <a:spcPts val="0"/>
              </a:spcAft>
              <a:buClr>
                <a:schemeClr val="dk1"/>
              </a:buClr>
              <a:buSzPts val="2400"/>
              <a:buChar char="■"/>
              <a:defRPr sz="2400">
                <a:solidFill>
                  <a:schemeClr val="dk1"/>
                </a:solidFill>
              </a:defRPr>
            </a:lvl3pPr>
            <a:lvl4pPr indent="-342900" lvl="3" marL="1828800" rtl="0">
              <a:spcBef>
                <a:spcPts val="0"/>
              </a:spcBef>
              <a:spcAft>
                <a:spcPts val="0"/>
              </a:spcAft>
              <a:buClr>
                <a:schemeClr val="dk1"/>
              </a:buClr>
              <a:buSzPts val="1800"/>
              <a:buChar char="●"/>
              <a:defRPr sz="1800">
                <a:solidFill>
                  <a:schemeClr val="dk1"/>
                </a:solidFill>
              </a:defRPr>
            </a:lvl4pPr>
            <a:lvl5pPr indent="-342900" lvl="4" marL="2286000" rtl="0">
              <a:spcBef>
                <a:spcPts val="0"/>
              </a:spcBef>
              <a:spcAft>
                <a:spcPts val="0"/>
              </a:spcAft>
              <a:buClr>
                <a:schemeClr val="dk1"/>
              </a:buClr>
              <a:buSzPts val="1800"/>
              <a:buChar char="○"/>
              <a:defRPr sz="1800">
                <a:solidFill>
                  <a:schemeClr val="dk1"/>
                </a:solidFill>
              </a:defRPr>
            </a:lvl5pPr>
            <a:lvl6pPr indent="-342900" lvl="5" marL="2743200" rtl="0">
              <a:spcBef>
                <a:spcPts val="0"/>
              </a:spcBef>
              <a:spcAft>
                <a:spcPts val="0"/>
              </a:spcAft>
              <a:buClr>
                <a:schemeClr val="dk1"/>
              </a:buClr>
              <a:buSzPts val="1800"/>
              <a:buChar char="■"/>
              <a:defRPr sz="1800">
                <a:solidFill>
                  <a:schemeClr val="dk1"/>
                </a:solidFill>
              </a:defRPr>
            </a:lvl6pPr>
            <a:lvl7pPr indent="-342900" lvl="6" marL="3200400" rtl="0">
              <a:spcBef>
                <a:spcPts val="0"/>
              </a:spcBef>
              <a:spcAft>
                <a:spcPts val="0"/>
              </a:spcAft>
              <a:buClr>
                <a:schemeClr val="dk1"/>
              </a:buClr>
              <a:buSzPts val="1800"/>
              <a:buChar char="●"/>
              <a:defRPr sz="1800">
                <a:solidFill>
                  <a:schemeClr val="dk1"/>
                </a:solidFill>
              </a:defRPr>
            </a:lvl7pPr>
            <a:lvl8pPr indent="-342900" lvl="7" marL="3657600" rtl="0">
              <a:spcBef>
                <a:spcPts val="0"/>
              </a:spcBef>
              <a:spcAft>
                <a:spcPts val="0"/>
              </a:spcAft>
              <a:buClr>
                <a:schemeClr val="dk1"/>
              </a:buClr>
              <a:buSzPts val="1800"/>
              <a:buChar char="○"/>
              <a:defRPr sz="1800">
                <a:solidFill>
                  <a:schemeClr val="dk1"/>
                </a:solidFill>
              </a:defRPr>
            </a:lvl8pPr>
            <a:lvl9pPr indent="-342900" lvl="8" marL="4114800" rtl="0">
              <a:spcBef>
                <a:spcPts val="0"/>
              </a:spcBef>
              <a:spcAft>
                <a:spcPts val="0"/>
              </a:spcAft>
              <a:buClr>
                <a:schemeClr val="dk1"/>
              </a:buClr>
              <a:buSzPts val="1800"/>
              <a:buChar char="■"/>
              <a:defRPr sz="1800">
                <a:solidFill>
                  <a:schemeClr val="dk1"/>
                </a:solidFill>
              </a:defRPr>
            </a:lvl9pPr>
          </a:lstStyle>
          <a:p/>
        </p:txBody>
      </p:sp>
      <p:sp>
        <p:nvSpPr>
          <p:cNvPr id="58" name="Google Shape;58;p15"/>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lgn="r">
              <a:buNone/>
              <a:defRPr sz="1300">
                <a:solidFill>
                  <a:schemeClr val="dk1"/>
                </a:solidFill>
              </a:defRPr>
            </a:lvl1pPr>
            <a:lvl2pPr lvl="1" rtl="0" algn="r">
              <a:buNone/>
              <a:defRPr sz="1300">
                <a:solidFill>
                  <a:schemeClr val="dk1"/>
                </a:solidFill>
              </a:defRPr>
            </a:lvl2pPr>
            <a:lvl3pPr lvl="2" rtl="0" algn="r">
              <a:buNone/>
              <a:defRPr sz="1300">
                <a:solidFill>
                  <a:schemeClr val="dk1"/>
                </a:solidFill>
              </a:defRPr>
            </a:lvl3pPr>
            <a:lvl4pPr lvl="3" rtl="0" algn="r">
              <a:buNone/>
              <a:defRPr sz="1300">
                <a:solidFill>
                  <a:schemeClr val="dk1"/>
                </a:solidFill>
              </a:defRPr>
            </a:lvl4pPr>
            <a:lvl5pPr lvl="4" rtl="0" algn="r">
              <a:buNone/>
              <a:defRPr sz="1300">
                <a:solidFill>
                  <a:schemeClr val="dk1"/>
                </a:solidFill>
              </a:defRPr>
            </a:lvl5pPr>
            <a:lvl6pPr lvl="5" rtl="0" algn="r">
              <a:buNone/>
              <a:defRPr sz="1300">
                <a:solidFill>
                  <a:schemeClr val="dk1"/>
                </a:solidFill>
              </a:defRPr>
            </a:lvl6pPr>
            <a:lvl7pPr lvl="6" rtl="0" algn="r">
              <a:buNone/>
              <a:defRPr sz="1300">
                <a:solidFill>
                  <a:schemeClr val="dk1"/>
                </a:solidFill>
              </a:defRPr>
            </a:lvl7pPr>
            <a:lvl8pPr lvl="7" rtl="0" algn="r">
              <a:buNone/>
              <a:defRPr sz="1300">
                <a:solidFill>
                  <a:schemeClr val="dk1"/>
                </a:solidFill>
              </a:defRPr>
            </a:lvl8pPr>
            <a:lvl9pPr lvl="8" rtl="0" algn="r">
              <a:buNone/>
              <a:defRPr sz="1300">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80" name="Shape 80"/>
        <p:cNvGrpSpPr/>
        <p:nvPr/>
      </p:nvGrpSpPr>
      <p:grpSpPr>
        <a:xfrm>
          <a:off x="0" y="0"/>
          <a:ext cx="0" cy="0"/>
          <a:chOff x="0" y="0"/>
          <a:chExt cx="0" cy="0"/>
        </a:xfrm>
      </p:grpSpPr>
      <p:sp>
        <p:nvSpPr>
          <p:cNvPr id="81" name="Google Shape;81;p22"/>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None/>
              <a:defRPr b="1" sz="3600">
                <a:solidFill>
                  <a:schemeClr val="dk1"/>
                </a:solidFill>
              </a:defRPr>
            </a:lvl1pPr>
            <a:lvl2pPr lvl="1" rtl="0">
              <a:spcBef>
                <a:spcPts val="0"/>
              </a:spcBef>
              <a:spcAft>
                <a:spcPts val="0"/>
              </a:spcAft>
              <a:buClr>
                <a:schemeClr val="dk1"/>
              </a:buClr>
              <a:buSzPts val="3600"/>
              <a:buNone/>
              <a:defRPr b="1" sz="3600">
                <a:solidFill>
                  <a:schemeClr val="dk1"/>
                </a:solidFill>
              </a:defRPr>
            </a:lvl2pPr>
            <a:lvl3pPr lvl="2" rtl="0">
              <a:spcBef>
                <a:spcPts val="0"/>
              </a:spcBef>
              <a:spcAft>
                <a:spcPts val="0"/>
              </a:spcAft>
              <a:buClr>
                <a:schemeClr val="dk1"/>
              </a:buClr>
              <a:buSzPts val="3600"/>
              <a:buNone/>
              <a:defRPr b="1" sz="3600">
                <a:solidFill>
                  <a:schemeClr val="dk1"/>
                </a:solidFill>
              </a:defRPr>
            </a:lvl3pPr>
            <a:lvl4pPr lvl="3" rtl="0">
              <a:spcBef>
                <a:spcPts val="0"/>
              </a:spcBef>
              <a:spcAft>
                <a:spcPts val="0"/>
              </a:spcAft>
              <a:buClr>
                <a:schemeClr val="dk1"/>
              </a:buClr>
              <a:buSzPts val="3600"/>
              <a:buNone/>
              <a:defRPr b="1" sz="3600">
                <a:solidFill>
                  <a:schemeClr val="dk1"/>
                </a:solidFill>
              </a:defRPr>
            </a:lvl4pPr>
            <a:lvl5pPr lvl="4" rtl="0">
              <a:spcBef>
                <a:spcPts val="0"/>
              </a:spcBef>
              <a:spcAft>
                <a:spcPts val="0"/>
              </a:spcAft>
              <a:buClr>
                <a:schemeClr val="dk1"/>
              </a:buClr>
              <a:buSzPts val="3600"/>
              <a:buNone/>
              <a:defRPr b="1" sz="3600">
                <a:solidFill>
                  <a:schemeClr val="dk1"/>
                </a:solidFill>
              </a:defRPr>
            </a:lvl5pPr>
            <a:lvl6pPr lvl="5" rtl="0">
              <a:spcBef>
                <a:spcPts val="0"/>
              </a:spcBef>
              <a:spcAft>
                <a:spcPts val="0"/>
              </a:spcAft>
              <a:buClr>
                <a:schemeClr val="dk1"/>
              </a:buClr>
              <a:buSzPts val="3600"/>
              <a:buNone/>
              <a:defRPr b="1" sz="3600">
                <a:solidFill>
                  <a:schemeClr val="dk1"/>
                </a:solidFill>
              </a:defRPr>
            </a:lvl6pPr>
            <a:lvl7pPr lvl="6" rtl="0">
              <a:spcBef>
                <a:spcPts val="0"/>
              </a:spcBef>
              <a:spcAft>
                <a:spcPts val="0"/>
              </a:spcAft>
              <a:buClr>
                <a:schemeClr val="dk1"/>
              </a:buClr>
              <a:buSzPts val="3600"/>
              <a:buNone/>
              <a:defRPr b="1" sz="3600">
                <a:solidFill>
                  <a:schemeClr val="dk1"/>
                </a:solidFill>
              </a:defRPr>
            </a:lvl7pPr>
            <a:lvl8pPr lvl="7" rtl="0">
              <a:spcBef>
                <a:spcPts val="0"/>
              </a:spcBef>
              <a:spcAft>
                <a:spcPts val="0"/>
              </a:spcAft>
              <a:buClr>
                <a:schemeClr val="dk1"/>
              </a:buClr>
              <a:buSzPts val="3600"/>
              <a:buNone/>
              <a:defRPr b="1" sz="3600">
                <a:solidFill>
                  <a:schemeClr val="dk1"/>
                </a:solidFill>
              </a:defRPr>
            </a:lvl8pPr>
            <a:lvl9pPr lvl="8" rtl="0">
              <a:spcBef>
                <a:spcPts val="0"/>
              </a:spcBef>
              <a:spcAft>
                <a:spcPts val="0"/>
              </a:spcAft>
              <a:buClr>
                <a:schemeClr val="dk1"/>
              </a:buClr>
              <a:buSzPts val="3600"/>
              <a:buNone/>
              <a:defRPr b="1" sz="3600">
                <a:solidFill>
                  <a:schemeClr val="dk1"/>
                </a:solidFill>
              </a:defRPr>
            </a:lvl9pPr>
          </a:lstStyle>
          <a:p/>
        </p:txBody>
      </p:sp>
      <p:sp>
        <p:nvSpPr>
          <p:cNvPr id="82" name="Google Shape;82;p22"/>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Clr>
                <a:schemeClr val="dk1"/>
              </a:buClr>
              <a:buSzPts val="3000"/>
              <a:buChar char="●"/>
              <a:defRPr sz="3000">
                <a:solidFill>
                  <a:schemeClr val="dk1"/>
                </a:solidFill>
              </a:defRPr>
            </a:lvl1pPr>
            <a:lvl2pPr indent="-381000" lvl="1" marL="914400" rtl="0">
              <a:spcBef>
                <a:spcPts val="0"/>
              </a:spcBef>
              <a:spcAft>
                <a:spcPts val="0"/>
              </a:spcAft>
              <a:buClr>
                <a:schemeClr val="dk1"/>
              </a:buClr>
              <a:buSzPts val="2400"/>
              <a:buChar char="○"/>
              <a:defRPr sz="2400">
                <a:solidFill>
                  <a:schemeClr val="dk1"/>
                </a:solidFill>
              </a:defRPr>
            </a:lvl2pPr>
            <a:lvl3pPr indent="-381000" lvl="2" marL="1371600" rtl="0">
              <a:spcBef>
                <a:spcPts val="0"/>
              </a:spcBef>
              <a:spcAft>
                <a:spcPts val="0"/>
              </a:spcAft>
              <a:buClr>
                <a:schemeClr val="dk1"/>
              </a:buClr>
              <a:buSzPts val="2400"/>
              <a:buChar char="■"/>
              <a:defRPr sz="2400">
                <a:solidFill>
                  <a:schemeClr val="dk1"/>
                </a:solidFill>
              </a:defRPr>
            </a:lvl3pPr>
            <a:lvl4pPr indent="-342900" lvl="3" marL="1828800" rtl="0">
              <a:spcBef>
                <a:spcPts val="0"/>
              </a:spcBef>
              <a:spcAft>
                <a:spcPts val="0"/>
              </a:spcAft>
              <a:buClr>
                <a:schemeClr val="dk1"/>
              </a:buClr>
              <a:buSzPts val="1800"/>
              <a:buChar char="●"/>
              <a:defRPr sz="1800">
                <a:solidFill>
                  <a:schemeClr val="dk1"/>
                </a:solidFill>
              </a:defRPr>
            </a:lvl4pPr>
            <a:lvl5pPr indent="-342900" lvl="4" marL="2286000" rtl="0">
              <a:spcBef>
                <a:spcPts val="0"/>
              </a:spcBef>
              <a:spcAft>
                <a:spcPts val="0"/>
              </a:spcAft>
              <a:buClr>
                <a:schemeClr val="dk1"/>
              </a:buClr>
              <a:buSzPts val="1800"/>
              <a:buChar char="○"/>
              <a:defRPr sz="1800">
                <a:solidFill>
                  <a:schemeClr val="dk1"/>
                </a:solidFill>
              </a:defRPr>
            </a:lvl5pPr>
            <a:lvl6pPr indent="-342900" lvl="5" marL="2743200" rtl="0">
              <a:spcBef>
                <a:spcPts val="0"/>
              </a:spcBef>
              <a:spcAft>
                <a:spcPts val="0"/>
              </a:spcAft>
              <a:buClr>
                <a:schemeClr val="dk1"/>
              </a:buClr>
              <a:buSzPts val="1800"/>
              <a:buChar char="■"/>
              <a:defRPr sz="1800">
                <a:solidFill>
                  <a:schemeClr val="dk1"/>
                </a:solidFill>
              </a:defRPr>
            </a:lvl6pPr>
            <a:lvl7pPr indent="-342900" lvl="6" marL="3200400" rtl="0">
              <a:spcBef>
                <a:spcPts val="0"/>
              </a:spcBef>
              <a:spcAft>
                <a:spcPts val="0"/>
              </a:spcAft>
              <a:buClr>
                <a:schemeClr val="dk1"/>
              </a:buClr>
              <a:buSzPts val="1800"/>
              <a:buChar char="●"/>
              <a:defRPr sz="1800">
                <a:solidFill>
                  <a:schemeClr val="dk1"/>
                </a:solidFill>
              </a:defRPr>
            </a:lvl7pPr>
            <a:lvl8pPr indent="-342900" lvl="7" marL="3657600" rtl="0">
              <a:spcBef>
                <a:spcPts val="0"/>
              </a:spcBef>
              <a:spcAft>
                <a:spcPts val="0"/>
              </a:spcAft>
              <a:buClr>
                <a:schemeClr val="dk1"/>
              </a:buClr>
              <a:buSzPts val="1800"/>
              <a:buChar char="○"/>
              <a:defRPr sz="1800">
                <a:solidFill>
                  <a:schemeClr val="dk1"/>
                </a:solidFill>
              </a:defRPr>
            </a:lvl8pPr>
            <a:lvl9pPr indent="-342900" lvl="8" marL="4114800" rtl="0">
              <a:spcBef>
                <a:spcPts val="0"/>
              </a:spcBef>
              <a:spcAft>
                <a:spcPts val="0"/>
              </a:spcAft>
              <a:buClr>
                <a:schemeClr val="dk1"/>
              </a:buClr>
              <a:buSzPts val="1800"/>
              <a:buChar char="■"/>
              <a:defRPr sz="1800">
                <a:solidFill>
                  <a:schemeClr val="dk1"/>
                </a:solidFill>
              </a:defRPr>
            </a:lvl9pPr>
          </a:lstStyle>
          <a:p/>
        </p:txBody>
      </p:sp>
      <p:sp>
        <p:nvSpPr>
          <p:cNvPr id="83" name="Google Shape;83;p22"/>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lgn="r">
              <a:buNone/>
              <a:defRPr sz="1300">
                <a:solidFill>
                  <a:schemeClr val="dk1"/>
                </a:solidFill>
              </a:defRPr>
            </a:lvl1pPr>
            <a:lvl2pPr lvl="1" rtl="0" algn="r">
              <a:buNone/>
              <a:defRPr sz="1300">
                <a:solidFill>
                  <a:schemeClr val="dk1"/>
                </a:solidFill>
              </a:defRPr>
            </a:lvl2pPr>
            <a:lvl3pPr lvl="2" rtl="0" algn="r">
              <a:buNone/>
              <a:defRPr sz="1300">
                <a:solidFill>
                  <a:schemeClr val="dk1"/>
                </a:solidFill>
              </a:defRPr>
            </a:lvl3pPr>
            <a:lvl4pPr lvl="3" rtl="0" algn="r">
              <a:buNone/>
              <a:defRPr sz="1300">
                <a:solidFill>
                  <a:schemeClr val="dk1"/>
                </a:solidFill>
              </a:defRPr>
            </a:lvl4pPr>
            <a:lvl5pPr lvl="4" rtl="0" algn="r">
              <a:buNone/>
              <a:defRPr sz="1300">
                <a:solidFill>
                  <a:schemeClr val="dk1"/>
                </a:solidFill>
              </a:defRPr>
            </a:lvl5pPr>
            <a:lvl6pPr lvl="5" rtl="0" algn="r">
              <a:buNone/>
              <a:defRPr sz="1300">
                <a:solidFill>
                  <a:schemeClr val="dk1"/>
                </a:solidFill>
              </a:defRPr>
            </a:lvl6pPr>
            <a:lvl7pPr lvl="6" rtl="0" algn="r">
              <a:buNone/>
              <a:defRPr sz="1300">
                <a:solidFill>
                  <a:schemeClr val="dk1"/>
                </a:solidFill>
              </a:defRPr>
            </a:lvl7pPr>
            <a:lvl8pPr lvl="7" rtl="0" algn="r">
              <a:buNone/>
              <a:defRPr sz="1300">
                <a:solidFill>
                  <a:schemeClr val="dk1"/>
                </a:solidFill>
              </a:defRPr>
            </a:lvl8pPr>
            <a:lvl9pPr lvl="8" rtl="0" algn="r">
              <a:buNone/>
              <a:defRPr sz="1300">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rgbClr val="FFFFFF"/>
        </a:solidFill>
      </p:bgPr>
    </p:bg>
    <p:spTree>
      <p:nvGrpSpPr>
        <p:cNvPr id="105" name="Shape 105"/>
        <p:cNvGrpSpPr/>
        <p:nvPr/>
      </p:nvGrpSpPr>
      <p:grpSpPr>
        <a:xfrm>
          <a:off x="0" y="0"/>
          <a:ext cx="0" cy="0"/>
          <a:chOff x="0" y="0"/>
          <a:chExt cx="0" cy="0"/>
        </a:xfrm>
      </p:grpSpPr>
      <p:sp>
        <p:nvSpPr>
          <p:cNvPr id="106" name="Google Shape;106;p29"/>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None/>
              <a:defRPr b="1" sz="3600">
                <a:solidFill>
                  <a:schemeClr val="dk1"/>
                </a:solidFill>
              </a:defRPr>
            </a:lvl1pPr>
            <a:lvl2pPr lvl="1" rtl="0">
              <a:spcBef>
                <a:spcPts val="0"/>
              </a:spcBef>
              <a:spcAft>
                <a:spcPts val="0"/>
              </a:spcAft>
              <a:buClr>
                <a:schemeClr val="dk1"/>
              </a:buClr>
              <a:buSzPts val="3600"/>
              <a:buNone/>
              <a:defRPr b="1" sz="3600">
                <a:solidFill>
                  <a:schemeClr val="dk1"/>
                </a:solidFill>
              </a:defRPr>
            </a:lvl2pPr>
            <a:lvl3pPr lvl="2" rtl="0">
              <a:spcBef>
                <a:spcPts val="0"/>
              </a:spcBef>
              <a:spcAft>
                <a:spcPts val="0"/>
              </a:spcAft>
              <a:buClr>
                <a:schemeClr val="dk1"/>
              </a:buClr>
              <a:buSzPts val="3600"/>
              <a:buNone/>
              <a:defRPr b="1" sz="3600">
                <a:solidFill>
                  <a:schemeClr val="dk1"/>
                </a:solidFill>
              </a:defRPr>
            </a:lvl3pPr>
            <a:lvl4pPr lvl="3" rtl="0">
              <a:spcBef>
                <a:spcPts val="0"/>
              </a:spcBef>
              <a:spcAft>
                <a:spcPts val="0"/>
              </a:spcAft>
              <a:buClr>
                <a:schemeClr val="dk1"/>
              </a:buClr>
              <a:buSzPts val="3600"/>
              <a:buNone/>
              <a:defRPr b="1" sz="3600">
                <a:solidFill>
                  <a:schemeClr val="dk1"/>
                </a:solidFill>
              </a:defRPr>
            </a:lvl4pPr>
            <a:lvl5pPr lvl="4" rtl="0">
              <a:spcBef>
                <a:spcPts val="0"/>
              </a:spcBef>
              <a:spcAft>
                <a:spcPts val="0"/>
              </a:spcAft>
              <a:buClr>
                <a:schemeClr val="dk1"/>
              </a:buClr>
              <a:buSzPts val="3600"/>
              <a:buNone/>
              <a:defRPr b="1" sz="3600">
                <a:solidFill>
                  <a:schemeClr val="dk1"/>
                </a:solidFill>
              </a:defRPr>
            </a:lvl5pPr>
            <a:lvl6pPr lvl="5" rtl="0">
              <a:spcBef>
                <a:spcPts val="0"/>
              </a:spcBef>
              <a:spcAft>
                <a:spcPts val="0"/>
              </a:spcAft>
              <a:buClr>
                <a:schemeClr val="dk1"/>
              </a:buClr>
              <a:buSzPts val="3600"/>
              <a:buNone/>
              <a:defRPr b="1" sz="3600">
                <a:solidFill>
                  <a:schemeClr val="dk1"/>
                </a:solidFill>
              </a:defRPr>
            </a:lvl6pPr>
            <a:lvl7pPr lvl="6" rtl="0">
              <a:spcBef>
                <a:spcPts val="0"/>
              </a:spcBef>
              <a:spcAft>
                <a:spcPts val="0"/>
              </a:spcAft>
              <a:buClr>
                <a:schemeClr val="dk1"/>
              </a:buClr>
              <a:buSzPts val="3600"/>
              <a:buNone/>
              <a:defRPr b="1" sz="3600">
                <a:solidFill>
                  <a:schemeClr val="dk1"/>
                </a:solidFill>
              </a:defRPr>
            </a:lvl7pPr>
            <a:lvl8pPr lvl="7" rtl="0">
              <a:spcBef>
                <a:spcPts val="0"/>
              </a:spcBef>
              <a:spcAft>
                <a:spcPts val="0"/>
              </a:spcAft>
              <a:buClr>
                <a:schemeClr val="dk1"/>
              </a:buClr>
              <a:buSzPts val="3600"/>
              <a:buNone/>
              <a:defRPr b="1" sz="3600">
                <a:solidFill>
                  <a:schemeClr val="dk1"/>
                </a:solidFill>
              </a:defRPr>
            </a:lvl8pPr>
            <a:lvl9pPr lvl="8" rtl="0">
              <a:spcBef>
                <a:spcPts val="0"/>
              </a:spcBef>
              <a:spcAft>
                <a:spcPts val="0"/>
              </a:spcAft>
              <a:buClr>
                <a:schemeClr val="dk1"/>
              </a:buClr>
              <a:buSzPts val="3600"/>
              <a:buNone/>
              <a:defRPr b="1" sz="3600">
                <a:solidFill>
                  <a:schemeClr val="dk1"/>
                </a:solidFill>
              </a:defRPr>
            </a:lvl9pPr>
          </a:lstStyle>
          <a:p/>
        </p:txBody>
      </p:sp>
      <p:sp>
        <p:nvSpPr>
          <p:cNvPr id="107" name="Google Shape;107;p29"/>
          <p:cNvSpPr txBox="1"/>
          <p:nvPr>
            <p:ph idx="1" type="body"/>
          </p:nvPr>
        </p:nvSpPr>
        <p:spPr>
          <a:xfrm>
            <a:off x="457200" y="1225350"/>
            <a:ext cx="82296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Clr>
                <a:schemeClr val="dk1"/>
              </a:buClr>
              <a:buSzPts val="3000"/>
              <a:buChar char="●"/>
              <a:defRPr sz="3000">
                <a:solidFill>
                  <a:schemeClr val="dk1"/>
                </a:solidFill>
              </a:defRPr>
            </a:lvl1pPr>
            <a:lvl2pPr indent="-381000" lvl="1" marL="914400" rtl="0">
              <a:spcBef>
                <a:spcPts val="0"/>
              </a:spcBef>
              <a:spcAft>
                <a:spcPts val="0"/>
              </a:spcAft>
              <a:buClr>
                <a:schemeClr val="dk1"/>
              </a:buClr>
              <a:buSzPts val="2400"/>
              <a:buChar char="○"/>
              <a:defRPr sz="2400">
                <a:solidFill>
                  <a:schemeClr val="dk1"/>
                </a:solidFill>
              </a:defRPr>
            </a:lvl2pPr>
            <a:lvl3pPr indent="-381000" lvl="2" marL="1371600" rtl="0">
              <a:spcBef>
                <a:spcPts val="0"/>
              </a:spcBef>
              <a:spcAft>
                <a:spcPts val="0"/>
              </a:spcAft>
              <a:buClr>
                <a:schemeClr val="dk1"/>
              </a:buClr>
              <a:buSzPts val="2400"/>
              <a:buChar char="■"/>
              <a:defRPr sz="2400">
                <a:solidFill>
                  <a:schemeClr val="dk1"/>
                </a:solidFill>
              </a:defRPr>
            </a:lvl3pPr>
            <a:lvl4pPr indent="-342900" lvl="3" marL="1828800" rtl="0">
              <a:spcBef>
                <a:spcPts val="0"/>
              </a:spcBef>
              <a:spcAft>
                <a:spcPts val="0"/>
              </a:spcAft>
              <a:buClr>
                <a:schemeClr val="dk1"/>
              </a:buClr>
              <a:buSzPts val="1800"/>
              <a:buChar char="●"/>
              <a:defRPr sz="1800">
                <a:solidFill>
                  <a:schemeClr val="dk1"/>
                </a:solidFill>
              </a:defRPr>
            </a:lvl4pPr>
            <a:lvl5pPr indent="-342900" lvl="4" marL="2286000" rtl="0">
              <a:spcBef>
                <a:spcPts val="0"/>
              </a:spcBef>
              <a:spcAft>
                <a:spcPts val="0"/>
              </a:spcAft>
              <a:buClr>
                <a:schemeClr val="dk1"/>
              </a:buClr>
              <a:buSzPts val="1800"/>
              <a:buChar char="○"/>
              <a:defRPr sz="1800">
                <a:solidFill>
                  <a:schemeClr val="dk1"/>
                </a:solidFill>
              </a:defRPr>
            </a:lvl5pPr>
            <a:lvl6pPr indent="-342900" lvl="5" marL="2743200" rtl="0">
              <a:spcBef>
                <a:spcPts val="0"/>
              </a:spcBef>
              <a:spcAft>
                <a:spcPts val="0"/>
              </a:spcAft>
              <a:buClr>
                <a:schemeClr val="dk1"/>
              </a:buClr>
              <a:buSzPts val="1800"/>
              <a:buChar char="■"/>
              <a:defRPr sz="1800">
                <a:solidFill>
                  <a:schemeClr val="dk1"/>
                </a:solidFill>
              </a:defRPr>
            </a:lvl6pPr>
            <a:lvl7pPr indent="-342900" lvl="6" marL="3200400" rtl="0">
              <a:spcBef>
                <a:spcPts val="0"/>
              </a:spcBef>
              <a:spcAft>
                <a:spcPts val="0"/>
              </a:spcAft>
              <a:buClr>
                <a:schemeClr val="dk1"/>
              </a:buClr>
              <a:buSzPts val="1800"/>
              <a:buChar char="●"/>
              <a:defRPr sz="1800">
                <a:solidFill>
                  <a:schemeClr val="dk1"/>
                </a:solidFill>
              </a:defRPr>
            </a:lvl7pPr>
            <a:lvl8pPr indent="-342900" lvl="7" marL="3657600" rtl="0">
              <a:spcBef>
                <a:spcPts val="0"/>
              </a:spcBef>
              <a:spcAft>
                <a:spcPts val="0"/>
              </a:spcAft>
              <a:buClr>
                <a:schemeClr val="dk1"/>
              </a:buClr>
              <a:buSzPts val="1800"/>
              <a:buChar char="○"/>
              <a:defRPr sz="1800">
                <a:solidFill>
                  <a:schemeClr val="dk1"/>
                </a:solidFill>
              </a:defRPr>
            </a:lvl8pPr>
            <a:lvl9pPr indent="-342900" lvl="8" marL="4114800" rtl="0">
              <a:spcBef>
                <a:spcPts val="0"/>
              </a:spcBef>
              <a:spcAft>
                <a:spcPts val="0"/>
              </a:spcAft>
              <a:buClr>
                <a:schemeClr val="dk1"/>
              </a:buClr>
              <a:buSzPts val="1800"/>
              <a:buChar char="■"/>
              <a:defRPr sz="1800">
                <a:solidFill>
                  <a:schemeClr val="dk1"/>
                </a:solidFill>
              </a:defRPr>
            </a:lvl9pPr>
          </a:lstStyle>
          <a:p/>
        </p:txBody>
      </p:sp>
      <p:sp>
        <p:nvSpPr>
          <p:cNvPr id="108" name="Google Shape;108;p29"/>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lgn="r">
              <a:buNone/>
              <a:defRPr sz="1300">
                <a:solidFill>
                  <a:schemeClr val="dk1"/>
                </a:solidFill>
              </a:defRPr>
            </a:lvl1pPr>
            <a:lvl2pPr lvl="1" rtl="0" algn="r">
              <a:buNone/>
              <a:defRPr sz="1300">
                <a:solidFill>
                  <a:schemeClr val="dk1"/>
                </a:solidFill>
              </a:defRPr>
            </a:lvl2pPr>
            <a:lvl3pPr lvl="2" rtl="0" algn="r">
              <a:buNone/>
              <a:defRPr sz="1300">
                <a:solidFill>
                  <a:schemeClr val="dk1"/>
                </a:solidFill>
              </a:defRPr>
            </a:lvl3pPr>
            <a:lvl4pPr lvl="3" rtl="0" algn="r">
              <a:buNone/>
              <a:defRPr sz="1300">
                <a:solidFill>
                  <a:schemeClr val="dk1"/>
                </a:solidFill>
              </a:defRPr>
            </a:lvl4pPr>
            <a:lvl5pPr lvl="4" rtl="0" algn="r">
              <a:buNone/>
              <a:defRPr sz="1300">
                <a:solidFill>
                  <a:schemeClr val="dk1"/>
                </a:solidFill>
              </a:defRPr>
            </a:lvl5pPr>
            <a:lvl6pPr lvl="5" rtl="0" algn="r">
              <a:buNone/>
              <a:defRPr sz="1300">
                <a:solidFill>
                  <a:schemeClr val="dk1"/>
                </a:solidFill>
              </a:defRPr>
            </a:lvl6pPr>
            <a:lvl7pPr lvl="6" rtl="0" algn="r">
              <a:buNone/>
              <a:defRPr sz="1300">
                <a:solidFill>
                  <a:schemeClr val="dk1"/>
                </a:solidFill>
              </a:defRPr>
            </a:lvl7pPr>
            <a:lvl8pPr lvl="7" rtl="0" algn="r">
              <a:buNone/>
              <a:defRPr sz="1300">
                <a:solidFill>
                  <a:schemeClr val="dk1"/>
                </a:solidFill>
              </a:defRPr>
            </a:lvl8pPr>
            <a:lvl9pPr lvl="8" rtl="0" algn="r">
              <a:buNone/>
              <a:defRPr sz="1300">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4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hyperlink" Target="http://www.youtube.com/watch?v=iTuoyEJEXsw" TargetMode="External"/><Relationship Id="rId5"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www.youtube.com/watch?v=iTuoyEJEXsw" TargetMode="Externa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1.jpg"/><Relationship Id="rId4" Type="http://schemas.openxmlformats.org/officeDocument/2006/relationships/image" Target="../media/image14.jp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5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1.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55.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56.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51.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9.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5.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7.xml"/><Relationship Id="rId3" Type="http://schemas.openxmlformats.org/officeDocument/2006/relationships/image" Target="../media/image54.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 Id="rId3" Type="http://schemas.openxmlformats.org/officeDocument/2006/relationships/image" Target="../media/image43.jp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31.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57.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4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36.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58.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47.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49.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50.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1.xml"/><Relationship Id="rId3" Type="http://schemas.openxmlformats.org/officeDocument/2006/relationships/image" Target="../media/image38.png"/><Relationship Id="rId4" Type="http://schemas.openxmlformats.org/officeDocument/2006/relationships/hyperlink" Target="http://www.youtube.com/watch?v=MaCV6zS6SwQ" TargetMode="External"/><Relationship Id="rId5" Type="http://schemas.openxmlformats.org/officeDocument/2006/relationships/image" Target="../media/image4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2.xml"/><Relationship Id="rId3" Type="http://schemas.openxmlformats.org/officeDocument/2006/relationships/hyperlink" Target="http://www.youtube.com/watch?v=MaCV6zS6SwQ" TargetMode="External"/><Relationship Id="rId4" Type="http://schemas.openxmlformats.org/officeDocument/2006/relationships/image" Target="../media/image4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27.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13.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 Id="rId3" Type="http://schemas.openxmlformats.org/officeDocument/2006/relationships/image" Target="../media/image59.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8.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www.trouw.nl/onderwijs/de-leesvaardigheid-van-nederlandse-vijftienjarigen-daalt-en-hard~bbcc2b5d/?utm_source=browser_push&amp;utm_medium=push&amp;utm_campaign=stdc_tr" TargetMode="External"/><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38"/>
          <p:cNvPicPr preferRelativeResize="0"/>
          <p:nvPr/>
        </p:nvPicPr>
        <p:blipFill>
          <a:blip r:embed="rId3">
            <a:alphaModFix/>
          </a:blip>
          <a:stretch>
            <a:fillRect/>
          </a:stretch>
        </p:blipFill>
        <p:spPr>
          <a:xfrm>
            <a:off x="0" y="0"/>
            <a:ext cx="9144000" cy="5143505"/>
          </a:xfrm>
          <a:prstGeom prst="rect">
            <a:avLst/>
          </a:prstGeom>
          <a:noFill/>
          <a:ln>
            <a:noFill/>
          </a:ln>
        </p:spPr>
      </p:pic>
      <p:sp>
        <p:nvSpPr>
          <p:cNvPr id="137" name="Google Shape;137;p38"/>
          <p:cNvSpPr/>
          <p:nvPr/>
        </p:nvSpPr>
        <p:spPr>
          <a:xfrm>
            <a:off x="274900" y="159925"/>
            <a:ext cx="8646300" cy="56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8"/>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8"/>
          <p:cNvSpPr txBox="1"/>
          <p:nvPr>
            <p:ph idx="1" type="body"/>
          </p:nvPr>
        </p:nvSpPr>
        <p:spPr>
          <a:xfrm>
            <a:off x="274900" y="190688"/>
            <a:ext cx="8646300" cy="51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nl" sz="2400">
                <a:latin typeface="Amaranth"/>
                <a:ea typeface="Amaranth"/>
                <a:cs typeface="Amaranth"/>
                <a:sym typeface="Amaranth"/>
              </a:rPr>
              <a:t>De echte vragen op weg naar beter leesonderwijs</a:t>
            </a:r>
            <a:endParaRPr b="1" sz="2400">
              <a:latin typeface="Amaranth"/>
              <a:ea typeface="Amaranth"/>
              <a:cs typeface="Amaranth"/>
              <a:sym typeface="Amaranth"/>
            </a:endParaRPr>
          </a:p>
        </p:txBody>
      </p:sp>
      <p:sp>
        <p:nvSpPr>
          <p:cNvPr id="140" name="Google Shape;140;p38"/>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1" name="Google Shape;141;p38"/>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142" name="Google Shape;142;p38"/>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
        <p:nvSpPr>
          <p:cNvPr id="143" name="Google Shape;143;p38"/>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8"/>
          <p:cNvSpPr/>
          <p:nvPr/>
        </p:nvSpPr>
        <p:spPr>
          <a:xfrm>
            <a:off x="274900" y="4495500"/>
            <a:ext cx="8646300" cy="4476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8"/>
          <p:cNvSpPr txBox="1"/>
          <p:nvPr>
            <p:ph idx="4294967295" type="ctrTitle"/>
          </p:nvPr>
        </p:nvSpPr>
        <p:spPr>
          <a:xfrm>
            <a:off x="407500" y="3783225"/>
            <a:ext cx="83811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nl" sz="1800">
                <a:latin typeface="Amaranth"/>
                <a:ea typeface="Amaranth"/>
                <a:cs typeface="Amaranth"/>
                <a:sym typeface="Amaranth"/>
              </a:rPr>
              <a:t>Jos Cöp - joscop@leertijd.nl - www.leertijd.nl</a:t>
            </a:r>
            <a:endParaRPr b="0" sz="1800">
              <a:latin typeface="Amaranth"/>
              <a:ea typeface="Amaranth"/>
              <a:cs typeface="Amaranth"/>
              <a:sym typeface="Amaranth"/>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9" name="Shape 259"/>
        <p:cNvGrpSpPr/>
        <p:nvPr/>
      </p:nvGrpSpPr>
      <p:grpSpPr>
        <a:xfrm>
          <a:off x="0" y="0"/>
          <a:ext cx="0" cy="0"/>
          <a:chOff x="0" y="0"/>
          <a:chExt cx="0" cy="0"/>
        </a:xfrm>
      </p:grpSpPr>
      <p:sp>
        <p:nvSpPr>
          <p:cNvPr id="260" name="Google Shape;260;p47"/>
          <p:cNvSpPr/>
          <p:nvPr/>
        </p:nvSpPr>
        <p:spPr>
          <a:xfrm>
            <a:off x="18425" y="18425"/>
            <a:ext cx="9144000" cy="51435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7"/>
          <p:cNvSpPr txBox="1"/>
          <p:nvPr>
            <p:ph idx="1" type="body"/>
          </p:nvPr>
        </p:nvSpPr>
        <p:spPr>
          <a:xfrm>
            <a:off x="248850" y="182900"/>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b="1" lang="nl" sz="2400">
                <a:solidFill>
                  <a:srgbClr val="FFFFFF"/>
                </a:solidFill>
                <a:latin typeface="Amaranth"/>
                <a:ea typeface="Amaranth"/>
                <a:cs typeface="Amaranth"/>
                <a:sym typeface="Amaranth"/>
              </a:rPr>
              <a:t>Wat denken en vinden deze kinderen?</a:t>
            </a:r>
            <a:endParaRPr b="1" sz="2400">
              <a:solidFill>
                <a:srgbClr val="FFFFFF"/>
              </a:solidFill>
              <a:latin typeface="Amaranth"/>
              <a:ea typeface="Amaranth"/>
              <a:cs typeface="Amaranth"/>
              <a:sym typeface="Amaranth"/>
            </a:endParaRPr>
          </a:p>
        </p:txBody>
      </p:sp>
      <p:sp>
        <p:nvSpPr>
          <p:cNvPr id="262" name="Google Shape;262;p47"/>
          <p:cNvSpPr/>
          <p:nvPr/>
        </p:nvSpPr>
        <p:spPr>
          <a:xfrm>
            <a:off x="248850" y="7196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7"/>
          <p:cNvSpPr txBox="1"/>
          <p:nvPr/>
        </p:nvSpPr>
        <p:spPr>
          <a:xfrm rot="5400000">
            <a:off x="6677850" y="2681350"/>
            <a:ext cx="4064400" cy="3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200">
                <a:solidFill>
                  <a:srgbClr val="999999"/>
                </a:solidFill>
                <a:latin typeface="Amaranth"/>
                <a:ea typeface="Amaranth"/>
                <a:cs typeface="Amaranth"/>
                <a:sym typeface="Amaranth"/>
              </a:rPr>
              <a:t>Bron:  - Jos Cöp - Youtube  (2021)</a:t>
            </a:r>
            <a:endParaRPr sz="1200">
              <a:solidFill>
                <a:srgbClr val="999999"/>
              </a:solidFill>
              <a:latin typeface="Amaranth"/>
              <a:ea typeface="Amaranth"/>
              <a:cs typeface="Amaranth"/>
              <a:sym typeface="Amaranth"/>
            </a:endParaRPr>
          </a:p>
        </p:txBody>
      </p:sp>
      <p:sp>
        <p:nvSpPr>
          <p:cNvPr id="264" name="Google Shape;264;p47"/>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65" name="Google Shape;265;p47"/>
          <p:cNvSpPr/>
          <p:nvPr/>
        </p:nvSpPr>
        <p:spPr>
          <a:xfrm>
            <a:off x="248850" y="18290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47"/>
          <p:cNvPicPr preferRelativeResize="0"/>
          <p:nvPr/>
        </p:nvPicPr>
        <p:blipFill>
          <a:blip r:embed="rId3">
            <a:alphaModFix/>
          </a:blip>
          <a:stretch>
            <a:fillRect/>
          </a:stretch>
        </p:blipFill>
        <p:spPr>
          <a:xfrm>
            <a:off x="211550" y="227300"/>
            <a:ext cx="475375" cy="475375"/>
          </a:xfrm>
          <a:prstGeom prst="rect">
            <a:avLst/>
          </a:prstGeom>
          <a:noFill/>
          <a:ln>
            <a:noFill/>
          </a:ln>
        </p:spPr>
      </p:pic>
      <p:pic>
        <p:nvPicPr>
          <p:cNvPr id="267" name="Google Shape;267;p47" title="9 februari 2021">
            <a:hlinkClick r:id="rId4"/>
          </p:cNvPr>
          <p:cNvPicPr preferRelativeResize="0"/>
          <p:nvPr/>
        </p:nvPicPr>
        <p:blipFill>
          <a:blip r:embed="rId5">
            <a:alphaModFix/>
          </a:blip>
          <a:stretch>
            <a:fillRect/>
          </a:stretch>
        </p:blipFill>
        <p:spPr>
          <a:xfrm>
            <a:off x="2286000" y="1151950"/>
            <a:ext cx="4572000" cy="342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1" name="Shape 271"/>
        <p:cNvGrpSpPr/>
        <p:nvPr/>
      </p:nvGrpSpPr>
      <p:grpSpPr>
        <a:xfrm>
          <a:off x="0" y="0"/>
          <a:ext cx="0" cy="0"/>
          <a:chOff x="0" y="0"/>
          <a:chExt cx="0" cy="0"/>
        </a:xfrm>
      </p:grpSpPr>
      <p:sp>
        <p:nvSpPr>
          <p:cNvPr id="272" name="Google Shape;272;p48"/>
          <p:cNvSpPr txBox="1"/>
          <p:nvPr/>
        </p:nvSpPr>
        <p:spPr>
          <a:xfrm rot="5400000">
            <a:off x="6677850" y="2681350"/>
            <a:ext cx="4064400" cy="3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200">
                <a:solidFill>
                  <a:srgbClr val="999999"/>
                </a:solidFill>
                <a:latin typeface="Amaranth"/>
                <a:ea typeface="Amaranth"/>
                <a:cs typeface="Amaranth"/>
                <a:sym typeface="Amaranth"/>
              </a:rPr>
              <a:t>Bron:  - Jos Cöp - Youtube  (2021)</a:t>
            </a:r>
            <a:endParaRPr sz="1200">
              <a:solidFill>
                <a:srgbClr val="999999"/>
              </a:solidFill>
              <a:latin typeface="Amaranth"/>
              <a:ea typeface="Amaranth"/>
              <a:cs typeface="Amaranth"/>
              <a:sym typeface="Amaranth"/>
            </a:endParaRPr>
          </a:p>
        </p:txBody>
      </p:sp>
      <p:pic>
        <p:nvPicPr>
          <p:cNvPr id="273" name="Google Shape;273;p48" title="9 februari 2021">
            <a:hlinkClick r:id="rId3"/>
          </p:cNvPr>
          <p:cNvPicPr preferRelativeResize="0"/>
          <p:nvPr/>
        </p:nvPicPr>
        <p:blipFill>
          <a:blip r:embed="rId4">
            <a:alphaModFix/>
          </a:blip>
          <a:stretch>
            <a:fillRect/>
          </a:stretch>
        </p:blipFill>
        <p:spPr>
          <a:xfrm>
            <a:off x="1143001" y="0"/>
            <a:ext cx="685799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7" name="Shape 277"/>
        <p:cNvGrpSpPr/>
        <p:nvPr/>
      </p:nvGrpSpPr>
      <p:grpSpPr>
        <a:xfrm>
          <a:off x="0" y="0"/>
          <a:ext cx="0" cy="0"/>
          <a:chOff x="0" y="0"/>
          <a:chExt cx="0" cy="0"/>
        </a:xfrm>
      </p:grpSpPr>
      <p:sp>
        <p:nvSpPr>
          <p:cNvPr id="278" name="Google Shape;278;p49"/>
          <p:cNvSpPr txBox="1"/>
          <p:nvPr>
            <p:ph type="ctrTitle"/>
          </p:nvPr>
        </p:nvSpPr>
        <p:spPr>
          <a:xfrm>
            <a:off x="935625" y="1993775"/>
            <a:ext cx="65832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0"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2400">
                <a:solidFill>
                  <a:srgbClr val="000000"/>
                </a:solidFill>
                <a:latin typeface="Amaranth"/>
                <a:ea typeface="Amaranth"/>
                <a:cs typeface="Amaranth"/>
                <a:sym typeface="Amaranth"/>
              </a:rPr>
              <a:t>“Adolecenten die de wereld van de </a:t>
            </a:r>
            <a:r>
              <a:rPr lang="nl" sz="2400">
                <a:solidFill>
                  <a:srgbClr val="1D9ED9"/>
                </a:solidFill>
                <a:latin typeface="Amaranth"/>
                <a:ea typeface="Amaranth"/>
                <a:cs typeface="Amaranth"/>
                <a:sym typeface="Amaranth"/>
              </a:rPr>
              <a:t>21e eeuw</a:t>
            </a:r>
            <a:r>
              <a:rPr lang="nl" sz="2400">
                <a:solidFill>
                  <a:srgbClr val="000000"/>
                </a:solidFill>
                <a:latin typeface="Amaranth"/>
                <a:ea typeface="Amaranth"/>
                <a:cs typeface="Amaranth"/>
                <a:sym typeface="Amaranth"/>
              </a:rPr>
              <a:t> instappen, zullen </a:t>
            </a:r>
            <a:r>
              <a:rPr lang="nl" sz="2400">
                <a:solidFill>
                  <a:srgbClr val="1D9ED9"/>
                </a:solidFill>
                <a:latin typeface="Amaranth"/>
                <a:ea typeface="Amaranth"/>
                <a:cs typeface="Amaranth"/>
                <a:sym typeface="Amaranth"/>
              </a:rPr>
              <a:t>meer lezen en schrijven</a:t>
            </a:r>
            <a:r>
              <a:rPr lang="nl" sz="2400">
                <a:solidFill>
                  <a:srgbClr val="000000"/>
                </a:solidFill>
                <a:latin typeface="Amaranth"/>
                <a:ea typeface="Amaranth"/>
                <a:cs typeface="Amaranth"/>
                <a:sym typeface="Amaranth"/>
              </a:rPr>
              <a:t> dan op ieder ander moment in de menselijke historie. Ze hebben een </a:t>
            </a:r>
            <a:r>
              <a:rPr lang="nl" sz="2400">
                <a:solidFill>
                  <a:srgbClr val="1D9ED9"/>
                </a:solidFill>
                <a:latin typeface="Amaranth"/>
                <a:ea typeface="Amaranth"/>
                <a:cs typeface="Amaranth"/>
                <a:sym typeface="Amaranth"/>
              </a:rPr>
              <a:t>geavanceerd taalleesniveau nodig</a:t>
            </a:r>
            <a:r>
              <a:rPr lang="nl" sz="2400">
                <a:solidFill>
                  <a:srgbClr val="000000"/>
                </a:solidFill>
                <a:latin typeface="Amaranth"/>
                <a:ea typeface="Amaranth"/>
                <a:cs typeface="Amaranth"/>
                <a:sym typeface="Amaranth"/>
              </a:rPr>
              <a:t> om hun beroepen uit te oefenen, hun huishoudens te runnen, goede burgers te zijn en hun persoonlijk leven goed vorm te geven.”</a:t>
            </a:r>
            <a:endParaRPr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1800">
              <a:solidFill>
                <a:srgbClr val="212121"/>
              </a:solidFill>
              <a:highlight>
                <a:srgbClr val="FFFFFF"/>
              </a:highlight>
              <a:latin typeface="Amaranth"/>
              <a:ea typeface="Amaranth"/>
              <a:cs typeface="Amaranth"/>
              <a:sym typeface="Amaranth"/>
            </a:endParaRPr>
          </a:p>
          <a:p>
            <a:pPr indent="0" lvl="0" marL="0" rtl="0" algn="ctr">
              <a:spcBef>
                <a:spcPts val="0"/>
              </a:spcBef>
              <a:spcAft>
                <a:spcPts val="0"/>
              </a:spcAft>
              <a:buNone/>
            </a:pPr>
            <a:r>
              <a:rPr lang="nl" sz="1800">
                <a:solidFill>
                  <a:srgbClr val="212121"/>
                </a:solidFill>
                <a:highlight>
                  <a:srgbClr val="FFFFFF"/>
                </a:highlight>
                <a:latin typeface="Amaranth"/>
                <a:ea typeface="Amaranth"/>
                <a:cs typeface="Amaranth"/>
                <a:sym typeface="Amaranth"/>
              </a:rPr>
              <a:t>Richard Vacca</a:t>
            </a:r>
            <a:endParaRPr sz="1800">
              <a:solidFill>
                <a:srgbClr val="212121"/>
              </a:solidFill>
              <a:highlight>
                <a:srgbClr val="FFFFFF"/>
              </a:highlight>
              <a:latin typeface="Amaranth"/>
              <a:ea typeface="Amaranth"/>
              <a:cs typeface="Amaranth"/>
              <a:sym typeface="Amaranth"/>
            </a:endParaRPr>
          </a:p>
          <a:p>
            <a:pPr indent="0" lvl="0" marL="0" rtl="0" algn="ctr">
              <a:spcBef>
                <a:spcPts val="0"/>
              </a:spcBef>
              <a:spcAft>
                <a:spcPts val="0"/>
              </a:spcAft>
              <a:buNone/>
            </a:pPr>
            <a:r>
              <a:rPr b="0" lang="nl" sz="1800">
                <a:solidFill>
                  <a:srgbClr val="212121"/>
                </a:solidFill>
                <a:highlight>
                  <a:srgbClr val="FFFFFF"/>
                </a:highlight>
                <a:latin typeface="Amaranth"/>
                <a:ea typeface="Amaranth"/>
                <a:cs typeface="Amaranth"/>
                <a:sym typeface="Amaranth"/>
              </a:rPr>
              <a:t>Professor emiritus curriculum studies</a:t>
            </a:r>
            <a:endParaRPr b="0" sz="1800">
              <a:solidFill>
                <a:srgbClr val="212121"/>
              </a:solidFill>
              <a:highlight>
                <a:srgbClr val="FFFFFF"/>
              </a:highlight>
              <a:latin typeface="Amaranth"/>
              <a:ea typeface="Amaranth"/>
              <a:cs typeface="Amaranth"/>
              <a:sym typeface="Amaranth"/>
            </a:endParaRPr>
          </a:p>
          <a:p>
            <a:pPr indent="0" lvl="0" marL="0" rtl="0" algn="ctr">
              <a:spcBef>
                <a:spcPts val="0"/>
              </a:spcBef>
              <a:spcAft>
                <a:spcPts val="0"/>
              </a:spcAft>
              <a:buNone/>
            </a:pPr>
            <a:r>
              <a:t/>
            </a:r>
            <a:endParaRPr b="0"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6000">
                <a:solidFill>
                  <a:srgbClr val="000000"/>
                </a:solidFill>
                <a:latin typeface="Gloria Hallelujah"/>
                <a:ea typeface="Gloria Hallelujah"/>
                <a:cs typeface="Gloria Hallelujah"/>
                <a:sym typeface="Gloria Hallelujah"/>
              </a:rPr>
              <a:t> </a:t>
            </a:r>
            <a:endParaRPr sz="6000">
              <a:solidFill>
                <a:srgbClr val="000000"/>
              </a:solidFill>
              <a:latin typeface="Gloria Hallelujah"/>
              <a:ea typeface="Gloria Hallelujah"/>
              <a:cs typeface="Gloria Hallelujah"/>
              <a:sym typeface="Gloria Hallelujah"/>
            </a:endParaRPr>
          </a:p>
        </p:txBody>
      </p:sp>
      <p:sp>
        <p:nvSpPr>
          <p:cNvPr id="279" name="Google Shape;279;p49"/>
          <p:cNvSpPr/>
          <p:nvPr/>
        </p:nvSpPr>
        <p:spPr>
          <a:xfrm>
            <a:off x="274900" y="4943025"/>
            <a:ext cx="8646300" cy="444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9"/>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1" name="Google Shape;281;p49"/>
          <p:cNvSpPr txBox="1"/>
          <p:nvPr/>
        </p:nvSpPr>
        <p:spPr>
          <a:xfrm>
            <a:off x="8034100" y="159913"/>
            <a:ext cx="892500" cy="35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nl" sz="1000">
                <a:solidFill>
                  <a:srgbClr val="999999"/>
                </a:solidFill>
                <a:latin typeface="Paytone One"/>
                <a:ea typeface="Paytone One"/>
                <a:cs typeface="Paytone One"/>
                <a:sym typeface="Paytone One"/>
              </a:rPr>
              <a:t>leer</a:t>
            </a:r>
            <a:r>
              <a:rPr lang="nl" sz="1000">
                <a:solidFill>
                  <a:srgbClr val="1D9ED9"/>
                </a:solidFill>
                <a:latin typeface="Paytone One"/>
                <a:ea typeface="Paytone One"/>
                <a:cs typeface="Paytone One"/>
                <a:sym typeface="Paytone One"/>
              </a:rPr>
              <a:t>tijd.</a:t>
            </a:r>
            <a:r>
              <a:rPr lang="nl" sz="1000">
                <a:solidFill>
                  <a:srgbClr val="999999"/>
                </a:solidFill>
                <a:latin typeface="Paytone One"/>
                <a:ea typeface="Paytone One"/>
                <a:cs typeface="Paytone One"/>
                <a:sym typeface="Paytone One"/>
              </a:rPr>
              <a:t>nl</a:t>
            </a:r>
            <a:endParaRPr sz="1000">
              <a:solidFill>
                <a:srgbClr val="999999"/>
              </a:solidFill>
              <a:latin typeface="Paytone One"/>
              <a:ea typeface="Paytone One"/>
              <a:cs typeface="Paytone One"/>
              <a:sym typeface="Paytone One"/>
            </a:endParaRPr>
          </a:p>
        </p:txBody>
      </p:sp>
      <p:pic>
        <p:nvPicPr>
          <p:cNvPr id="282" name="Google Shape;282;p49"/>
          <p:cNvPicPr preferRelativeResize="0"/>
          <p:nvPr/>
        </p:nvPicPr>
        <p:blipFill>
          <a:blip r:embed="rId3">
            <a:alphaModFix/>
          </a:blip>
          <a:stretch>
            <a:fillRect/>
          </a:stretch>
        </p:blipFill>
        <p:spPr>
          <a:xfrm>
            <a:off x="274901" y="258150"/>
            <a:ext cx="892500" cy="806153"/>
          </a:xfrm>
          <a:prstGeom prst="rect">
            <a:avLst/>
          </a:prstGeom>
          <a:noFill/>
          <a:ln cap="flat" cmpd="sng" w="9525">
            <a:solidFill>
              <a:srgbClr val="999999"/>
            </a:solidFill>
            <a:prstDash val="solid"/>
            <a:round/>
            <a:headEnd len="sm" w="sm" type="none"/>
            <a:tailEnd len="sm" w="sm" type="none"/>
          </a:ln>
        </p:spPr>
      </p:pic>
      <p:grpSp>
        <p:nvGrpSpPr>
          <p:cNvPr id="283" name="Google Shape;283;p49"/>
          <p:cNvGrpSpPr/>
          <p:nvPr/>
        </p:nvGrpSpPr>
        <p:grpSpPr>
          <a:xfrm>
            <a:off x="6221700" y="0"/>
            <a:ext cx="2922300" cy="5143500"/>
            <a:chOff x="6221700" y="0"/>
            <a:chExt cx="2922300" cy="5143500"/>
          </a:xfrm>
        </p:grpSpPr>
        <p:sp>
          <p:nvSpPr>
            <p:cNvPr id="284" name="Google Shape;284;p49"/>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9"/>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grpSp>
        <p:nvGrpSpPr>
          <p:cNvPr id="290" name="Google Shape;290;p50"/>
          <p:cNvGrpSpPr/>
          <p:nvPr/>
        </p:nvGrpSpPr>
        <p:grpSpPr>
          <a:xfrm>
            <a:off x="6221700" y="0"/>
            <a:ext cx="2922300" cy="5143500"/>
            <a:chOff x="6221700" y="0"/>
            <a:chExt cx="2922300" cy="5143500"/>
          </a:xfrm>
        </p:grpSpPr>
        <p:sp>
          <p:nvSpPr>
            <p:cNvPr id="291" name="Google Shape;291;p50"/>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50"/>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Cöp, J. (2022). Verbetertraject Leesonderwijs.</a:t>
              </a:r>
              <a:endParaRPr sz="1000">
                <a:solidFill>
                  <a:srgbClr val="999999"/>
                </a:solidFill>
                <a:latin typeface="Lato"/>
                <a:ea typeface="Lato"/>
                <a:cs typeface="Lato"/>
                <a:sym typeface="Lato"/>
              </a:endParaRPr>
            </a:p>
          </p:txBody>
        </p:sp>
      </p:grpSp>
      <p:sp>
        <p:nvSpPr>
          <p:cNvPr id="293" name="Google Shape;293;p50"/>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50"/>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50"/>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De kern van een verbeterslag</a:t>
            </a:r>
            <a:endParaRPr b="1" sz="2400">
              <a:solidFill>
                <a:srgbClr val="000000"/>
              </a:solidFill>
              <a:latin typeface="Amaranth"/>
              <a:ea typeface="Amaranth"/>
              <a:cs typeface="Amaranth"/>
              <a:sym typeface="Amaranth"/>
            </a:endParaRPr>
          </a:p>
        </p:txBody>
      </p:sp>
      <p:sp>
        <p:nvSpPr>
          <p:cNvPr id="296" name="Google Shape;296;p50"/>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50"/>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8" name="Google Shape;298;p50"/>
          <p:cNvPicPr preferRelativeResize="0"/>
          <p:nvPr/>
        </p:nvPicPr>
        <p:blipFill>
          <a:blip r:embed="rId3">
            <a:alphaModFix/>
          </a:blip>
          <a:stretch>
            <a:fillRect/>
          </a:stretch>
        </p:blipFill>
        <p:spPr>
          <a:xfrm>
            <a:off x="1570950" y="893500"/>
            <a:ext cx="3897126" cy="3897126"/>
          </a:xfrm>
          <a:prstGeom prst="rect">
            <a:avLst/>
          </a:prstGeom>
          <a:noFill/>
          <a:ln>
            <a:noFill/>
          </a:ln>
        </p:spPr>
      </p:pic>
      <p:pic>
        <p:nvPicPr>
          <p:cNvPr id="299" name="Google Shape;299;p50"/>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300" name="Google Shape;300;p50"/>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grpSp>
        <p:nvGrpSpPr>
          <p:cNvPr id="305" name="Google Shape;305;p51"/>
          <p:cNvGrpSpPr/>
          <p:nvPr/>
        </p:nvGrpSpPr>
        <p:grpSpPr>
          <a:xfrm>
            <a:off x="6221700" y="0"/>
            <a:ext cx="2922300" cy="5143500"/>
            <a:chOff x="6221700" y="0"/>
            <a:chExt cx="2922300" cy="5143500"/>
          </a:xfrm>
        </p:grpSpPr>
        <p:sp>
          <p:nvSpPr>
            <p:cNvPr id="306" name="Google Shape;306;p51"/>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51"/>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Cöp, J. (2022). Verbetertraject Leesonderwijs.</a:t>
              </a:r>
              <a:endParaRPr sz="1000">
                <a:solidFill>
                  <a:srgbClr val="999999"/>
                </a:solidFill>
                <a:latin typeface="Lato"/>
                <a:ea typeface="Lato"/>
                <a:cs typeface="Lato"/>
                <a:sym typeface="Lato"/>
              </a:endParaRPr>
            </a:p>
          </p:txBody>
        </p:sp>
      </p:grpSp>
      <p:sp>
        <p:nvSpPr>
          <p:cNvPr id="308" name="Google Shape;308;p51"/>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51"/>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51"/>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    De echte vragen op weg naar beter leesonderwijs</a:t>
            </a:r>
            <a:endParaRPr b="1" sz="2400">
              <a:solidFill>
                <a:srgbClr val="000000"/>
              </a:solidFill>
              <a:latin typeface="Amaranth"/>
              <a:ea typeface="Amaranth"/>
              <a:cs typeface="Amaranth"/>
              <a:sym typeface="Amaranth"/>
            </a:endParaRPr>
          </a:p>
        </p:txBody>
      </p:sp>
      <p:sp>
        <p:nvSpPr>
          <p:cNvPr id="311" name="Google Shape;311;p51"/>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51"/>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3" name="Google Shape;313;p51"/>
          <p:cNvPicPr preferRelativeResize="0"/>
          <p:nvPr/>
        </p:nvPicPr>
        <p:blipFill>
          <a:blip r:embed="rId3">
            <a:alphaModFix/>
          </a:blip>
          <a:stretch>
            <a:fillRect/>
          </a:stretch>
        </p:blipFill>
        <p:spPr>
          <a:xfrm>
            <a:off x="709750" y="893500"/>
            <a:ext cx="5511956" cy="3897125"/>
          </a:xfrm>
          <a:prstGeom prst="rect">
            <a:avLst/>
          </a:prstGeom>
          <a:noFill/>
          <a:ln cap="flat" cmpd="sng" w="9525">
            <a:solidFill>
              <a:srgbClr val="888888"/>
            </a:solidFill>
            <a:prstDash val="solid"/>
            <a:round/>
            <a:headEnd len="sm" w="sm" type="none"/>
            <a:tailEnd len="sm" w="sm" type="none"/>
          </a:ln>
        </p:spPr>
      </p:pic>
      <p:pic>
        <p:nvPicPr>
          <p:cNvPr id="314" name="Google Shape;314;p51"/>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315" name="Google Shape;315;p51"/>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grpSp>
        <p:nvGrpSpPr>
          <p:cNvPr id="320" name="Google Shape;320;p52"/>
          <p:cNvGrpSpPr/>
          <p:nvPr/>
        </p:nvGrpSpPr>
        <p:grpSpPr>
          <a:xfrm>
            <a:off x="6221700" y="0"/>
            <a:ext cx="2922300" cy="5143500"/>
            <a:chOff x="6221700" y="0"/>
            <a:chExt cx="2922300" cy="5143500"/>
          </a:xfrm>
        </p:grpSpPr>
        <p:sp>
          <p:nvSpPr>
            <p:cNvPr id="321" name="Google Shape;321;p52"/>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2"/>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000">
                  <a:solidFill>
                    <a:srgbClr val="999999"/>
                  </a:solidFill>
                  <a:latin typeface="Lato"/>
                  <a:ea typeface="Lato"/>
                  <a:cs typeface="Lato"/>
                  <a:sym typeface="Lato"/>
                </a:rPr>
                <a:t>Bron: Cöp, J. (2022). Verbetertraject Leesonderwijs.</a:t>
              </a:r>
              <a:endParaRPr sz="1000">
                <a:solidFill>
                  <a:srgbClr val="999999"/>
                </a:solidFill>
                <a:latin typeface="Lato"/>
                <a:ea typeface="Lato"/>
                <a:cs typeface="Lato"/>
                <a:sym typeface="Lato"/>
              </a:endParaRPr>
            </a:p>
          </p:txBody>
        </p:sp>
      </p:grpSp>
      <p:sp>
        <p:nvSpPr>
          <p:cNvPr id="323" name="Google Shape;323;p52"/>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52"/>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2"/>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V</a:t>
            </a:r>
            <a:r>
              <a:rPr b="1" lang="nl" sz="2400">
                <a:solidFill>
                  <a:srgbClr val="000000"/>
                </a:solidFill>
                <a:latin typeface="Amaranth"/>
                <a:ea typeface="Amaranth"/>
                <a:cs typeface="Amaranth"/>
                <a:sym typeface="Amaranth"/>
              </a:rPr>
              <a:t>an visie naar doelen</a:t>
            </a:r>
            <a:endParaRPr b="1" sz="2400">
              <a:solidFill>
                <a:srgbClr val="000000"/>
              </a:solidFill>
              <a:latin typeface="Amaranth"/>
              <a:ea typeface="Amaranth"/>
              <a:cs typeface="Amaranth"/>
              <a:sym typeface="Amaranth"/>
            </a:endParaRPr>
          </a:p>
        </p:txBody>
      </p:sp>
      <p:sp>
        <p:nvSpPr>
          <p:cNvPr id="326" name="Google Shape;326;p52"/>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52"/>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 name="Google Shape;328;p52"/>
          <p:cNvPicPr preferRelativeResize="0"/>
          <p:nvPr/>
        </p:nvPicPr>
        <p:blipFill>
          <a:blip r:embed="rId3">
            <a:alphaModFix/>
          </a:blip>
          <a:stretch>
            <a:fillRect/>
          </a:stretch>
        </p:blipFill>
        <p:spPr>
          <a:xfrm>
            <a:off x="270175" y="855113"/>
            <a:ext cx="6906905" cy="3897125"/>
          </a:xfrm>
          <a:prstGeom prst="rect">
            <a:avLst/>
          </a:prstGeom>
          <a:noFill/>
          <a:ln cap="flat" cmpd="sng" w="9525">
            <a:solidFill>
              <a:srgbClr val="888888"/>
            </a:solidFill>
            <a:prstDash val="solid"/>
            <a:round/>
            <a:headEnd len="sm" w="sm" type="none"/>
            <a:tailEnd len="sm" w="sm" type="none"/>
          </a:ln>
        </p:spPr>
      </p:pic>
      <p:pic>
        <p:nvPicPr>
          <p:cNvPr id="329" name="Google Shape;329;p52"/>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330" name="Google Shape;330;p52"/>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grpSp>
        <p:nvGrpSpPr>
          <p:cNvPr id="335" name="Google Shape;335;p53"/>
          <p:cNvGrpSpPr/>
          <p:nvPr/>
        </p:nvGrpSpPr>
        <p:grpSpPr>
          <a:xfrm>
            <a:off x="6221700" y="0"/>
            <a:ext cx="2922300" cy="5143500"/>
            <a:chOff x="6221700" y="0"/>
            <a:chExt cx="2922300" cy="5143500"/>
          </a:xfrm>
        </p:grpSpPr>
        <p:sp>
          <p:nvSpPr>
            <p:cNvPr id="336" name="Google Shape;336;p53"/>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53"/>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
        <p:nvSpPr>
          <p:cNvPr id="338" name="Google Shape;338;p53"/>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3"/>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De strijd tussen 2 visies</a:t>
            </a:r>
            <a:endParaRPr b="1" sz="2400">
              <a:solidFill>
                <a:srgbClr val="000000"/>
              </a:solidFill>
              <a:latin typeface="Amaranth"/>
              <a:ea typeface="Amaranth"/>
              <a:cs typeface="Amaranth"/>
              <a:sym typeface="Amaranth"/>
            </a:endParaRPr>
          </a:p>
        </p:txBody>
      </p:sp>
      <p:sp>
        <p:nvSpPr>
          <p:cNvPr id="340" name="Google Shape;340;p53"/>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3"/>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42" name="Google Shape;342;p53"/>
          <p:cNvGraphicFramePr/>
          <p:nvPr/>
        </p:nvGraphicFramePr>
        <p:xfrm>
          <a:off x="1416292" y="798778"/>
          <a:ext cx="3000000" cy="3000000"/>
        </p:xfrm>
        <a:graphic>
          <a:graphicData uri="http://schemas.openxmlformats.org/drawingml/2006/table">
            <a:tbl>
              <a:tblPr>
                <a:noFill/>
                <a:tableStyleId>{6A3AED91-2985-408A-BF57-69721651AE29}</a:tableStyleId>
              </a:tblPr>
              <a:tblGrid>
                <a:gridCol w="407975"/>
                <a:gridCol w="2375525"/>
                <a:gridCol w="2603750"/>
              </a:tblGrid>
              <a:tr h="257175">
                <a:tc>
                  <a:txBody>
                    <a:bodyPr/>
                    <a:lstStyle/>
                    <a:p>
                      <a:pPr indent="0" lvl="0" marL="0" marR="0" rtl="0" algn="l">
                        <a:spcBef>
                          <a:spcPts val="0"/>
                        </a:spcBef>
                        <a:spcAft>
                          <a:spcPts val="0"/>
                        </a:spcAft>
                        <a:buNone/>
                      </a:pPr>
                      <a:r>
                        <a:rPr b="1" lang="nl" sz="1400" u="none" cap="none" strike="noStrike">
                          <a:latin typeface="Amaranth"/>
                          <a:ea typeface="Amaranth"/>
                          <a:cs typeface="Amaranth"/>
                          <a:sym typeface="Amaranth"/>
                        </a:rPr>
                        <a:t> </a:t>
                      </a:r>
                      <a:endParaRPr sz="1100">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c>
                  <a:txBody>
                    <a:bodyPr/>
                    <a:lstStyle/>
                    <a:p>
                      <a:pPr indent="0" lvl="0" marL="0" marR="0" rtl="0" algn="ctr">
                        <a:spcBef>
                          <a:spcPts val="0"/>
                        </a:spcBef>
                        <a:spcAft>
                          <a:spcPts val="0"/>
                        </a:spcAft>
                        <a:buNone/>
                      </a:pPr>
                      <a:r>
                        <a:rPr b="1" lang="nl">
                          <a:solidFill>
                            <a:srgbClr val="FFFFFF"/>
                          </a:solidFill>
                          <a:latin typeface="Amaranth"/>
                          <a:ea typeface="Amaranth"/>
                          <a:cs typeface="Amaranth"/>
                          <a:sym typeface="Amaranth"/>
                        </a:rPr>
                        <a:t>accent op instructie en </a:t>
                      </a:r>
                      <a:endParaRPr b="1">
                        <a:solidFill>
                          <a:srgbClr val="FFFFFF"/>
                        </a:solidFill>
                        <a:latin typeface="Amaranth"/>
                        <a:ea typeface="Amaranth"/>
                        <a:cs typeface="Amaranth"/>
                        <a:sym typeface="Amaranth"/>
                      </a:endParaRPr>
                    </a:p>
                    <a:p>
                      <a:pPr indent="0" lvl="0" marL="0" marR="0" rtl="0" algn="ctr">
                        <a:spcBef>
                          <a:spcPts val="0"/>
                        </a:spcBef>
                        <a:spcAft>
                          <a:spcPts val="0"/>
                        </a:spcAft>
                        <a:buNone/>
                      </a:pPr>
                      <a:r>
                        <a:rPr b="1" lang="nl">
                          <a:solidFill>
                            <a:srgbClr val="FFFFFF"/>
                          </a:solidFill>
                          <a:latin typeface="Amaranth"/>
                          <a:ea typeface="Amaranth"/>
                          <a:cs typeface="Amaranth"/>
                          <a:sym typeface="Amaranth"/>
                        </a:rPr>
                        <a:t>en inoefening</a:t>
                      </a:r>
                      <a:endParaRPr b="1" sz="1400" u="none" cap="none" strike="noStrike">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c>
                  <a:txBody>
                    <a:bodyPr/>
                    <a:lstStyle/>
                    <a:p>
                      <a:pPr indent="0" lvl="0" marL="0" marR="0" rtl="0" algn="ctr">
                        <a:spcBef>
                          <a:spcPts val="0"/>
                        </a:spcBef>
                        <a:spcAft>
                          <a:spcPts val="0"/>
                        </a:spcAft>
                        <a:buNone/>
                      </a:pPr>
                      <a:r>
                        <a:rPr b="1" lang="nl">
                          <a:solidFill>
                            <a:srgbClr val="FFFFFF"/>
                          </a:solidFill>
                          <a:latin typeface="Amaranth"/>
                          <a:ea typeface="Amaranth"/>
                          <a:cs typeface="Amaranth"/>
                          <a:sym typeface="Amaranth"/>
                        </a:rPr>
                        <a:t>accent op belevening </a:t>
                      </a:r>
                      <a:endParaRPr b="1">
                        <a:solidFill>
                          <a:srgbClr val="FFFFFF"/>
                        </a:solidFill>
                        <a:latin typeface="Amaranth"/>
                        <a:ea typeface="Amaranth"/>
                        <a:cs typeface="Amaranth"/>
                        <a:sym typeface="Amaranth"/>
                      </a:endParaRPr>
                    </a:p>
                    <a:p>
                      <a:pPr indent="0" lvl="0" marL="0" marR="0" rtl="0" algn="ctr">
                        <a:spcBef>
                          <a:spcPts val="0"/>
                        </a:spcBef>
                        <a:spcAft>
                          <a:spcPts val="0"/>
                        </a:spcAft>
                        <a:buNone/>
                      </a:pPr>
                      <a:r>
                        <a:rPr b="1" lang="nl">
                          <a:solidFill>
                            <a:srgbClr val="FFFFFF"/>
                          </a:solidFill>
                          <a:latin typeface="Amaranth"/>
                          <a:ea typeface="Amaranth"/>
                          <a:cs typeface="Amaranth"/>
                          <a:sym typeface="Amaranth"/>
                        </a:rPr>
                        <a:t>en veel doen</a:t>
                      </a:r>
                      <a:endParaRPr b="1" sz="1400" u="none" cap="none" strike="noStrike">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r>
              <a:tr h="207175">
                <a:tc>
                  <a:txBody>
                    <a:bodyPr/>
                    <a:lstStyle/>
                    <a:p>
                      <a:pPr indent="0" lvl="0" marL="0" marR="0" rtl="0" algn="l">
                        <a:spcBef>
                          <a:spcPts val="0"/>
                        </a:spcBef>
                        <a:spcAft>
                          <a:spcPts val="0"/>
                        </a:spcAft>
                        <a:buNone/>
                      </a:pPr>
                      <a:r>
                        <a:rPr b="1" i="0" lang="nl" sz="1400" u="none" cap="none" strike="noStrike">
                          <a:solidFill>
                            <a:srgbClr val="FFFFFF"/>
                          </a:solidFill>
                          <a:latin typeface="Amaranth"/>
                          <a:ea typeface="Amaranth"/>
                          <a:cs typeface="Amaranth"/>
                          <a:sym typeface="Amaranth"/>
                        </a:rPr>
                        <a:t>1</a:t>
                      </a:r>
                      <a:endParaRPr b="1" sz="1400" u="none" cap="none" strike="noStrike">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c>
                  <a:txBody>
                    <a:bodyPr/>
                    <a:lstStyle/>
                    <a:p>
                      <a:pPr indent="0" lvl="0" marL="0" rtl="0" algn="ctr">
                        <a:spcBef>
                          <a:spcPts val="0"/>
                        </a:spcBef>
                        <a:spcAft>
                          <a:spcPts val="0"/>
                        </a:spcAft>
                        <a:buNone/>
                      </a:pPr>
                      <a:r>
                        <a:rPr lang="nl">
                          <a:solidFill>
                            <a:srgbClr val="FF9900"/>
                          </a:solidFill>
                          <a:latin typeface="Amaranth"/>
                          <a:ea typeface="Amaranth"/>
                          <a:cs typeface="Amaranth"/>
                          <a:sym typeface="Amaranth"/>
                        </a:rPr>
                        <a:t>motivatie als resultante</a:t>
                      </a:r>
                      <a:endParaRPr>
                        <a:solidFill>
                          <a:srgbClr val="FF9900"/>
                        </a:solidFill>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nl">
                          <a:solidFill>
                            <a:srgbClr val="FF9900"/>
                          </a:solidFill>
                          <a:latin typeface="Amaranth"/>
                          <a:ea typeface="Amaranth"/>
                          <a:cs typeface="Amaranth"/>
                          <a:sym typeface="Amaranth"/>
                        </a:rPr>
                        <a:t>motivatie als voorwaarde</a:t>
                      </a:r>
                      <a:endParaRPr>
                        <a:solidFill>
                          <a:srgbClr val="FF9900"/>
                        </a:solidFill>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242900">
                <a:tc>
                  <a:txBody>
                    <a:bodyPr/>
                    <a:lstStyle/>
                    <a:p>
                      <a:pPr indent="0" lvl="0" marL="0" marR="0" rtl="0" algn="l">
                        <a:spcBef>
                          <a:spcPts val="0"/>
                        </a:spcBef>
                        <a:spcAft>
                          <a:spcPts val="0"/>
                        </a:spcAft>
                        <a:buNone/>
                      </a:pPr>
                      <a:r>
                        <a:rPr b="1" i="0" lang="nl" sz="1400" u="none" cap="none" strike="noStrike">
                          <a:solidFill>
                            <a:srgbClr val="FFFFFF"/>
                          </a:solidFill>
                          <a:latin typeface="Amaranth"/>
                          <a:ea typeface="Amaranth"/>
                          <a:cs typeface="Amaranth"/>
                          <a:sym typeface="Amaranth"/>
                        </a:rPr>
                        <a:t>2</a:t>
                      </a:r>
                      <a:endParaRPr b="1" sz="1400" u="none" cap="none" strike="noStrike">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c>
                  <a:txBody>
                    <a:bodyPr/>
                    <a:lstStyle/>
                    <a:p>
                      <a:pPr indent="0" lvl="0" marL="0" rtl="0" algn="ctr">
                        <a:spcBef>
                          <a:spcPts val="0"/>
                        </a:spcBef>
                        <a:spcAft>
                          <a:spcPts val="0"/>
                        </a:spcAft>
                        <a:buNone/>
                      </a:pPr>
                      <a:r>
                        <a:rPr lang="nl">
                          <a:latin typeface="Amaranth"/>
                          <a:ea typeface="Amaranth"/>
                          <a:cs typeface="Amaranth"/>
                          <a:sym typeface="Amaranth"/>
                        </a:rPr>
                        <a:t>kwaliteit van instructie</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nl">
                          <a:latin typeface="Amaranth"/>
                          <a:ea typeface="Amaranth"/>
                          <a:cs typeface="Amaranth"/>
                          <a:sym typeface="Amaranth"/>
                        </a:rPr>
                        <a:t>kwaliteit leesaanbod</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221100">
                <a:tc>
                  <a:txBody>
                    <a:bodyPr/>
                    <a:lstStyle/>
                    <a:p>
                      <a:pPr indent="0" lvl="0" marL="0" marR="0" rtl="0" algn="l">
                        <a:spcBef>
                          <a:spcPts val="0"/>
                        </a:spcBef>
                        <a:spcAft>
                          <a:spcPts val="0"/>
                        </a:spcAft>
                        <a:buNone/>
                      </a:pPr>
                      <a:r>
                        <a:rPr b="1" i="0" lang="nl" sz="1400" u="none" cap="none" strike="noStrike">
                          <a:solidFill>
                            <a:srgbClr val="FFFFFF"/>
                          </a:solidFill>
                          <a:latin typeface="Amaranth"/>
                          <a:ea typeface="Amaranth"/>
                          <a:cs typeface="Amaranth"/>
                          <a:sym typeface="Amaranth"/>
                        </a:rPr>
                        <a:t>3</a:t>
                      </a:r>
                      <a:endParaRPr b="1" sz="1400" u="none" cap="none" strike="noStrike">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c>
                  <a:txBody>
                    <a:bodyPr/>
                    <a:lstStyle/>
                    <a:p>
                      <a:pPr indent="0" lvl="0" marL="0" rtl="0" algn="ctr">
                        <a:spcBef>
                          <a:spcPts val="0"/>
                        </a:spcBef>
                        <a:spcAft>
                          <a:spcPts val="0"/>
                        </a:spcAft>
                        <a:buNone/>
                      </a:pPr>
                      <a:r>
                        <a:rPr lang="nl">
                          <a:latin typeface="Amaranth"/>
                          <a:ea typeface="Amaranth"/>
                          <a:cs typeface="Amaranth"/>
                          <a:sym typeface="Amaranth"/>
                        </a:rPr>
                        <a:t>goed aanleren = presteren</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nl">
                          <a:latin typeface="Amaranth"/>
                          <a:ea typeface="Amaranth"/>
                          <a:cs typeface="Amaranth"/>
                          <a:sym typeface="Amaranth"/>
                        </a:rPr>
                        <a:t>veel doen = presteren</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271475">
                <a:tc>
                  <a:txBody>
                    <a:bodyPr/>
                    <a:lstStyle/>
                    <a:p>
                      <a:pPr indent="0" lvl="0" marL="0" marR="0" rtl="0" algn="l">
                        <a:spcBef>
                          <a:spcPts val="0"/>
                        </a:spcBef>
                        <a:spcAft>
                          <a:spcPts val="0"/>
                        </a:spcAft>
                        <a:buNone/>
                      </a:pPr>
                      <a:r>
                        <a:rPr b="1" lang="nl" sz="1400" u="none" cap="none" strike="noStrike">
                          <a:solidFill>
                            <a:schemeClr val="lt1"/>
                          </a:solidFill>
                          <a:latin typeface="Amaranth"/>
                          <a:ea typeface="Amaranth"/>
                          <a:cs typeface="Amaranth"/>
                          <a:sym typeface="Amaranth"/>
                        </a:rPr>
                        <a:t>4</a:t>
                      </a:r>
                      <a:endParaRPr b="1" sz="1400" u="none" cap="none" strike="noStrike">
                        <a:solidFill>
                          <a:schemeClr val="lt1"/>
                        </a:solidFill>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c>
                  <a:txBody>
                    <a:bodyPr/>
                    <a:lstStyle/>
                    <a:p>
                      <a:pPr indent="0" lvl="0" marL="0" rtl="0" algn="ctr">
                        <a:spcBef>
                          <a:spcPts val="0"/>
                        </a:spcBef>
                        <a:spcAft>
                          <a:spcPts val="0"/>
                        </a:spcAft>
                        <a:buNone/>
                      </a:pPr>
                      <a:r>
                        <a:rPr lang="nl">
                          <a:latin typeface="Amaranth"/>
                          <a:ea typeface="Amaranth"/>
                          <a:cs typeface="Amaranth"/>
                          <a:sym typeface="Amaranth"/>
                        </a:rPr>
                        <a:t>accent op leerkrachtsturing</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nl">
                          <a:latin typeface="Amaranth"/>
                          <a:ea typeface="Amaranth"/>
                          <a:cs typeface="Amaranth"/>
                          <a:sym typeface="Amaranth"/>
                        </a:rPr>
                        <a:t>accent op zelfsturing</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286825">
                <a:tc>
                  <a:txBody>
                    <a:bodyPr/>
                    <a:lstStyle/>
                    <a:p>
                      <a:pPr indent="0" lvl="0" marL="0" marR="0" rtl="0" algn="l">
                        <a:spcBef>
                          <a:spcPts val="0"/>
                        </a:spcBef>
                        <a:spcAft>
                          <a:spcPts val="0"/>
                        </a:spcAft>
                        <a:buNone/>
                      </a:pPr>
                      <a:r>
                        <a:rPr b="1" lang="nl">
                          <a:solidFill>
                            <a:srgbClr val="FFFFFF"/>
                          </a:solidFill>
                          <a:latin typeface="Amaranth"/>
                          <a:ea typeface="Amaranth"/>
                          <a:cs typeface="Amaranth"/>
                          <a:sym typeface="Amaranth"/>
                        </a:rPr>
                        <a:t>5</a:t>
                      </a:r>
                      <a:endParaRPr b="1" i="0" sz="1400" u="none" cap="none" strike="noStrike">
                        <a:solidFill>
                          <a:srgbClr val="FFFFFF"/>
                        </a:solidFill>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c>
                  <a:txBody>
                    <a:bodyPr/>
                    <a:lstStyle/>
                    <a:p>
                      <a:pPr indent="0" lvl="0" marL="0" rtl="0" algn="ctr">
                        <a:spcBef>
                          <a:spcPts val="0"/>
                        </a:spcBef>
                        <a:spcAft>
                          <a:spcPts val="0"/>
                        </a:spcAft>
                        <a:buNone/>
                      </a:pPr>
                      <a:r>
                        <a:rPr lang="nl">
                          <a:latin typeface="Amaranth"/>
                          <a:ea typeface="Amaranth"/>
                          <a:cs typeface="Amaranth"/>
                          <a:sym typeface="Amaranth"/>
                        </a:rPr>
                        <a:t>kwaliteitsprobleem</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nl">
                          <a:latin typeface="Amaranth"/>
                          <a:ea typeface="Amaranth"/>
                          <a:cs typeface="Amaranth"/>
                          <a:sym typeface="Amaranth"/>
                        </a:rPr>
                        <a:t>leesmotivatieprobleem</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271475">
                <a:tc>
                  <a:txBody>
                    <a:bodyPr/>
                    <a:lstStyle/>
                    <a:p>
                      <a:pPr indent="0" lvl="0" marL="0" marR="0" rtl="0" algn="l">
                        <a:spcBef>
                          <a:spcPts val="0"/>
                        </a:spcBef>
                        <a:spcAft>
                          <a:spcPts val="0"/>
                        </a:spcAft>
                        <a:buNone/>
                      </a:pPr>
                      <a:r>
                        <a:rPr b="1" lang="nl">
                          <a:solidFill>
                            <a:srgbClr val="FFFFFF"/>
                          </a:solidFill>
                          <a:latin typeface="Amaranth"/>
                          <a:ea typeface="Amaranth"/>
                          <a:cs typeface="Amaranth"/>
                          <a:sym typeface="Amaranth"/>
                        </a:rPr>
                        <a:t>6</a:t>
                      </a:r>
                      <a:endParaRPr b="1" sz="1400" u="none" cap="none" strike="noStrike">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c>
                  <a:txBody>
                    <a:bodyPr/>
                    <a:lstStyle/>
                    <a:p>
                      <a:pPr indent="0" lvl="0" marL="0" rtl="0" algn="ctr">
                        <a:spcBef>
                          <a:spcPts val="0"/>
                        </a:spcBef>
                        <a:spcAft>
                          <a:spcPts val="0"/>
                        </a:spcAft>
                        <a:buNone/>
                      </a:pPr>
                      <a:r>
                        <a:rPr lang="nl">
                          <a:latin typeface="Amaranth"/>
                          <a:ea typeface="Amaranth"/>
                          <a:cs typeface="Amaranth"/>
                          <a:sym typeface="Amaranth"/>
                        </a:rPr>
                        <a:t>lezen som deelvaardigheden</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nl">
                          <a:latin typeface="Amaranth"/>
                          <a:ea typeface="Amaranth"/>
                          <a:cs typeface="Amaranth"/>
                          <a:sym typeface="Amaranth"/>
                        </a:rPr>
                        <a:t>lezen is één geheel</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271475">
                <a:tc>
                  <a:txBody>
                    <a:bodyPr/>
                    <a:lstStyle/>
                    <a:p>
                      <a:pPr indent="0" lvl="0" marL="0" marR="0" rtl="0" algn="l">
                        <a:spcBef>
                          <a:spcPts val="0"/>
                        </a:spcBef>
                        <a:spcAft>
                          <a:spcPts val="0"/>
                        </a:spcAft>
                        <a:buNone/>
                      </a:pPr>
                      <a:r>
                        <a:rPr b="1" lang="nl">
                          <a:solidFill>
                            <a:srgbClr val="FFFFFF"/>
                          </a:solidFill>
                          <a:latin typeface="Amaranth"/>
                          <a:ea typeface="Amaranth"/>
                          <a:cs typeface="Amaranth"/>
                          <a:sym typeface="Amaranth"/>
                        </a:rPr>
                        <a:t>7</a:t>
                      </a:r>
                      <a:endParaRPr b="1" i="0" sz="1400" u="none" cap="none" strike="noStrike">
                        <a:solidFill>
                          <a:srgbClr val="FFFFFF"/>
                        </a:solidFill>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c>
                  <a:txBody>
                    <a:bodyPr/>
                    <a:lstStyle/>
                    <a:p>
                      <a:pPr indent="0" lvl="0" marL="0" rtl="0" algn="ctr">
                        <a:spcBef>
                          <a:spcPts val="0"/>
                        </a:spcBef>
                        <a:spcAft>
                          <a:spcPts val="0"/>
                        </a:spcAft>
                        <a:buNone/>
                      </a:pPr>
                      <a:r>
                        <a:rPr lang="nl">
                          <a:latin typeface="Amaranth"/>
                          <a:ea typeface="Amaranth"/>
                          <a:cs typeface="Amaranth"/>
                          <a:sym typeface="Amaranth"/>
                        </a:rPr>
                        <a:t>opgesplitst vakgebied</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nl">
                          <a:latin typeface="Amaranth"/>
                          <a:ea typeface="Amaranth"/>
                          <a:cs typeface="Amaranth"/>
                          <a:sym typeface="Amaranth"/>
                        </a:rPr>
                        <a:t>samenhangend vakgebied</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271475">
                <a:tc>
                  <a:txBody>
                    <a:bodyPr/>
                    <a:lstStyle/>
                    <a:p>
                      <a:pPr indent="0" lvl="0" marL="0" marR="0" rtl="0" algn="l">
                        <a:spcBef>
                          <a:spcPts val="0"/>
                        </a:spcBef>
                        <a:spcAft>
                          <a:spcPts val="0"/>
                        </a:spcAft>
                        <a:buNone/>
                      </a:pPr>
                      <a:r>
                        <a:rPr b="1" lang="nl">
                          <a:solidFill>
                            <a:srgbClr val="FFFFFF"/>
                          </a:solidFill>
                          <a:latin typeface="Amaranth"/>
                          <a:ea typeface="Amaranth"/>
                          <a:cs typeface="Amaranth"/>
                          <a:sym typeface="Amaranth"/>
                        </a:rPr>
                        <a:t>8</a:t>
                      </a:r>
                      <a:endParaRPr b="1" sz="1400" u="none" cap="none" strike="noStrike">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c>
                  <a:txBody>
                    <a:bodyPr/>
                    <a:lstStyle/>
                    <a:p>
                      <a:pPr indent="0" lvl="0" marL="0" rtl="0" algn="ctr">
                        <a:spcBef>
                          <a:spcPts val="0"/>
                        </a:spcBef>
                        <a:spcAft>
                          <a:spcPts val="0"/>
                        </a:spcAft>
                        <a:buNone/>
                      </a:pPr>
                      <a:r>
                        <a:rPr lang="nl">
                          <a:latin typeface="Amaranth"/>
                          <a:ea typeface="Amaranth"/>
                          <a:cs typeface="Amaranth"/>
                          <a:sym typeface="Amaranth"/>
                        </a:rPr>
                        <a:t>thema’s = toepassing</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nl">
                          <a:latin typeface="Amaranth"/>
                          <a:ea typeface="Amaranth"/>
                          <a:cs typeface="Amaranth"/>
                          <a:sym typeface="Amaranth"/>
                        </a:rPr>
                        <a:t>thema’s = basis onderwijs</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271475">
                <a:tc>
                  <a:txBody>
                    <a:bodyPr/>
                    <a:lstStyle/>
                    <a:p>
                      <a:pPr indent="0" lvl="0" marL="0" marR="0" rtl="0" algn="l">
                        <a:spcBef>
                          <a:spcPts val="0"/>
                        </a:spcBef>
                        <a:spcAft>
                          <a:spcPts val="0"/>
                        </a:spcAft>
                        <a:buNone/>
                      </a:pPr>
                      <a:r>
                        <a:rPr b="1" lang="nl">
                          <a:solidFill>
                            <a:srgbClr val="FFFFFF"/>
                          </a:solidFill>
                          <a:latin typeface="Amaranth"/>
                          <a:ea typeface="Amaranth"/>
                          <a:cs typeface="Amaranth"/>
                          <a:sym typeface="Amaranth"/>
                        </a:rPr>
                        <a:t>9</a:t>
                      </a:r>
                      <a:endParaRPr b="1" sz="1400" u="none" cap="none" strike="noStrike">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c>
                  <a:txBody>
                    <a:bodyPr/>
                    <a:lstStyle/>
                    <a:p>
                      <a:pPr indent="0" lvl="0" marL="0" rtl="0" algn="ctr">
                        <a:spcBef>
                          <a:spcPts val="0"/>
                        </a:spcBef>
                        <a:spcAft>
                          <a:spcPts val="0"/>
                        </a:spcAft>
                        <a:buNone/>
                      </a:pPr>
                      <a:r>
                        <a:rPr lang="nl">
                          <a:latin typeface="Amaranth"/>
                          <a:ea typeface="Amaranth"/>
                          <a:cs typeface="Amaranth"/>
                          <a:sym typeface="Amaranth"/>
                        </a:rPr>
                        <a:t>leesmethode = basis</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nl">
                          <a:latin typeface="Amaranth"/>
                          <a:ea typeface="Amaranth"/>
                          <a:cs typeface="Amaranth"/>
                          <a:sym typeface="Amaranth"/>
                        </a:rPr>
                        <a:t>leesmethode = vangnet</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271475">
                <a:tc>
                  <a:txBody>
                    <a:bodyPr/>
                    <a:lstStyle/>
                    <a:p>
                      <a:pPr indent="0" lvl="0" marL="0" marR="0" rtl="0" algn="l">
                        <a:spcBef>
                          <a:spcPts val="0"/>
                        </a:spcBef>
                        <a:spcAft>
                          <a:spcPts val="0"/>
                        </a:spcAft>
                        <a:buNone/>
                      </a:pPr>
                      <a:r>
                        <a:rPr b="1" lang="nl">
                          <a:solidFill>
                            <a:srgbClr val="FFFFFF"/>
                          </a:solidFill>
                          <a:latin typeface="Amaranth"/>
                          <a:ea typeface="Amaranth"/>
                          <a:cs typeface="Amaranth"/>
                          <a:sym typeface="Amaranth"/>
                        </a:rPr>
                        <a:t>10</a:t>
                      </a:r>
                      <a:endParaRPr b="1">
                        <a:solidFill>
                          <a:srgbClr val="FFFFFF"/>
                        </a:solidFill>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D9ED9"/>
                    </a:solidFill>
                  </a:tcPr>
                </a:tc>
                <a:tc>
                  <a:txBody>
                    <a:bodyPr/>
                    <a:lstStyle/>
                    <a:p>
                      <a:pPr indent="0" lvl="0" marL="0" rtl="0" algn="ctr">
                        <a:spcBef>
                          <a:spcPts val="0"/>
                        </a:spcBef>
                        <a:spcAft>
                          <a:spcPts val="0"/>
                        </a:spcAft>
                        <a:buNone/>
                      </a:pPr>
                      <a:r>
                        <a:rPr lang="nl">
                          <a:latin typeface="Amaranth"/>
                          <a:ea typeface="Amaranth"/>
                          <a:cs typeface="Amaranth"/>
                          <a:sym typeface="Amaranth"/>
                        </a:rPr>
                        <a:t>‘onderwijsperspectief’</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nl">
                          <a:latin typeface="Amaranth"/>
                          <a:ea typeface="Amaranth"/>
                          <a:cs typeface="Amaranth"/>
                          <a:sym typeface="Amaranth"/>
                        </a:rPr>
                        <a:t>‘bibliotheekperspectief’</a:t>
                      </a:r>
                      <a:endParaRPr>
                        <a:latin typeface="Amaranth"/>
                        <a:ea typeface="Amaranth"/>
                        <a:cs typeface="Amaranth"/>
                        <a:sym typeface="Amaranth"/>
                      </a:endParaRPr>
                    </a:p>
                  </a:txBody>
                  <a:tcPr marT="71450" marB="71450" marR="71450" marL="71450">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bl>
          </a:graphicData>
        </a:graphic>
      </p:graphicFrame>
      <p:pic>
        <p:nvPicPr>
          <p:cNvPr descr="Free stock photos of spoon · Pexels" id="343" name="Google Shape;343;p53"/>
          <p:cNvPicPr preferRelativeResize="0"/>
          <p:nvPr/>
        </p:nvPicPr>
        <p:blipFill>
          <a:blip r:embed="rId3">
            <a:alphaModFix/>
          </a:blip>
          <a:stretch>
            <a:fillRect/>
          </a:stretch>
        </p:blipFill>
        <p:spPr>
          <a:xfrm>
            <a:off x="274900" y="798775"/>
            <a:ext cx="1080173" cy="720124"/>
          </a:xfrm>
          <a:prstGeom prst="rect">
            <a:avLst/>
          </a:prstGeom>
          <a:noFill/>
          <a:ln cap="flat" cmpd="sng" w="9525">
            <a:solidFill>
              <a:srgbClr val="666666"/>
            </a:solidFill>
            <a:prstDash val="solid"/>
            <a:round/>
            <a:headEnd len="sm" w="sm" type="none"/>
            <a:tailEnd len="sm" w="sm" type="none"/>
          </a:ln>
        </p:spPr>
      </p:pic>
      <p:pic>
        <p:nvPicPr>
          <p:cNvPr descr="Paint-Brush - Free images on Pixabay" id="344" name="Google Shape;344;p53"/>
          <p:cNvPicPr preferRelativeResize="0"/>
          <p:nvPr/>
        </p:nvPicPr>
        <p:blipFill>
          <a:blip r:embed="rId4">
            <a:alphaModFix/>
          </a:blip>
          <a:stretch>
            <a:fillRect/>
          </a:stretch>
        </p:blipFill>
        <p:spPr>
          <a:xfrm>
            <a:off x="6864775" y="798775"/>
            <a:ext cx="1239400" cy="826276"/>
          </a:xfrm>
          <a:prstGeom prst="rect">
            <a:avLst/>
          </a:prstGeom>
          <a:noFill/>
          <a:ln cap="flat" cmpd="sng" w="9525">
            <a:solidFill>
              <a:srgbClr val="666666"/>
            </a:solidFill>
            <a:prstDash val="solid"/>
            <a:round/>
            <a:headEnd len="sm" w="sm" type="none"/>
            <a:tailEnd len="sm" w="sm" type="none"/>
          </a:ln>
        </p:spPr>
      </p:pic>
      <p:pic>
        <p:nvPicPr>
          <p:cNvPr id="345" name="Google Shape;345;p53"/>
          <p:cNvPicPr preferRelativeResize="0"/>
          <p:nvPr/>
        </p:nvPicPr>
        <p:blipFill>
          <a:blip r:embed="rId5">
            <a:alphaModFix/>
          </a:blip>
          <a:stretch>
            <a:fillRect/>
          </a:stretch>
        </p:blipFill>
        <p:spPr>
          <a:xfrm>
            <a:off x="340475" y="275288"/>
            <a:ext cx="610473" cy="350400"/>
          </a:xfrm>
          <a:prstGeom prst="rect">
            <a:avLst/>
          </a:prstGeom>
          <a:noFill/>
          <a:ln>
            <a:noFill/>
          </a:ln>
        </p:spPr>
      </p:pic>
      <p:sp>
        <p:nvSpPr>
          <p:cNvPr id="346" name="Google Shape;346;p53"/>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4"/>
          <p:cNvPicPr preferRelativeResize="0"/>
          <p:nvPr/>
        </p:nvPicPr>
        <p:blipFill>
          <a:blip r:embed="rId3">
            <a:alphaModFix/>
          </a:blip>
          <a:stretch>
            <a:fillRect/>
          </a:stretch>
        </p:blipFill>
        <p:spPr>
          <a:xfrm>
            <a:off x="0" y="0"/>
            <a:ext cx="9144019" cy="5143500"/>
          </a:xfrm>
          <a:prstGeom prst="rect">
            <a:avLst/>
          </a:prstGeom>
          <a:noFill/>
          <a:ln>
            <a:noFill/>
          </a:ln>
        </p:spPr>
      </p:pic>
      <p:sp>
        <p:nvSpPr>
          <p:cNvPr id="352" name="Google Shape;352;p54"/>
          <p:cNvSpPr/>
          <p:nvPr/>
        </p:nvSpPr>
        <p:spPr>
          <a:xfrm>
            <a:off x="274900" y="159925"/>
            <a:ext cx="8646300" cy="564000"/>
          </a:xfrm>
          <a:prstGeom prst="rect">
            <a:avLst/>
          </a:prstGeom>
          <a:solidFill>
            <a:srgbClr val="FFFFFF">
              <a:alpha val="8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4"/>
          <p:cNvSpPr txBox="1"/>
          <p:nvPr>
            <p:ph idx="1" type="body"/>
          </p:nvPr>
        </p:nvSpPr>
        <p:spPr>
          <a:xfrm>
            <a:off x="274900" y="182125"/>
            <a:ext cx="8646300" cy="519600"/>
          </a:xfrm>
          <a:prstGeom prst="rect">
            <a:avLst/>
          </a:prstGeom>
          <a:solidFill>
            <a:srgbClr val="FFFFFF">
              <a:alpha val="92540"/>
            </a:srgbClr>
          </a:solidFill>
        </p:spPr>
        <p:txBody>
          <a:bodyPr anchorCtr="0" anchor="ctr"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rPr b="1" lang="nl" sz="2400">
                <a:latin typeface="Amaranth"/>
                <a:ea typeface="Amaranth"/>
                <a:cs typeface="Amaranth"/>
                <a:sym typeface="Amaranth"/>
              </a:rPr>
              <a:t>Naar e</a:t>
            </a:r>
            <a:r>
              <a:rPr b="1" lang="nl" sz="2400">
                <a:latin typeface="Amaranth"/>
                <a:ea typeface="Amaranth"/>
                <a:cs typeface="Amaranth"/>
                <a:sym typeface="Amaranth"/>
              </a:rPr>
              <a:t>en nieuwe massa-oplossing?</a:t>
            </a:r>
            <a:endParaRPr b="1" sz="2400">
              <a:solidFill>
                <a:srgbClr val="000000"/>
              </a:solidFill>
              <a:latin typeface="Amaranth"/>
              <a:ea typeface="Amaranth"/>
              <a:cs typeface="Amaranth"/>
              <a:sym typeface="Amaranth"/>
            </a:endParaRPr>
          </a:p>
        </p:txBody>
      </p:sp>
      <p:sp>
        <p:nvSpPr>
          <p:cNvPr id="354" name="Google Shape;354;p54"/>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4"/>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4"/>
          <p:cNvSpPr/>
          <p:nvPr/>
        </p:nvSpPr>
        <p:spPr>
          <a:xfrm>
            <a:off x="274900" y="4184550"/>
            <a:ext cx="8646300" cy="7584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54"/>
          <p:cNvSpPr txBox="1"/>
          <p:nvPr>
            <p:ph idx="4294967295" type="ctrTitle"/>
          </p:nvPr>
        </p:nvSpPr>
        <p:spPr>
          <a:xfrm>
            <a:off x="407500" y="3783225"/>
            <a:ext cx="83811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nl" sz="1800">
                <a:latin typeface="Amaranth"/>
                <a:ea typeface="Amaranth"/>
                <a:cs typeface="Amaranth"/>
                <a:sym typeface="Amaranth"/>
              </a:rPr>
              <a:t>Er is niet één beste oplossing om leesonderwijs te geven. Kwaliteit ontstaat in interactie tussen </a:t>
            </a:r>
            <a:r>
              <a:rPr b="0" lang="nl" sz="1800">
                <a:solidFill>
                  <a:srgbClr val="1D9ED9"/>
                </a:solidFill>
                <a:latin typeface="Amaranth"/>
                <a:ea typeface="Amaranth"/>
                <a:cs typeface="Amaranth"/>
                <a:sym typeface="Amaranth"/>
              </a:rPr>
              <a:t>leerdoelen</a:t>
            </a:r>
            <a:r>
              <a:rPr b="0" lang="nl" sz="1800">
                <a:latin typeface="Amaranth"/>
                <a:ea typeface="Amaranth"/>
                <a:cs typeface="Amaranth"/>
                <a:sym typeface="Amaranth"/>
              </a:rPr>
              <a:t>, </a:t>
            </a:r>
            <a:r>
              <a:rPr b="0" lang="nl" sz="1800">
                <a:solidFill>
                  <a:srgbClr val="1D9ED9"/>
                </a:solidFill>
                <a:latin typeface="Amaranth"/>
                <a:ea typeface="Amaranth"/>
                <a:cs typeface="Amaranth"/>
                <a:sym typeface="Amaranth"/>
              </a:rPr>
              <a:t>ondersteuningsbehoeften</a:t>
            </a:r>
            <a:r>
              <a:rPr b="0" lang="nl" sz="1800">
                <a:latin typeface="Amaranth"/>
                <a:ea typeface="Amaranth"/>
                <a:cs typeface="Amaranth"/>
                <a:sym typeface="Amaranth"/>
              </a:rPr>
              <a:t> en </a:t>
            </a:r>
            <a:r>
              <a:rPr b="0" lang="nl" sz="1800">
                <a:solidFill>
                  <a:srgbClr val="1D9ED9"/>
                </a:solidFill>
                <a:latin typeface="Amaranth"/>
                <a:ea typeface="Amaranth"/>
                <a:cs typeface="Amaranth"/>
                <a:sym typeface="Amaranth"/>
              </a:rPr>
              <a:t>haalbaarheid</a:t>
            </a:r>
            <a:r>
              <a:rPr b="0" lang="nl" sz="1800">
                <a:latin typeface="Amaranth"/>
                <a:ea typeface="Amaranth"/>
                <a:cs typeface="Amaranth"/>
                <a:sym typeface="Amaranth"/>
              </a:rPr>
              <a:t>.</a:t>
            </a:r>
            <a:endParaRPr b="0" sz="1800">
              <a:latin typeface="Amaranth"/>
              <a:ea typeface="Amaranth"/>
              <a:cs typeface="Amaranth"/>
              <a:sym typeface="Amaranth"/>
            </a:endParaRPr>
          </a:p>
        </p:txBody>
      </p:sp>
      <p:pic>
        <p:nvPicPr>
          <p:cNvPr id="358" name="Google Shape;358;p54"/>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359" name="Google Shape;359;p54"/>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55"/>
          <p:cNvPicPr preferRelativeResize="0"/>
          <p:nvPr/>
        </p:nvPicPr>
        <p:blipFill>
          <a:blip r:embed="rId3">
            <a:alphaModFix/>
          </a:blip>
          <a:stretch>
            <a:fillRect/>
          </a:stretch>
        </p:blipFill>
        <p:spPr>
          <a:xfrm>
            <a:off x="0" y="0"/>
            <a:ext cx="9144000" cy="5143511"/>
          </a:xfrm>
          <a:prstGeom prst="rect">
            <a:avLst/>
          </a:prstGeom>
          <a:noFill/>
          <a:ln>
            <a:noFill/>
          </a:ln>
        </p:spPr>
      </p:pic>
      <p:sp>
        <p:nvSpPr>
          <p:cNvPr id="365" name="Google Shape;365;p55"/>
          <p:cNvSpPr/>
          <p:nvPr/>
        </p:nvSpPr>
        <p:spPr>
          <a:xfrm>
            <a:off x="274900" y="159925"/>
            <a:ext cx="8646300" cy="564000"/>
          </a:xfrm>
          <a:prstGeom prst="rect">
            <a:avLst/>
          </a:prstGeom>
          <a:solidFill>
            <a:srgbClr val="FFFFFF">
              <a:alpha val="8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55"/>
          <p:cNvSpPr txBox="1"/>
          <p:nvPr>
            <p:ph idx="1" type="body"/>
          </p:nvPr>
        </p:nvSpPr>
        <p:spPr>
          <a:xfrm>
            <a:off x="274900" y="182125"/>
            <a:ext cx="8646300" cy="519600"/>
          </a:xfrm>
          <a:prstGeom prst="rect">
            <a:avLst/>
          </a:prstGeom>
          <a:solidFill>
            <a:srgbClr val="FFFFFF">
              <a:alpha val="92540"/>
            </a:srgbClr>
          </a:solidFill>
        </p:spPr>
        <p:txBody>
          <a:bodyPr anchorCtr="0" anchor="ctr"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rPr b="1" lang="nl" sz="2400">
                <a:latin typeface="Amaranth"/>
                <a:ea typeface="Amaranth"/>
                <a:cs typeface="Amaranth"/>
                <a:sym typeface="Amaranth"/>
              </a:rPr>
              <a:t>De </a:t>
            </a:r>
            <a:r>
              <a:rPr b="1" lang="nl" sz="2400">
                <a:latin typeface="Amaranth"/>
                <a:ea typeface="Amaranth"/>
                <a:cs typeface="Amaranth"/>
                <a:sym typeface="Amaranth"/>
              </a:rPr>
              <a:t>leesoffensieven: wat werkt?</a:t>
            </a:r>
            <a:endParaRPr b="1" sz="2400">
              <a:solidFill>
                <a:srgbClr val="000000"/>
              </a:solidFill>
              <a:latin typeface="Amaranth"/>
              <a:ea typeface="Amaranth"/>
              <a:cs typeface="Amaranth"/>
              <a:sym typeface="Amaranth"/>
            </a:endParaRPr>
          </a:p>
        </p:txBody>
      </p:sp>
      <p:sp>
        <p:nvSpPr>
          <p:cNvPr id="367" name="Google Shape;367;p55"/>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55"/>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55"/>
          <p:cNvSpPr/>
          <p:nvPr/>
        </p:nvSpPr>
        <p:spPr>
          <a:xfrm>
            <a:off x="274900" y="3069325"/>
            <a:ext cx="8646300" cy="18735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55"/>
          <p:cNvSpPr txBox="1"/>
          <p:nvPr>
            <p:ph idx="4294967295" type="ctrTitle"/>
          </p:nvPr>
        </p:nvSpPr>
        <p:spPr>
          <a:xfrm>
            <a:off x="407500" y="3783225"/>
            <a:ext cx="8381100" cy="1159800"/>
          </a:xfrm>
          <a:prstGeom prst="rect">
            <a:avLst/>
          </a:prstGeom>
        </p:spPr>
        <p:txBody>
          <a:bodyPr anchorCtr="0" anchor="b" bIns="91425" lIns="91425" spcFirstLastPara="1" rIns="91425" wrap="square" tIns="91425">
            <a:noAutofit/>
          </a:bodyPr>
          <a:lstStyle/>
          <a:p>
            <a:pPr indent="-342900" lvl="0" marL="457200" rtl="0" algn="l">
              <a:spcBef>
                <a:spcPts val="0"/>
              </a:spcBef>
              <a:spcAft>
                <a:spcPts val="0"/>
              </a:spcAft>
              <a:buSzPts val="1800"/>
              <a:buFont typeface="Amaranth"/>
              <a:buAutoNum type="arabicPeriod"/>
            </a:pPr>
            <a:r>
              <a:rPr b="0" lang="nl" sz="1800">
                <a:latin typeface="Amaranth"/>
                <a:ea typeface="Amaranth"/>
                <a:cs typeface="Amaranth"/>
                <a:sym typeface="Amaranth"/>
              </a:rPr>
              <a:t>Elke dag een </a:t>
            </a:r>
            <a:r>
              <a:rPr b="0" lang="nl" sz="1800">
                <a:solidFill>
                  <a:schemeClr val="accent1"/>
                </a:solidFill>
                <a:latin typeface="Amaranth"/>
                <a:ea typeface="Amaranth"/>
                <a:cs typeface="Amaranth"/>
                <a:sym typeface="Amaranth"/>
              </a:rPr>
              <a:t>20 tot 30 minuten lezen</a:t>
            </a:r>
            <a:endParaRPr b="0" sz="1800">
              <a:solidFill>
                <a:schemeClr val="accent1"/>
              </a:solidFill>
              <a:latin typeface="Amaranth"/>
              <a:ea typeface="Amaranth"/>
              <a:cs typeface="Amaranth"/>
              <a:sym typeface="Amaranth"/>
            </a:endParaRPr>
          </a:p>
          <a:p>
            <a:pPr indent="-342900" lvl="0" marL="457200" rtl="0" algn="l">
              <a:spcBef>
                <a:spcPts val="0"/>
              </a:spcBef>
              <a:spcAft>
                <a:spcPts val="0"/>
              </a:spcAft>
              <a:buSzPts val="1800"/>
              <a:buFont typeface="Amaranth"/>
              <a:buAutoNum type="arabicPeriod"/>
            </a:pPr>
            <a:r>
              <a:rPr b="0" lang="nl" sz="1800">
                <a:solidFill>
                  <a:schemeClr val="accent1"/>
                </a:solidFill>
                <a:latin typeface="Amaranth"/>
                <a:ea typeface="Amaranth"/>
                <a:cs typeface="Amaranth"/>
                <a:sym typeface="Amaranth"/>
              </a:rPr>
              <a:t>Actief bezig zijn</a:t>
            </a:r>
            <a:r>
              <a:rPr b="0" lang="nl" sz="1800">
                <a:latin typeface="Amaranth"/>
                <a:ea typeface="Amaranth"/>
                <a:cs typeface="Amaranth"/>
                <a:sym typeface="Amaranth"/>
              </a:rPr>
              <a:t> met wat je leest: ervaringen delen door praten, </a:t>
            </a:r>
            <a:endParaRPr b="0" sz="1800">
              <a:latin typeface="Amaranth"/>
              <a:ea typeface="Amaranth"/>
              <a:cs typeface="Amaranth"/>
              <a:sym typeface="Amaranth"/>
            </a:endParaRPr>
          </a:p>
          <a:p>
            <a:pPr indent="0" lvl="0" marL="457200" rtl="0" algn="l">
              <a:spcBef>
                <a:spcPts val="0"/>
              </a:spcBef>
              <a:spcAft>
                <a:spcPts val="0"/>
              </a:spcAft>
              <a:buNone/>
            </a:pPr>
            <a:r>
              <a:rPr b="0" lang="nl" sz="1800">
                <a:latin typeface="Amaranth"/>
                <a:ea typeface="Amaranth"/>
                <a:cs typeface="Amaranth"/>
                <a:sym typeface="Amaranth"/>
              </a:rPr>
              <a:t>schrijven en verbeelden</a:t>
            </a:r>
            <a:endParaRPr b="0" sz="1800">
              <a:latin typeface="Amaranth"/>
              <a:ea typeface="Amaranth"/>
              <a:cs typeface="Amaranth"/>
              <a:sym typeface="Amaranth"/>
            </a:endParaRPr>
          </a:p>
          <a:p>
            <a:pPr indent="-342900" lvl="0" marL="457200" rtl="0" algn="l">
              <a:spcBef>
                <a:spcPts val="0"/>
              </a:spcBef>
              <a:spcAft>
                <a:spcPts val="0"/>
              </a:spcAft>
              <a:buSzPts val="1800"/>
              <a:buFont typeface="Amaranth"/>
              <a:buAutoNum type="arabicPeriod"/>
            </a:pPr>
            <a:r>
              <a:rPr b="0" lang="nl" sz="1800">
                <a:latin typeface="Amaranth"/>
                <a:ea typeface="Amaranth"/>
                <a:cs typeface="Amaranth"/>
                <a:sym typeface="Amaranth"/>
              </a:rPr>
              <a:t>Vrije keuze uit een groot, gevarieerd en </a:t>
            </a:r>
            <a:r>
              <a:rPr b="0" lang="nl" sz="1800">
                <a:solidFill>
                  <a:schemeClr val="accent1"/>
                </a:solidFill>
                <a:latin typeface="Amaranth"/>
                <a:ea typeface="Amaranth"/>
                <a:cs typeface="Amaranth"/>
                <a:sym typeface="Amaranth"/>
              </a:rPr>
              <a:t>rijk leesaanbod</a:t>
            </a:r>
            <a:endParaRPr b="0" sz="1800">
              <a:solidFill>
                <a:schemeClr val="accent1"/>
              </a:solidFill>
              <a:latin typeface="Amaranth"/>
              <a:ea typeface="Amaranth"/>
              <a:cs typeface="Amaranth"/>
              <a:sym typeface="Amaranth"/>
            </a:endParaRPr>
          </a:p>
          <a:p>
            <a:pPr indent="-342900" lvl="0" marL="457200" rtl="0" algn="l">
              <a:spcBef>
                <a:spcPts val="0"/>
              </a:spcBef>
              <a:spcAft>
                <a:spcPts val="0"/>
              </a:spcAft>
              <a:buSzPts val="1800"/>
              <a:buFont typeface="Amaranth"/>
              <a:buAutoNum type="arabicPeriod"/>
            </a:pPr>
            <a:r>
              <a:rPr b="0" lang="nl" sz="1800">
                <a:latin typeface="Amaranth"/>
                <a:ea typeface="Amaranth"/>
                <a:cs typeface="Amaranth"/>
                <a:sym typeface="Amaranth"/>
              </a:rPr>
              <a:t>Langer lezen binnen aansprekende </a:t>
            </a:r>
            <a:r>
              <a:rPr b="0" lang="nl" sz="1800">
                <a:solidFill>
                  <a:schemeClr val="accent1"/>
                </a:solidFill>
                <a:latin typeface="Amaranth"/>
                <a:ea typeface="Amaranth"/>
                <a:cs typeface="Amaranth"/>
                <a:sym typeface="Amaranth"/>
              </a:rPr>
              <a:t>thema’s</a:t>
            </a:r>
            <a:endParaRPr b="0" sz="1800">
              <a:solidFill>
                <a:schemeClr val="accent1"/>
              </a:solidFill>
              <a:latin typeface="Amaranth"/>
              <a:ea typeface="Amaranth"/>
              <a:cs typeface="Amaranth"/>
              <a:sym typeface="Amaranth"/>
            </a:endParaRPr>
          </a:p>
          <a:p>
            <a:pPr indent="-342900" lvl="0" marL="457200" rtl="0" algn="l">
              <a:spcBef>
                <a:spcPts val="0"/>
              </a:spcBef>
              <a:spcAft>
                <a:spcPts val="0"/>
              </a:spcAft>
              <a:buSzPts val="1800"/>
              <a:buFont typeface="Amaranth"/>
              <a:buAutoNum type="arabicPeriod"/>
            </a:pPr>
            <a:r>
              <a:rPr b="0" lang="nl" sz="1800">
                <a:latin typeface="Amaranth"/>
                <a:ea typeface="Amaranth"/>
                <a:cs typeface="Amaranth"/>
                <a:sym typeface="Amaranth"/>
              </a:rPr>
              <a:t>Deelvaardigheden behandelen in </a:t>
            </a:r>
            <a:r>
              <a:rPr b="0" lang="nl" sz="1800">
                <a:solidFill>
                  <a:schemeClr val="accent1"/>
                </a:solidFill>
                <a:latin typeface="Amaranth"/>
                <a:ea typeface="Amaranth"/>
                <a:cs typeface="Amaranth"/>
                <a:sym typeface="Amaranth"/>
              </a:rPr>
              <a:t>natuurlijke samenhang</a:t>
            </a:r>
            <a:endParaRPr b="0" sz="1800">
              <a:solidFill>
                <a:schemeClr val="accent1"/>
              </a:solidFill>
              <a:latin typeface="Amaranth"/>
              <a:ea typeface="Amaranth"/>
              <a:cs typeface="Amaranth"/>
              <a:sym typeface="Amaranth"/>
            </a:endParaRPr>
          </a:p>
        </p:txBody>
      </p:sp>
      <p:pic>
        <p:nvPicPr>
          <p:cNvPr id="371" name="Google Shape;371;p55"/>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372" name="Google Shape;372;p55"/>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grpSp>
        <p:nvGrpSpPr>
          <p:cNvPr id="377" name="Google Shape;377;p56"/>
          <p:cNvGrpSpPr/>
          <p:nvPr/>
        </p:nvGrpSpPr>
        <p:grpSpPr>
          <a:xfrm>
            <a:off x="6221700" y="0"/>
            <a:ext cx="2922300" cy="5143500"/>
            <a:chOff x="6221700" y="0"/>
            <a:chExt cx="2922300" cy="5143500"/>
          </a:xfrm>
        </p:grpSpPr>
        <p:sp>
          <p:nvSpPr>
            <p:cNvPr id="378" name="Google Shape;378;p56"/>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6"/>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Vrije bewerking van </a:t>
              </a:r>
              <a:r>
                <a:rPr lang="nl" sz="1000">
                  <a:solidFill>
                    <a:srgbClr val="999999"/>
                  </a:solidFill>
                  <a:latin typeface="Amaranth"/>
                  <a:ea typeface="Amaranth"/>
                  <a:cs typeface="Amaranth"/>
                  <a:sym typeface="Amaranth"/>
                </a:rPr>
                <a:t>Houtveen, Van Steensel &amp; De La Rie  (2020)</a:t>
              </a:r>
              <a:endParaRPr sz="1000">
                <a:solidFill>
                  <a:srgbClr val="999999"/>
                </a:solidFill>
                <a:latin typeface="Amaranth"/>
                <a:ea typeface="Amaranth"/>
                <a:cs typeface="Amaranth"/>
                <a:sym typeface="Amaranth"/>
              </a:endParaRPr>
            </a:p>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
        <p:nvSpPr>
          <p:cNvPr id="380" name="Google Shape;380;p56"/>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6"/>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56"/>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Wat kan een goede lezer?</a:t>
            </a:r>
            <a:endParaRPr b="1" sz="2400">
              <a:solidFill>
                <a:srgbClr val="000000"/>
              </a:solidFill>
              <a:latin typeface="Amaranth"/>
              <a:ea typeface="Amaranth"/>
              <a:cs typeface="Amaranth"/>
              <a:sym typeface="Amaranth"/>
            </a:endParaRPr>
          </a:p>
        </p:txBody>
      </p:sp>
      <p:sp>
        <p:nvSpPr>
          <p:cNvPr id="383" name="Google Shape;383;p56"/>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6"/>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5" name="Google Shape;385;p56"/>
          <p:cNvPicPr preferRelativeResize="0"/>
          <p:nvPr/>
        </p:nvPicPr>
        <p:blipFill>
          <a:blip r:embed="rId3">
            <a:alphaModFix/>
          </a:blip>
          <a:stretch>
            <a:fillRect/>
          </a:stretch>
        </p:blipFill>
        <p:spPr>
          <a:xfrm>
            <a:off x="270175" y="664325"/>
            <a:ext cx="7769026" cy="4370050"/>
          </a:xfrm>
          <a:prstGeom prst="rect">
            <a:avLst/>
          </a:prstGeom>
          <a:noFill/>
          <a:ln>
            <a:noFill/>
          </a:ln>
        </p:spPr>
      </p:pic>
      <p:pic>
        <p:nvPicPr>
          <p:cNvPr id="386" name="Google Shape;386;p56"/>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387" name="Google Shape;387;p56"/>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39"/>
          <p:cNvPicPr preferRelativeResize="0"/>
          <p:nvPr/>
        </p:nvPicPr>
        <p:blipFill>
          <a:blip r:embed="rId3">
            <a:alphaModFix/>
          </a:blip>
          <a:stretch>
            <a:fillRect/>
          </a:stretch>
        </p:blipFill>
        <p:spPr>
          <a:xfrm>
            <a:off x="-2369475" y="-2"/>
            <a:ext cx="11513477" cy="6476325"/>
          </a:xfrm>
          <a:prstGeom prst="rect">
            <a:avLst/>
          </a:prstGeom>
          <a:noFill/>
          <a:ln>
            <a:noFill/>
          </a:ln>
        </p:spPr>
      </p:pic>
      <p:sp>
        <p:nvSpPr>
          <p:cNvPr id="151" name="Google Shape;151;p39"/>
          <p:cNvSpPr/>
          <p:nvPr/>
        </p:nvSpPr>
        <p:spPr>
          <a:xfrm>
            <a:off x="274900" y="159925"/>
            <a:ext cx="8646300" cy="56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9"/>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9"/>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latin typeface="Amaranth"/>
                <a:ea typeface="Amaranth"/>
                <a:cs typeface="Amaranth"/>
                <a:sym typeface="Amaranth"/>
              </a:rPr>
              <a:t>Even voorstellen</a:t>
            </a:r>
            <a:endParaRPr b="1" sz="2400">
              <a:solidFill>
                <a:srgbClr val="000000"/>
              </a:solidFill>
              <a:latin typeface="Amaranth"/>
              <a:ea typeface="Amaranth"/>
              <a:cs typeface="Amaranth"/>
              <a:sym typeface="Amaranth"/>
            </a:endParaRPr>
          </a:p>
        </p:txBody>
      </p:sp>
      <p:sp>
        <p:nvSpPr>
          <p:cNvPr id="154" name="Google Shape;154;p39"/>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 name="Google Shape;155;p39"/>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156" name="Google Shape;156;p39"/>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
        <p:nvSpPr>
          <p:cNvPr id="157" name="Google Shape;157;p39"/>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9"/>
          <p:cNvSpPr/>
          <p:nvPr/>
        </p:nvSpPr>
        <p:spPr>
          <a:xfrm>
            <a:off x="274900" y="4495500"/>
            <a:ext cx="8646300" cy="4476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9"/>
          <p:cNvSpPr txBox="1"/>
          <p:nvPr>
            <p:ph idx="4294967295" type="ctrTitle"/>
          </p:nvPr>
        </p:nvSpPr>
        <p:spPr>
          <a:xfrm>
            <a:off x="407500" y="3783225"/>
            <a:ext cx="83811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nl" sz="1800">
                <a:latin typeface="Amaranth"/>
                <a:ea typeface="Amaranth"/>
                <a:cs typeface="Amaranth"/>
                <a:sym typeface="Amaranth"/>
              </a:rPr>
              <a:t>Onderwijskundige - expert lees- en taalonderwijs - schoolleider</a:t>
            </a:r>
            <a:endParaRPr b="0" sz="1800">
              <a:latin typeface="Amaranth"/>
              <a:ea typeface="Amaranth"/>
              <a:cs typeface="Amaranth"/>
              <a:sym typeface="Amaranth"/>
            </a:endParaRPr>
          </a:p>
        </p:txBody>
      </p:sp>
      <p:pic>
        <p:nvPicPr>
          <p:cNvPr id="160" name="Google Shape;160;p39"/>
          <p:cNvPicPr preferRelativeResize="0"/>
          <p:nvPr/>
        </p:nvPicPr>
        <p:blipFill>
          <a:blip r:embed="rId5">
            <a:alphaModFix/>
          </a:blip>
          <a:stretch>
            <a:fillRect/>
          </a:stretch>
        </p:blipFill>
        <p:spPr>
          <a:xfrm rot="-972402">
            <a:off x="634941" y="1196394"/>
            <a:ext cx="1337439" cy="72488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grpSp>
        <p:nvGrpSpPr>
          <p:cNvPr id="392" name="Google Shape;392;p57"/>
          <p:cNvGrpSpPr/>
          <p:nvPr/>
        </p:nvGrpSpPr>
        <p:grpSpPr>
          <a:xfrm>
            <a:off x="6221700" y="0"/>
            <a:ext cx="2922300" cy="5143500"/>
            <a:chOff x="6221700" y="0"/>
            <a:chExt cx="2922300" cy="5143500"/>
          </a:xfrm>
        </p:grpSpPr>
        <p:sp>
          <p:nvSpPr>
            <p:cNvPr id="393" name="Google Shape;393;p57"/>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57"/>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a:t>
              </a:r>
              <a:r>
                <a:rPr lang="nl" sz="1000">
                  <a:solidFill>
                    <a:srgbClr val="999999"/>
                  </a:solidFill>
                  <a:latin typeface="Amaranth"/>
                  <a:ea typeface="Amaranth"/>
                  <a:cs typeface="Amaranth"/>
                  <a:sym typeface="Amaranth"/>
                </a:rPr>
                <a:t>Geudens en Van den Broek (2017)</a:t>
              </a:r>
              <a:endParaRPr sz="1000">
                <a:solidFill>
                  <a:srgbClr val="999999"/>
                </a:solidFill>
                <a:latin typeface="Amaranth"/>
                <a:ea typeface="Amaranth"/>
                <a:cs typeface="Amaranth"/>
                <a:sym typeface="Amaranth"/>
              </a:endParaRPr>
            </a:p>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
        <p:nvSpPr>
          <p:cNvPr id="395" name="Google Shape;395;p57"/>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7"/>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7"/>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In het nieuws: Stoppen met verkavelen</a:t>
            </a:r>
            <a:endParaRPr b="1" sz="2400">
              <a:solidFill>
                <a:srgbClr val="000000"/>
              </a:solidFill>
              <a:latin typeface="Amaranth"/>
              <a:ea typeface="Amaranth"/>
              <a:cs typeface="Amaranth"/>
              <a:sym typeface="Amaranth"/>
            </a:endParaRPr>
          </a:p>
        </p:txBody>
      </p:sp>
      <p:sp>
        <p:nvSpPr>
          <p:cNvPr id="398" name="Google Shape;398;p57"/>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7"/>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 name="Google Shape;400;p57"/>
          <p:cNvPicPr preferRelativeResize="0"/>
          <p:nvPr/>
        </p:nvPicPr>
        <p:blipFill>
          <a:blip r:embed="rId3">
            <a:alphaModFix/>
          </a:blip>
          <a:stretch>
            <a:fillRect/>
          </a:stretch>
        </p:blipFill>
        <p:spPr>
          <a:xfrm>
            <a:off x="1548225" y="893500"/>
            <a:ext cx="4756402" cy="3897125"/>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grpSp>
        <p:nvGrpSpPr>
          <p:cNvPr id="405" name="Google Shape;405;p58"/>
          <p:cNvGrpSpPr/>
          <p:nvPr/>
        </p:nvGrpSpPr>
        <p:grpSpPr>
          <a:xfrm>
            <a:off x="6221700" y="0"/>
            <a:ext cx="2922300" cy="5143500"/>
            <a:chOff x="6221700" y="0"/>
            <a:chExt cx="2922300" cy="5143500"/>
          </a:xfrm>
        </p:grpSpPr>
        <p:sp>
          <p:nvSpPr>
            <p:cNvPr id="406" name="Google Shape;406;p58"/>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8"/>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000">
                  <a:solidFill>
                    <a:srgbClr val="999999"/>
                  </a:solidFill>
                  <a:latin typeface="Lato"/>
                  <a:ea typeface="Lato"/>
                  <a:cs typeface="Lato"/>
                  <a:sym typeface="Lato"/>
                </a:rPr>
                <a:t>Bron: Cöp, J. (2022). Verbetertraject Leesonderwijs.</a:t>
              </a:r>
              <a:endParaRPr sz="1000">
                <a:solidFill>
                  <a:srgbClr val="999999"/>
                </a:solidFill>
                <a:latin typeface="Lato"/>
                <a:ea typeface="Lato"/>
                <a:cs typeface="Lato"/>
                <a:sym typeface="Lato"/>
              </a:endParaRPr>
            </a:p>
          </p:txBody>
        </p:sp>
      </p:grpSp>
      <p:sp>
        <p:nvSpPr>
          <p:cNvPr id="408" name="Google Shape;408;p58"/>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8"/>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58"/>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    </a:t>
            </a:r>
            <a:r>
              <a:rPr b="1" lang="nl" sz="2400">
                <a:solidFill>
                  <a:srgbClr val="000000"/>
                </a:solidFill>
                <a:latin typeface="Amaranth"/>
                <a:ea typeface="Amaranth"/>
                <a:cs typeface="Amaranth"/>
                <a:sym typeface="Amaranth"/>
              </a:rPr>
              <a:t>Van doelen naar aanbod</a:t>
            </a:r>
            <a:endParaRPr b="1" sz="2400">
              <a:solidFill>
                <a:srgbClr val="000000"/>
              </a:solidFill>
              <a:latin typeface="Amaranth"/>
              <a:ea typeface="Amaranth"/>
              <a:cs typeface="Amaranth"/>
              <a:sym typeface="Amaranth"/>
            </a:endParaRPr>
          </a:p>
        </p:txBody>
      </p:sp>
      <p:sp>
        <p:nvSpPr>
          <p:cNvPr id="411" name="Google Shape;411;p58"/>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8"/>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3" name="Google Shape;413;p58"/>
          <p:cNvPicPr preferRelativeResize="0"/>
          <p:nvPr/>
        </p:nvPicPr>
        <p:blipFill>
          <a:blip r:embed="rId3">
            <a:alphaModFix/>
          </a:blip>
          <a:stretch>
            <a:fillRect/>
          </a:stretch>
        </p:blipFill>
        <p:spPr>
          <a:xfrm>
            <a:off x="270175" y="857075"/>
            <a:ext cx="7158121" cy="4002649"/>
          </a:xfrm>
          <a:prstGeom prst="rect">
            <a:avLst/>
          </a:prstGeom>
          <a:noFill/>
          <a:ln cap="flat" cmpd="sng" w="9525">
            <a:solidFill>
              <a:srgbClr val="888888"/>
            </a:solidFill>
            <a:prstDash val="solid"/>
            <a:round/>
            <a:headEnd len="sm" w="sm" type="none"/>
            <a:tailEnd len="sm" w="sm" type="none"/>
          </a:ln>
        </p:spPr>
      </p:pic>
      <p:pic>
        <p:nvPicPr>
          <p:cNvPr id="414" name="Google Shape;414;p58"/>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415" name="Google Shape;415;p58"/>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grpSp>
        <p:nvGrpSpPr>
          <p:cNvPr id="420" name="Google Shape;420;p59"/>
          <p:cNvGrpSpPr/>
          <p:nvPr/>
        </p:nvGrpSpPr>
        <p:grpSpPr>
          <a:xfrm>
            <a:off x="6221700" y="0"/>
            <a:ext cx="2922300" cy="5143500"/>
            <a:chOff x="6221700" y="0"/>
            <a:chExt cx="2922300" cy="5143500"/>
          </a:xfrm>
        </p:grpSpPr>
        <p:sp>
          <p:nvSpPr>
            <p:cNvPr id="421" name="Google Shape;421;p59"/>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9"/>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
        <p:nvSpPr>
          <p:cNvPr id="423" name="Google Shape;423;p59"/>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9"/>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9"/>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Traditionele leesmotor: </a:t>
            </a:r>
            <a:r>
              <a:rPr b="1" lang="nl" sz="2400">
                <a:solidFill>
                  <a:srgbClr val="1D9ED9"/>
                </a:solidFill>
                <a:latin typeface="Amaranth"/>
                <a:ea typeface="Amaranth"/>
                <a:cs typeface="Amaranth"/>
                <a:sym typeface="Amaranth"/>
              </a:rPr>
              <a:t>leesmotivatie</a:t>
            </a:r>
            <a:r>
              <a:rPr b="1" lang="nl" sz="2400">
                <a:solidFill>
                  <a:srgbClr val="000000"/>
                </a:solidFill>
                <a:latin typeface="Amaranth"/>
                <a:ea typeface="Amaranth"/>
                <a:cs typeface="Amaranth"/>
                <a:sym typeface="Amaranth"/>
              </a:rPr>
              <a:t> als resultante</a:t>
            </a:r>
            <a:endParaRPr b="1" sz="2400">
              <a:solidFill>
                <a:srgbClr val="000000"/>
              </a:solidFill>
              <a:latin typeface="Amaranth"/>
              <a:ea typeface="Amaranth"/>
              <a:cs typeface="Amaranth"/>
              <a:sym typeface="Amaranth"/>
            </a:endParaRPr>
          </a:p>
        </p:txBody>
      </p:sp>
      <p:sp>
        <p:nvSpPr>
          <p:cNvPr id="426" name="Google Shape;426;p59"/>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9"/>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8" name="Google Shape;428;p59"/>
          <p:cNvPicPr preferRelativeResize="0"/>
          <p:nvPr/>
        </p:nvPicPr>
        <p:blipFill>
          <a:blip r:embed="rId3">
            <a:alphaModFix/>
          </a:blip>
          <a:stretch>
            <a:fillRect/>
          </a:stretch>
        </p:blipFill>
        <p:spPr>
          <a:xfrm>
            <a:off x="152400" y="741100"/>
            <a:ext cx="7470110" cy="4201926"/>
          </a:xfrm>
          <a:prstGeom prst="rect">
            <a:avLst/>
          </a:prstGeom>
          <a:noFill/>
          <a:ln>
            <a:noFill/>
          </a:ln>
        </p:spPr>
      </p:pic>
      <p:pic>
        <p:nvPicPr>
          <p:cNvPr id="429" name="Google Shape;429;p59"/>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430" name="Google Shape;430;p59"/>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0"/>
          <p:cNvSpPr txBox="1"/>
          <p:nvPr>
            <p:ph type="ctrTitle"/>
          </p:nvPr>
        </p:nvSpPr>
        <p:spPr>
          <a:xfrm>
            <a:off x="754750" y="1993775"/>
            <a:ext cx="54300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0"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2400">
                <a:solidFill>
                  <a:srgbClr val="000000"/>
                </a:solidFill>
                <a:latin typeface="Amaranth"/>
                <a:ea typeface="Amaranth"/>
                <a:cs typeface="Amaranth"/>
                <a:sym typeface="Amaranth"/>
              </a:rPr>
              <a:t>“</a:t>
            </a:r>
            <a:r>
              <a:rPr lang="nl" sz="2400">
                <a:solidFill>
                  <a:srgbClr val="212121"/>
                </a:solidFill>
                <a:highlight>
                  <a:srgbClr val="FFFFFF"/>
                </a:highlight>
                <a:latin typeface="Amaranth"/>
                <a:ea typeface="Amaranth"/>
                <a:cs typeface="Amaranth"/>
                <a:sym typeface="Amaranth"/>
              </a:rPr>
              <a:t>Omdat </a:t>
            </a:r>
            <a:r>
              <a:rPr lang="nl" sz="2400">
                <a:solidFill>
                  <a:srgbClr val="1D9ED9"/>
                </a:solidFill>
                <a:highlight>
                  <a:srgbClr val="FFFFFF"/>
                </a:highlight>
                <a:latin typeface="Amaranth"/>
                <a:ea typeface="Amaranth"/>
                <a:cs typeface="Amaranth"/>
                <a:sym typeface="Amaranth"/>
              </a:rPr>
              <a:t>technisch lezen</a:t>
            </a:r>
            <a:r>
              <a:rPr lang="nl" sz="2400">
                <a:solidFill>
                  <a:srgbClr val="212121"/>
                </a:solidFill>
                <a:highlight>
                  <a:srgbClr val="FFFFFF"/>
                </a:highlight>
                <a:latin typeface="Amaranth"/>
                <a:ea typeface="Amaranth"/>
                <a:cs typeface="Amaranth"/>
                <a:sym typeface="Amaranth"/>
              </a:rPr>
              <a:t> een noodzakelijke voorwaarde is voor </a:t>
            </a:r>
            <a:r>
              <a:rPr lang="nl" sz="2400">
                <a:solidFill>
                  <a:srgbClr val="1D9ED9"/>
                </a:solidFill>
                <a:highlight>
                  <a:srgbClr val="FFFFFF"/>
                </a:highlight>
                <a:latin typeface="Amaranth"/>
                <a:ea typeface="Amaranth"/>
                <a:cs typeface="Amaranth"/>
                <a:sym typeface="Amaranth"/>
              </a:rPr>
              <a:t>leesmotivatie</a:t>
            </a:r>
            <a:r>
              <a:rPr lang="nl" sz="2400">
                <a:solidFill>
                  <a:srgbClr val="212121"/>
                </a:solidFill>
                <a:highlight>
                  <a:srgbClr val="FFFFFF"/>
                </a:highlight>
                <a:latin typeface="Amaranth"/>
                <a:ea typeface="Amaranth"/>
                <a:cs typeface="Amaranth"/>
                <a:sym typeface="Amaranth"/>
              </a:rPr>
              <a:t>, heeft beginnen bij leesmotivatie voor veel leerlingen geen enkele zin. Wie niet fietsen kan, krijg je met geen stok gemotiveerd om voor zijn lol een ommetje te gaan fietsen.</a:t>
            </a:r>
            <a:r>
              <a:rPr lang="nl" sz="2400">
                <a:solidFill>
                  <a:srgbClr val="000000"/>
                </a:solidFill>
                <a:latin typeface="Amaranth"/>
                <a:ea typeface="Amaranth"/>
                <a:cs typeface="Amaranth"/>
                <a:sym typeface="Amaranth"/>
              </a:rPr>
              <a:t>”</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1400">
              <a:solidFill>
                <a:srgbClr val="000000"/>
              </a:solidFill>
              <a:latin typeface="Amaranth"/>
              <a:ea typeface="Amaranth"/>
              <a:cs typeface="Amaranth"/>
              <a:sym typeface="Amaranth"/>
            </a:endParaRPr>
          </a:p>
          <a:p>
            <a:pPr indent="0" lvl="0" marL="0" rtl="0" algn="ctr">
              <a:spcBef>
                <a:spcPts val="0"/>
              </a:spcBef>
              <a:spcAft>
                <a:spcPts val="0"/>
              </a:spcAft>
              <a:buNone/>
            </a:pPr>
            <a:r>
              <a:rPr lang="nl" sz="1800">
                <a:solidFill>
                  <a:srgbClr val="212121"/>
                </a:solidFill>
                <a:highlight>
                  <a:srgbClr val="FFFFFF"/>
                </a:highlight>
                <a:latin typeface="Amaranth"/>
                <a:ea typeface="Amaranth"/>
                <a:cs typeface="Amaranth"/>
                <a:sym typeface="Amaranth"/>
              </a:rPr>
              <a:t>Aryan van der Leij</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b="0" lang="nl" sz="1800">
                <a:solidFill>
                  <a:srgbClr val="14171A"/>
                </a:solidFill>
                <a:latin typeface="Amaranth"/>
                <a:ea typeface="Amaranth"/>
                <a:cs typeface="Amaranth"/>
                <a:sym typeface="Amaranth"/>
              </a:rPr>
              <a:t>Emeritus hoogleraar Orthopedagogiek en schrijver</a:t>
            </a:r>
            <a:endParaRPr b="0"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6000">
                <a:solidFill>
                  <a:srgbClr val="000000"/>
                </a:solidFill>
                <a:latin typeface="Gloria Hallelujah"/>
                <a:ea typeface="Gloria Hallelujah"/>
                <a:cs typeface="Gloria Hallelujah"/>
                <a:sym typeface="Gloria Hallelujah"/>
              </a:rPr>
              <a:t> </a:t>
            </a:r>
            <a:endParaRPr sz="6000">
              <a:solidFill>
                <a:srgbClr val="000000"/>
              </a:solidFill>
              <a:latin typeface="Gloria Hallelujah"/>
              <a:ea typeface="Gloria Hallelujah"/>
              <a:cs typeface="Gloria Hallelujah"/>
              <a:sym typeface="Gloria Hallelujah"/>
            </a:endParaRPr>
          </a:p>
        </p:txBody>
      </p:sp>
      <p:sp>
        <p:nvSpPr>
          <p:cNvPr id="436" name="Google Shape;436;p60"/>
          <p:cNvSpPr/>
          <p:nvPr/>
        </p:nvSpPr>
        <p:spPr>
          <a:xfrm>
            <a:off x="274900" y="4943025"/>
            <a:ext cx="8646300" cy="444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0"/>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38" name="Google Shape;438;p60"/>
          <p:cNvPicPr preferRelativeResize="0"/>
          <p:nvPr/>
        </p:nvPicPr>
        <p:blipFill>
          <a:blip r:embed="rId3">
            <a:alphaModFix/>
          </a:blip>
          <a:stretch>
            <a:fillRect/>
          </a:stretch>
        </p:blipFill>
        <p:spPr>
          <a:xfrm>
            <a:off x="274900" y="247013"/>
            <a:ext cx="805700" cy="876919"/>
          </a:xfrm>
          <a:prstGeom prst="rect">
            <a:avLst/>
          </a:prstGeom>
          <a:noFill/>
          <a:ln cap="flat" cmpd="sng" w="9525">
            <a:solidFill>
              <a:srgbClr val="999999"/>
            </a:solidFill>
            <a:prstDash val="solid"/>
            <a:round/>
            <a:headEnd len="sm" w="sm" type="none"/>
            <a:tailEnd len="sm" w="sm" type="none"/>
          </a:ln>
        </p:spPr>
      </p:pic>
      <p:grpSp>
        <p:nvGrpSpPr>
          <p:cNvPr id="439" name="Google Shape;439;p60"/>
          <p:cNvGrpSpPr/>
          <p:nvPr/>
        </p:nvGrpSpPr>
        <p:grpSpPr>
          <a:xfrm>
            <a:off x="6221700" y="0"/>
            <a:ext cx="2922300" cy="5143500"/>
            <a:chOff x="6221700" y="0"/>
            <a:chExt cx="2922300" cy="5143500"/>
          </a:xfrm>
        </p:grpSpPr>
        <p:sp>
          <p:nvSpPr>
            <p:cNvPr id="440" name="Google Shape;440;p60"/>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0"/>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grpSp>
        <p:nvGrpSpPr>
          <p:cNvPr id="446" name="Google Shape;446;p61"/>
          <p:cNvGrpSpPr/>
          <p:nvPr/>
        </p:nvGrpSpPr>
        <p:grpSpPr>
          <a:xfrm>
            <a:off x="6221700" y="0"/>
            <a:ext cx="2922300" cy="5143500"/>
            <a:chOff x="6221700" y="0"/>
            <a:chExt cx="2922300" cy="5143500"/>
          </a:xfrm>
        </p:grpSpPr>
        <p:sp>
          <p:nvSpPr>
            <p:cNvPr id="447" name="Google Shape;447;p61"/>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1"/>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
        <p:nvSpPr>
          <p:cNvPr id="449" name="Google Shape;449;p61"/>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1"/>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1"/>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D</a:t>
            </a:r>
            <a:r>
              <a:rPr b="1" lang="nl" sz="2400">
                <a:solidFill>
                  <a:srgbClr val="000000"/>
                </a:solidFill>
                <a:latin typeface="Amaranth"/>
                <a:ea typeface="Amaranth"/>
                <a:cs typeface="Amaranth"/>
                <a:sym typeface="Amaranth"/>
              </a:rPr>
              <a:t>e andere leesmotor: </a:t>
            </a:r>
            <a:r>
              <a:rPr b="1" lang="nl" sz="2400">
                <a:solidFill>
                  <a:srgbClr val="1D9ED9"/>
                </a:solidFill>
                <a:latin typeface="Amaranth"/>
                <a:ea typeface="Amaranth"/>
                <a:cs typeface="Amaranth"/>
                <a:sym typeface="Amaranth"/>
              </a:rPr>
              <a:t>leesmotivatie</a:t>
            </a:r>
            <a:r>
              <a:rPr b="1" lang="nl" sz="2400">
                <a:solidFill>
                  <a:srgbClr val="000000"/>
                </a:solidFill>
                <a:latin typeface="Amaranth"/>
                <a:ea typeface="Amaranth"/>
                <a:cs typeface="Amaranth"/>
                <a:sym typeface="Amaranth"/>
              </a:rPr>
              <a:t> als startpunt</a:t>
            </a:r>
            <a:endParaRPr b="1" sz="2400">
              <a:solidFill>
                <a:srgbClr val="000000"/>
              </a:solidFill>
              <a:latin typeface="Amaranth"/>
              <a:ea typeface="Amaranth"/>
              <a:cs typeface="Amaranth"/>
              <a:sym typeface="Amaranth"/>
            </a:endParaRPr>
          </a:p>
        </p:txBody>
      </p:sp>
      <p:sp>
        <p:nvSpPr>
          <p:cNvPr id="452" name="Google Shape;452;p61"/>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1"/>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4" name="Google Shape;454;p61"/>
          <p:cNvPicPr preferRelativeResize="0"/>
          <p:nvPr/>
        </p:nvPicPr>
        <p:blipFill>
          <a:blip r:embed="rId3">
            <a:alphaModFix/>
          </a:blip>
          <a:stretch>
            <a:fillRect/>
          </a:stretch>
        </p:blipFill>
        <p:spPr>
          <a:xfrm>
            <a:off x="152400" y="741100"/>
            <a:ext cx="7549032" cy="4246325"/>
          </a:xfrm>
          <a:prstGeom prst="rect">
            <a:avLst/>
          </a:prstGeom>
          <a:noFill/>
          <a:ln>
            <a:noFill/>
          </a:ln>
        </p:spPr>
      </p:pic>
      <p:pic>
        <p:nvPicPr>
          <p:cNvPr id="455" name="Google Shape;455;p61"/>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456" name="Google Shape;456;p61"/>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0" name="Shape 460"/>
        <p:cNvGrpSpPr/>
        <p:nvPr/>
      </p:nvGrpSpPr>
      <p:grpSpPr>
        <a:xfrm>
          <a:off x="0" y="0"/>
          <a:ext cx="0" cy="0"/>
          <a:chOff x="0" y="0"/>
          <a:chExt cx="0" cy="0"/>
        </a:xfrm>
      </p:grpSpPr>
      <p:sp>
        <p:nvSpPr>
          <p:cNvPr id="461" name="Google Shape;461;p62"/>
          <p:cNvSpPr txBox="1"/>
          <p:nvPr>
            <p:ph type="ctrTitle"/>
          </p:nvPr>
        </p:nvSpPr>
        <p:spPr>
          <a:xfrm>
            <a:off x="754750" y="1993775"/>
            <a:ext cx="64356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0"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2400">
                <a:solidFill>
                  <a:srgbClr val="000000"/>
                </a:solidFill>
                <a:latin typeface="Amaranth"/>
                <a:ea typeface="Amaranth"/>
                <a:cs typeface="Amaranth"/>
                <a:sym typeface="Amaranth"/>
              </a:rPr>
              <a:t>“</a:t>
            </a:r>
            <a:r>
              <a:rPr lang="nl" sz="2400">
                <a:solidFill>
                  <a:srgbClr val="1D9ED9"/>
                </a:solidFill>
                <a:latin typeface="Amaranth"/>
                <a:ea typeface="Amaranth"/>
                <a:cs typeface="Amaranth"/>
                <a:sym typeface="Amaranth"/>
              </a:rPr>
              <a:t>Leesmotivatie</a:t>
            </a:r>
            <a:r>
              <a:rPr lang="nl" sz="2400">
                <a:solidFill>
                  <a:srgbClr val="000000"/>
                </a:solidFill>
                <a:latin typeface="Amaranth"/>
                <a:ea typeface="Amaranth"/>
                <a:cs typeface="Amaranth"/>
                <a:sym typeface="Amaranth"/>
              </a:rPr>
              <a:t> bereik je niet door leerlingen een set </a:t>
            </a:r>
            <a:r>
              <a:rPr lang="nl" sz="2400">
                <a:solidFill>
                  <a:srgbClr val="1D9ED9"/>
                </a:solidFill>
                <a:latin typeface="Amaranth"/>
                <a:ea typeface="Amaranth"/>
                <a:cs typeface="Amaranth"/>
                <a:sym typeface="Amaranth"/>
              </a:rPr>
              <a:t>technische oefeningen</a:t>
            </a:r>
            <a:r>
              <a:rPr lang="nl" sz="2400">
                <a:solidFill>
                  <a:srgbClr val="000000"/>
                </a:solidFill>
                <a:latin typeface="Amaranth"/>
                <a:ea typeface="Amaranth"/>
                <a:cs typeface="Amaranth"/>
                <a:sym typeface="Amaranth"/>
              </a:rPr>
              <a:t> te geven. Inmiddels weten we uit wetenschappelijk onderzoek dat die technische oefeningen je geen betere lezer maken. Sterker nog: ze leiden in veel gevallen juist tot een afname van de leesmotivatie en tot slechtere </a:t>
            </a:r>
            <a:r>
              <a:rPr lang="nl" sz="2400">
                <a:solidFill>
                  <a:srgbClr val="1D9ED9"/>
                </a:solidFill>
                <a:latin typeface="Amaranth"/>
                <a:ea typeface="Amaranth"/>
                <a:cs typeface="Amaranth"/>
                <a:sym typeface="Amaranth"/>
              </a:rPr>
              <a:t>leesprestaties</a:t>
            </a:r>
            <a:r>
              <a:rPr lang="nl" sz="2400">
                <a:solidFill>
                  <a:srgbClr val="000000"/>
                </a:solidFill>
                <a:latin typeface="Amaranth"/>
                <a:ea typeface="Amaranth"/>
                <a:cs typeface="Amaranth"/>
                <a:sym typeface="Amaranth"/>
              </a:rPr>
              <a:t>.”</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1800">
                <a:solidFill>
                  <a:srgbClr val="212121"/>
                </a:solidFill>
                <a:highlight>
                  <a:srgbClr val="FFFFFF"/>
                </a:highlight>
                <a:latin typeface="Amaranth"/>
                <a:ea typeface="Amaranth"/>
                <a:cs typeface="Amaranth"/>
                <a:sym typeface="Amaranth"/>
              </a:rPr>
              <a:t>Anneke Smits</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b="0" lang="nl" sz="1800">
                <a:solidFill>
                  <a:srgbClr val="14171A"/>
                </a:solidFill>
                <a:latin typeface="Amaranth"/>
                <a:ea typeface="Amaranth"/>
                <a:cs typeface="Amaranth"/>
                <a:sym typeface="Amaranth"/>
              </a:rPr>
              <a:t>Lector onderwijsinnovatie &amp; ict</a:t>
            </a:r>
            <a:endParaRPr b="0"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6000">
                <a:solidFill>
                  <a:srgbClr val="000000"/>
                </a:solidFill>
                <a:latin typeface="Gloria Hallelujah"/>
                <a:ea typeface="Gloria Hallelujah"/>
                <a:cs typeface="Gloria Hallelujah"/>
                <a:sym typeface="Gloria Hallelujah"/>
              </a:rPr>
              <a:t> </a:t>
            </a:r>
            <a:endParaRPr sz="6000">
              <a:solidFill>
                <a:srgbClr val="000000"/>
              </a:solidFill>
              <a:latin typeface="Gloria Hallelujah"/>
              <a:ea typeface="Gloria Hallelujah"/>
              <a:cs typeface="Gloria Hallelujah"/>
              <a:sym typeface="Gloria Hallelujah"/>
            </a:endParaRPr>
          </a:p>
        </p:txBody>
      </p:sp>
      <p:sp>
        <p:nvSpPr>
          <p:cNvPr id="462" name="Google Shape;462;p62"/>
          <p:cNvSpPr/>
          <p:nvPr/>
        </p:nvSpPr>
        <p:spPr>
          <a:xfrm>
            <a:off x="274900" y="4943025"/>
            <a:ext cx="8646300" cy="444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2"/>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64" name="Google Shape;464;p62"/>
          <p:cNvPicPr preferRelativeResize="0"/>
          <p:nvPr/>
        </p:nvPicPr>
        <p:blipFill>
          <a:blip r:embed="rId3">
            <a:alphaModFix/>
          </a:blip>
          <a:stretch>
            <a:fillRect/>
          </a:stretch>
        </p:blipFill>
        <p:spPr>
          <a:xfrm>
            <a:off x="274900" y="251700"/>
            <a:ext cx="864150" cy="864150"/>
          </a:xfrm>
          <a:prstGeom prst="rect">
            <a:avLst/>
          </a:prstGeom>
          <a:noFill/>
          <a:ln cap="flat" cmpd="sng" w="9525">
            <a:solidFill>
              <a:srgbClr val="999999"/>
            </a:solidFill>
            <a:prstDash val="solid"/>
            <a:round/>
            <a:headEnd len="sm" w="sm" type="none"/>
            <a:tailEnd len="sm" w="sm" type="none"/>
          </a:ln>
        </p:spPr>
      </p:pic>
      <p:grpSp>
        <p:nvGrpSpPr>
          <p:cNvPr id="465" name="Google Shape;465;p62"/>
          <p:cNvGrpSpPr/>
          <p:nvPr/>
        </p:nvGrpSpPr>
        <p:grpSpPr>
          <a:xfrm>
            <a:off x="6221700" y="0"/>
            <a:ext cx="2922300" cy="5143500"/>
            <a:chOff x="6221700" y="0"/>
            <a:chExt cx="2922300" cy="5143500"/>
          </a:xfrm>
        </p:grpSpPr>
        <p:sp>
          <p:nvSpPr>
            <p:cNvPr id="466" name="Google Shape;466;p62"/>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62"/>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63"/>
          <p:cNvPicPr preferRelativeResize="0"/>
          <p:nvPr/>
        </p:nvPicPr>
        <p:blipFill>
          <a:blip r:embed="rId3">
            <a:alphaModFix/>
          </a:blip>
          <a:stretch>
            <a:fillRect/>
          </a:stretch>
        </p:blipFill>
        <p:spPr>
          <a:xfrm>
            <a:off x="0" y="-15"/>
            <a:ext cx="9144000" cy="5143532"/>
          </a:xfrm>
          <a:prstGeom prst="rect">
            <a:avLst/>
          </a:prstGeom>
          <a:noFill/>
          <a:ln>
            <a:noFill/>
          </a:ln>
        </p:spPr>
      </p:pic>
      <p:sp>
        <p:nvSpPr>
          <p:cNvPr id="473" name="Google Shape;473;p63"/>
          <p:cNvSpPr/>
          <p:nvPr/>
        </p:nvSpPr>
        <p:spPr>
          <a:xfrm>
            <a:off x="274900" y="159925"/>
            <a:ext cx="8646300" cy="564000"/>
          </a:xfrm>
          <a:prstGeom prst="rect">
            <a:avLst/>
          </a:prstGeom>
          <a:solidFill>
            <a:srgbClr val="FFFFFF">
              <a:alpha val="8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63"/>
          <p:cNvSpPr txBox="1"/>
          <p:nvPr>
            <p:ph idx="1" type="body"/>
          </p:nvPr>
        </p:nvSpPr>
        <p:spPr>
          <a:xfrm>
            <a:off x="274900" y="182125"/>
            <a:ext cx="8646300" cy="519600"/>
          </a:xfrm>
          <a:prstGeom prst="rect">
            <a:avLst/>
          </a:prstGeom>
          <a:solidFill>
            <a:srgbClr val="FFFFFF">
              <a:alpha val="92540"/>
            </a:srgbClr>
          </a:solidFill>
        </p:spPr>
        <p:txBody>
          <a:bodyPr anchorCtr="0" anchor="ctr"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rPr b="1" lang="nl" sz="2400">
                <a:latin typeface="Amaranth"/>
                <a:ea typeface="Amaranth"/>
                <a:cs typeface="Amaranth"/>
                <a:sym typeface="Amaranth"/>
              </a:rPr>
              <a:t>Leerproces of ontwikkelproces?</a:t>
            </a:r>
            <a:endParaRPr b="1" sz="2400">
              <a:solidFill>
                <a:srgbClr val="000000"/>
              </a:solidFill>
              <a:latin typeface="Amaranth"/>
              <a:ea typeface="Amaranth"/>
              <a:cs typeface="Amaranth"/>
              <a:sym typeface="Amaranth"/>
            </a:endParaRPr>
          </a:p>
        </p:txBody>
      </p:sp>
      <p:sp>
        <p:nvSpPr>
          <p:cNvPr id="475" name="Google Shape;475;p63"/>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sp>
        <p:nvSpPr>
          <p:cNvPr id="476" name="Google Shape;476;p63"/>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rgbClr val="A08CDC"/>
              </a:solidFill>
            </a:endParaRPr>
          </a:p>
        </p:txBody>
      </p:sp>
      <p:sp>
        <p:nvSpPr>
          <p:cNvPr id="477" name="Google Shape;477;p63"/>
          <p:cNvSpPr/>
          <p:nvPr/>
        </p:nvSpPr>
        <p:spPr>
          <a:xfrm>
            <a:off x="274900" y="2323650"/>
            <a:ext cx="8646300" cy="26196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3"/>
          <p:cNvSpPr txBox="1"/>
          <p:nvPr>
            <p:ph idx="4294967295" type="ctrTitle"/>
          </p:nvPr>
        </p:nvSpPr>
        <p:spPr>
          <a:xfrm>
            <a:off x="407500" y="3783225"/>
            <a:ext cx="8381100" cy="1159800"/>
          </a:xfrm>
          <a:prstGeom prst="rect">
            <a:avLst/>
          </a:prstGeom>
        </p:spPr>
        <p:txBody>
          <a:bodyPr anchorCtr="0" anchor="b" bIns="91425" lIns="91425" spcFirstLastPara="1" rIns="91425" wrap="square" tIns="91425">
            <a:noAutofit/>
          </a:bodyPr>
          <a:lstStyle/>
          <a:p>
            <a:pPr indent="-342900" lvl="0" marL="457200" rtl="0" algn="l">
              <a:lnSpc>
                <a:spcPct val="90000"/>
              </a:lnSpc>
              <a:spcBef>
                <a:spcPts val="800"/>
              </a:spcBef>
              <a:spcAft>
                <a:spcPts val="0"/>
              </a:spcAft>
              <a:buSzPts val="1800"/>
              <a:buFont typeface="Amaranth"/>
              <a:buChar char="●"/>
            </a:pPr>
            <a:r>
              <a:rPr b="0" lang="nl" sz="1800">
                <a:latin typeface="Amaranth"/>
                <a:ea typeface="Amaranth"/>
                <a:cs typeface="Amaranth"/>
                <a:sym typeface="Amaranth"/>
              </a:rPr>
              <a:t>Leerproces: </a:t>
            </a:r>
            <a:endParaRPr b="0" sz="1800">
              <a:latin typeface="Amaranth"/>
              <a:ea typeface="Amaranth"/>
              <a:cs typeface="Amaranth"/>
              <a:sym typeface="Amaranth"/>
            </a:endParaRPr>
          </a:p>
          <a:p>
            <a:pPr indent="-342900" lvl="1" marL="914400" rtl="0" algn="l">
              <a:lnSpc>
                <a:spcPct val="90000"/>
              </a:lnSpc>
              <a:spcBef>
                <a:spcPts val="800"/>
              </a:spcBef>
              <a:spcAft>
                <a:spcPts val="0"/>
              </a:spcAft>
              <a:buSzPts val="1800"/>
              <a:buFont typeface="Amaranth"/>
              <a:buChar char="○"/>
            </a:pPr>
            <a:r>
              <a:rPr b="0" lang="nl" sz="1800">
                <a:latin typeface="Amaranth"/>
                <a:ea typeface="Amaranth"/>
                <a:cs typeface="Amaranth"/>
                <a:sym typeface="Amaranth"/>
              </a:rPr>
              <a:t>lineair in te isoleren stapjes</a:t>
            </a:r>
            <a:endParaRPr b="0" sz="1800">
              <a:latin typeface="Amaranth"/>
              <a:ea typeface="Amaranth"/>
              <a:cs typeface="Amaranth"/>
              <a:sym typeface="Amaranth"/>
            </a:endParaRPr>
          </a:p>
          <a:p>
            <a:pPr indent="-342900" lvl="1" marL="914400" rtl="0" algn="l">
              <a:lnSpc>
                <a:spcPct val="90000"/>
              </a:lnSpc>
              <a:spcBef>
                <a:spcPts val="800"/>
              </a:spcBef>
              <a:spcAft>
                <a:spcPts val="0"/>
              </a:spcAft>
              <a:buSzPts val="1800"/>
              <a:buFont typeface="Amaranth"/>
              <a:buChar char="○"/>
            </a:pPr>
            <a:r>
              <a:rPr b="0" lang="nl" sz="1800">
                <a:latin typeface="Amaranth"/>
                <a:ea typeface="Amaranth"/>
                <a:cs typeface="Amaranth"/>
                <a:sym typeface="Amaranth"/>
              </a:rPr>
              <a:t>ieder stapje uitleggen en aanleren</a:t>
            </a:r>
            <a:endParaRPr b="0" sz="1800">
              <a:latin typeface="Amaranth"/>
              <a:ea typeface="Amaranth"/>
              <a:cs typeface="Amaranth"/>
              <a:sym typeface="Amaranth"/>
            </a:endParaRPr>
          </a:p>
          <a:p>
            <a:pPr indent="-342900" lvl="0" marL="457200" rtl="0" algn="l">
              <a:lnSpc>
                <a:spcPct val="90000"/>
              </a:lnSpc>
              <a:spcBef>
                <a:spcPts val="800"/>
              </a:spcBef>
              <a:spcAft>
                <a:spcPts val="0"/>
              </a:spcAft>
              <a:buSzPts val="1800"/>
              <a:buFont typeface="Amaranth"/>
              <a:buChar char="●"/>
            </a:pPr>
            <a:r>
              <a:rPr b="0" lang="nl" sz="1800">
                <a:latin typeface="Amaranth"/>
                <a:ea typeface="Amaranth"/>
                <a:cs typeface="Amaranth"/>
                <a:sym typeface="Amaranth"/>
              </a:rPr>
              <a:t>Ontwikkelproces: </a:t>
            </a:r>
            <a:endParaRPr b="0" sz="1800">
              <a:latin typeface="Amaranth"/>
              <a:ea typeface="Amaranth"/>
              <a:cs typeface="Amaranth"/>
              <a:sym typeface="Amaranth"/>
            </a:endParaRPr>
          </a:p>
          <a:p>
            <a:pPr indent="-342900" lvl="1" marL="914400" rtl="0" algn="l">
              <a:lnSpc>
                <a:spcPct val="90000"/>
              </a:lnSpc>
              <a:spcBef>
                <a:spcPts val="800"/>
              </a:spcBef>
              <a:spcAft>
                <a:spcPts val="0"/>
              </a:spcAft>
              <a:buSzPts val="1800"/>
              <a:buFont typeface="Amaranth"/>
              <a:buChar char="○"/>
            </a:pPr>
            <a:r>
              <a:rPr b="0" lang="nl" sz="1800">
                <a:latin typeface="Amaranth"/>
                <a:ea typeface="Amaranth"/>
                <a:cs typeface="Amaranth"/>
                <a:sym typeface="Amaranth"/>
              </a:rPr>
              <a:t>breed en op vele fronten</a:t>
            </a:r>
            <a:endParaRPr b="0" sz="1800">
              <a:latin typeface="Amaranth"/>
              <a:ea typeface="Amaranth"/>
              <a:cs typeface="Amaranth"/>
              <a:sym typeface="Amaranth"/>
            </a:endParaRPr>
          </a:p>
          <a:p>
            <a:pPr indent="-342900" lvl="1" marL="914400" rtl="0" algn="l">
              <a:lnSpc>
                <a:spcPct val="90000"/>
              </a:lnSpc>
              <a:spcBef>
                <a:spcPts val="800"/>
              </a:spcBef>
              <a:spcAft>
                <a:spcPts val="0"/>
              </a:spcAft>
              <a:buSzPts val="1800"/>
              <a:buFont typeface="Amaranth"/>
              <a:buChar char="○"/>
            </a:pPr>
            <a:r>
              <a:rPr b="0" lang="nl" sz="1800">
                <a:latin typeface="Amaranth"/>
                <a:ea typeface="Amaranth"/>
                <a:cs typeface="Amaranth"/>
                <a:sym typeface="Amaranth"/>
              </a:rPr>
              <a:t>geen duidelijke volgorde</a:t>
            </a:r>
            <a:endParaRPr b="0" sz="1800">
              <a:latin typeface="Amaranth"/>
              <a:ea typeface="Amaranth"/>
              <a:cs typeface="Amaranth"/>
              <a:sym typeface="Amaranth"/>
            </a:endParaRPr>
          </a:p>
          <a:p>
            <a:pPr indent="-342900" lvl="1" marL="914400" rtl="0" algn="l">
              <a:lnSpc>
                <a:spcPct val="90000"/>
              </a:lnSpc>
              <a:spcBef>
                <a:spcPts val="800"/>
              </a:spcBef>
              <a:spcAft>
                <a:spcPts val="0"/>
              </a:spcAft>
              <a:buSzPts val="1800"/>
              <a:buFont typeface="Amaranth"/>
              <a:buChar char="○"/>
            </a:pPr>
            <a:r>
              <a:rPr b="0" lang="nl" sz="1800">
                <a:latin typeface="Amaranth"/>
                <a:ea typeface="Amaranth"/>
                <a:cs typeface="Amaranth"/>
                <a:sym typeface="Amaranth"/>
              </a:rPr>
              <a:t>niet alles is direct aan te leren</a:t>
            </a:r>
            <a:endParaRPr b="0" sz="1800">
              <a:latin typeface="Amaranth"/>
              <a:ea typeface="Amaranth"/>
              <a:cs typeface="Amaranth"/>
              <a:sym typeface="Amaranth"/>
            </a:endParaRPr>
          </a:p>
        </p:txBody>
      </p:sp>
      <p:pic>
        <p:nvPicPr>
          <p:cNvPr id="479" name="Google Shape;479;p63"/>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480" name="Google Shape;480;p63"/>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4" name="Shape 484"/>
        <p:cNvGrpSpPr/>
        <p:nvPr/>
      </p:nvGrpSpPr>
      <p:grpSpPr>
        <a:xfrm>
          <a:off x="0" y="0"/>
          <a:ext cx="0" cy="0"/>
          <a:chOff x="0" y="0"/>
          <a:chExt cx="0" cy="0"/>
        </a:xfrm>
      </p:grpSpPr>
      <p:sp>
        <p:nvSpPr>
          <p:cNvPr id="485" name="Google Shape;485;p64"/>
          <p:cNvSpPr txBox="1"/>
          <p:nvPr>
            <p:ph type="ctrTitle"/>
          </p:nvPr>
        </p:nvSpPr>
        <p:spPr>
          <a:xfrm>
            <a:off x="754750" y="1993775"/>
            <a:ext cx="62220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0"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2400">
                <a:solidFill>
                  <a:srgbClr val="000000"/>
                </a:solidFill>
                <a:latin typeface="Amaranth"/>
                <a:ea typeface="Amaranth"/>
                <a:cs typeface="Amaranth"/>
                <a:sym typeface="Amaranth"/>
              </a:rPr>
              <a:t>“</a:t>
            </a:r>
            <a:r>
              <a:rPr lang="nl" sz="2400">
                <a:latin typeface="Amaranth"/>
                <a:ea typeface="Amaranth"/>
                <a:cs typeface="Amaranth"/>
                <a:sym typeface="Amaranth"/>
              </a:rPr>
              <a:t>Naast het aanleren van leesvaardigheden, moet lezen op school vaker een </a:t>
            </a:r>
            <a:r>
              <a:rPr lang="nl" sz="2400">
                <a:solidFill>
                  <a:srgbClr val="1D9ED9"/>
                </a:solidFill>
                <a:latin typeface="Amaranth"/>
                <a:ea typeface="Amaranth"/>
                <a:cs typeface="Amaranth"/>
                <a:sym typeface="Amaranth"/>
              </a:rPr>
              <a:t>inhoudelijk doel</a:t>
            </a:r>
            <a:r>
              <a:rPr lang="nl" sz="2400">
                <a:latin typeface="Amaranth"/>
                <a:ea typeface="Amaranth"/>
                <a:cs typeface="Amaranth"/>
                <a:sym typeface="Amaranth"/>
              </a:rPr>
              <a:t> hebben. Anders is het alsof je leerlingen voetbaltechnieken leert zonder ooit een partijtje te spelen. Daarmee zullen leerlingen nooit scoren.”</a:t>
            </a:r>
            <a:endParaRPr sz="2400">
              <a:latin typeface="Amaranth"/>
              <a:ea typeface="Amaranth"/>
              <a:cs typeface="Amaranth"/>
              <a:sym typeface="Amaranth"/>
            </a:endParaRPr>
          </a:p>
          <a:p>
            <a:pPr indent="0" lvl="0" marL="0" rtl="0" algn="ctr">
              <a:spcBef>
                <a:spcPts val="0"/>
              </a:spcBef>
              <a:spcAft>
                <a:spcPts val="0"/>
              </a:spcAft>
              <a:buNone/>
            </a:pPr>
            <a:r>
              <a:t/>
            </a:r>
            <a:endParaRPr sz="1400">
              <a:solidFill>
                <a:srgbClr val="1D9ED9"/>
              </a:solidFill>
              <a:latin typeface="Amaranth"/>
              <a:ea typeface="Amaranth"/>
              <a:cs typeface="Amaranth"/>
              <a:sym typeface="Amaranth"/>
            </a:endParaRPr>
          </a:p>
          <a:p>
            <a:pPr indent="0" lvl="0" marL="0" rtl="0" algn="ctr">
              <a:spcBef>
                <a:spcPts val="0"/>
              </a:spcBef>
              <a:spcAft>
                <a:spcPts val="0"/>
              </a:spcAft>
              <a:buNone/>
            </a:pPr>
            <a:r>
              <a:rPr lang="nl" sz="1800">
                <a:solidFill>
                  <a:srgbClr val="212121"/>
                </a:solidFill>
                <a:highlight>
                  <a:srgbClr val="FFFFFF"/>
                </a:highlight>
                <a:latin typeface="Amaranth"/>
                <a:ea typeface="Amaranth"/>
                <a:cs typeface="Amaranth"/>
                <a:sym typeface="Amaranth"/>
              </a:rPr>
              <a:t>Paul van den Broek</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b="0" lang="nl" sz="1500">
                <a:solidFill>
                  <a:srgbClr val="000000"/>
                </a:solidFill>
                <a:highlight>
                  <a:srgbClr val="FFFFFF"/>
                </a:highlight>
                <a:latin typeface="Amaranth"/>
                <a:ea typeface="Amaranth"/>
                <a:cs typeface="Amaranth"/>
                <a:sym typeface="Amaranth"/>
              </a:rPr>
              <a:t>Hoogleraar Cognitieve en Neurobiologische Grondslagen van Leren en Doceren aan de Universiteit van Leiden</a:t>
            </a:r>
            <a:endParaRPr b="0"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6000">
                <a:solidFill>
                  <a:srgbClr val="000000"/>
                </a:solidFill>
                <a:latin typeface="Gloria Hallelujah"/>
                <a:ea typeface="Gloria Hallelujah"/>
                <a:cs typeface="Gloria Hallelujah"/>
                <a:sym typeface="Gloria Hallelujah"/>
              </a:rPr>
              <a:t> </a:t>
            </a:r>
            <a:endParaRPr sz="6000">
              <a:solidFill>
                <a:srgbClr val="000000"/>
              </a:solidFill>
              <a:latin typeface="Gloria Hallelujah"/>
              <a:ea typeface="Gloria Hallelujah"/>
              <a:cs typeface="Gloria Hallelujah"/>
              <a:sym typeface="Gloria Hallelujah"/>
            </a:endParaRPr>
          </a:p>
        </p:txBody>
      </p:sp>
      <p:sp>
        <p:nvSpPr>
          <p:cNvPr id="486" name="Google Shape;486;p64"/>
          <p:cNvSpPr/>
          <p:nvPr/>
        </p:nvSpPr>
        <p:spPr>
          <a:xfrm>
            <a:off x="274900" y="4943025"/>
            <a:ext cx="8646300" cy="444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4"/>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88" name="Google Shape;488;p64"/>
          <p:cNvPicPr preferRelativeResize="0"/>
          <p:nvPr/>
        </p:nvPicPr>
        <p:blipFill>
          <a:blip r:embed="rId3">
            <a:alphaModFix/>
          </a:blip>
          <a:stretch>
            <a:fillRect/>
          </a:stretch>
        </p:blipFill>
        <p:spPr>
          <a:xfrm>
            <a:off x="274900" y="247075"/>
            <a:ext cx="730675" cy="972725"/>
          </a:xfrm>
          <a:prstGeom prst="rect">
            <a:avLst/>
          </a:prstGeom>
          <a:noFill/>
          <a:ln cap="flat" cmpd="sng" w="9525">
            <a:solidFill>
              <a:srgbClr val="999999"/>
            </a:solidFill>
            <a:prstDash val="solid"/>
            <a:round/>
            <a:headEnd len="sm" w="sm" type="none"/>
            <a:tailEnd len="sm" w="sm" type="none"/>
          </a:ln>
        </p:spPr>
      </p:pic>
      <p:grpSp>
        <p:nvGrpSpPr>
          <p:cNvPr id="489" name="Google Shape;489;p64"/>
          <p:cNvGrpSpPr/>
          <p:nvPr/>
        </p:nvGrpSpPr>
        <p:grpSpPr>
          <a:xfrm>
            <a:off x="6221700" y="0"/>
            <a:ext cx="2922300" cy="5143500"/>
            <a:chOff x="6221700" y="0"/>
            <a:chExt cx="2922300" cy="5143500"/>
          </a:xfrm>
        </p:grpSpPr>
        <p:sp>
          <p:nvSpPr>
            <p:cNvPr id="490" name="Google Shape;490;p64"/>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4"/>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65"/>
          <p:cNvPicPr preferRelativeResize="0"/>
          <p:nvPr/>
        </p:nvPicPr>
        <p:blipFill>
          <a:blip r:embed="rId3">
            <a:alphaModFix/>
          </a:blip>
          <a:stretch>
            <a:fillRect/>
          </a:stretch>
        </p:blipFill>
        <p:spPr>
          <a:xfrm>
            <a:off x="0" y="0"/>
            <a:ext cx="9144000" cy="5143500"/>
          </a:xfrm>
          <a:prstGeom prst="rect">
            <a:avLst/>
          </a:prstGeom>
          <a:noFill/>
          <a:ln>
            <a:noFill/>
          </a:ln>
        </p:spPr>
      </p:pic>
      <p:sp>
        <p:nvSpPr>
          <p:cNvPr id="497" name="Google Shape;497;p65"/>
          <p:cNvSpPr/>
          <p:nvPr/>
        </p:nvSpPr>
        <p:spPr>
          <a:xfrm>
            <a:off x="274900" y="159925"/>
            <a:ext cx="8646300" cy="56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65"/>
          <p:cNvSpPr/>
          <p:nvPr/>
        </p:nvSpPr>
        <p:spPr>
          <a:xfrm>
            <a:off x="274900" y="4228625"/>
            <a:ext cx="8646300" cy="758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5"/>
          <p:cNvSpPr txBox="1"/>
          <p:nvPr>
            <p:ph idx="1" type="body"/>
          </p:nvPr>
        </p:nvSpPr>
        <p:spPr>
          <a:xfrm>
            <a:off x="340475" y="4317475"/>
            <a:ext cx="6244800" cy="519600"/>
          </a:xfrm>
          <a:prstGeom prst="rect">
            <a:avLst/>
          </a:prstGeom>
        </p:spPr>
        <p:txBody>
          <a:bodyPr anchorCtr="0" anchor="ctr" bIns="91425" lIns="91425" spcFirstLastPara="1" rIns="91425" wrap="square" tIns="91425">
            <a:noAutofit/>
          </a:bodyPr>
          <a:lstStyle/>
          <a:p>
            <a:pPr indent="0" lvl="0" marL="0" rtl="0" algn="l">
              <a:spcBef>
                <a:spcPts val="360"/>
              </a:spcBef>
              <a:spcAft>
                <a:spcPts val="0"/>
              </a:spcAft>
              <a:buNone/>
            </a:pPr>
            <a:r>
              <a:rPr lang="nl">
                <a:solidFill>
                  <a:srgbClr val="000000"/>
                </a:solidFill>
                <a:latin typeface="Amaranth"/>
                <a:ea typeface="Amaranth"/>
                <a:cs typeface="Amaranth"/>
                <a:sym typeface="Amaranth"/>
              </a:rPr>
              <a:t>Literaire lezers worden </a:t>
            </a:r>
            <a:r>
              <a:rPr lang="nl">
                <a:solidFill>
                  <a:srgbClr val="1D9ED9"/>
                </a:solidFill>
                <a:latin typeface="Amaranth"/>
                <a:ea typeface="Amaranth"/>
                <a:cs typeface="Amaranth"/>
                <a:sym typeface="Amaranth"/>
              </a:rPr>
              <a:t>gegrepen door de boeken</a:t>
            </a:r>
            <a:r>
              <a:rPr lang="nl">
                <a:solidFill>
                  <a:srgbClr val="000000"/>
                </a:solidFill>
                <a:latin typeface="Amaranth"/>
                <a:ea typeface="Amaranth"/>
                <a:cs typeface="Amaranth"/>
                <a:sym typeface="Amaranth"/>
              </a:rPr>
              <a:t>. Naast een </a:t>
            </a:r>
            <a:r>
              <a:rPr lang="nl">
                <a:solidFill>
                  <a:srgbClr val="1D9ED9"/>
                </a:solidFill>
                <a:latin typeface="Amaranth"/>
                <a:ea typeface="Amaranth"/>
                <a:cs typeface="Amaranth"/>
                <a:sym typeface="Amaranth"/>
              </a:rPr>
              <a:t>middel</a:t>
            </a:r>
            <a:r>
              <a:rPr lang="nl">
                <a:solidFill>
                  <a:srgbClr val="000000"/>
                </a:solidFill>
                <a:latin typeface="Amaranth"/>
                <a:ea typeface="Amaranth"/>
                <a:cs typeface="Amaranth"/>
                <a:sym typeface="Amaranth"/>
              </a:rPr>
              <a:t> is lezen voor hen ook een (aangenaam) </a:t>
            </a:r>
            <a:r>
              <a:rPr lang="nl">
                <a:solidFill>
                  <a:srgbClr val="1D9ED9"/>
                </a:solidFill>
                <a:latin typeface="Amaranth"/>
                <a:ea typeface="Amaranth"/>
                <a:cs typeface="Amaranth"/>
                <a:sym typeface="Amaranth"/>
              </a:rPr>
              <a:t>doel</a:t>
            </a:r>
            <a:r>
              <a:rPr lang="nl">
                <a:solidFill>
                  <a:srgbClr val="000000"/>
                </a:solidFill>
                <a:latin typeface="Amaranth"/>
                <a:ea typeface="Amaranth"/>
                <a:cs typeface="Amaranth"/>
                <a:sym typeface="Amaranth"/>
              </a:rPr>
              <a:t>.</a:t>
            </a:r>
            <a:endParaRPr>
              <a:solidFill>
                <a:srgbClr val="000000"/>
              </a:solidFill>
              <a:latin typeface="Amaranth"/>
              <a:ea typeface="Amaranth"/>
              <a:cs typeface="Amaranth"/>
              <a:sym typeface="Amaranth"/>
            </a:endParaRPr>
          </a:p>
        </p:txBody>
      </p:sp>
      <p:sp>
        <p:nvSpPr>
          <p:cNvPr id="500" name="Google Shape;500;p65"/>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65"/>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latin typeface="Amaranth"/>
                <a:ea typeface="Amaranth"/>
                <a:cs typeface="Amaranth"/>
                <a:sym typeface="Amaranth"/>
              </a:rPr>
              <a:t>‘Literaire’ lezers: lezen als doel</a:t>
            </a:r>
            <a:endParaRPr b="1" sz="2400">
              <a:solidFill>
                <a:srgbClr val="000000"/>
              </a:solidFill>
              <a:latin typeface="Amaranth"/>
              <a:ea typeface="Amaranth"/>
              <a:cs typeface="Amaranth"/>
              <a:sym typeface="Amaranth"/>
            </a:endParaRPr>
          </a:p>
        </p:txBody>
      </p:sp>
      <p:sp>
        <p:nvSpPr>
          <p:cNvPr id="502" name="Google Shape;502;p65"/>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3" name="Google Shape;503;p65"/>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504" name="Google Shape;504;p65"/>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66"/>
          <p:cNvPicPr preferRelativeResize="0"/>
          <p:nvPr/>
        </p:nvPicPr>
        <p:blipFill>
          <a:blip r:embed="rId3">
            <a:alphaModFix/>
          </a:blip>
          <a:stretch>
            <a:fillRect/>
          </a:stretch>
        </p:blipFill>
        <p:spPr>
          <a:xfrm>
            <a:off x="0" y="0"/>
            <a:ext cx="9144000" cy="5143492"/>
          </a:xfrm>
          <a:prstGeom prst="rect">
            <a:avLst/>
          </a:prstGeom>
          <a:noFill/>
          <a:ln>
            <a:noFill/>
          </a:ln>
        </p:spPr>
      </p:pic>
      <p:sp>
        <p:nvSpPr>
          <p:cNvPr id="510" name="Google Shape;510;p66"/>
          <p:cNvSpPr/>
          <p:nvPr/>
        </p:nvSpPr>
        <p:spPr>
          <a:xfrm>
            <a:off x="274900" y="159925"/>
            <a:ext cx="8646300" cy="56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6"/>
          <p:cNvSpPr/>
          <p:nvPr/>
        </p:nvSpPr>
        <p:spPr>
          <a:xfrm>
            <a:off x="274900" y="4228625"/>
            <a:ext cx="8646300" cy="758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6"/>
          <p:cNvSpPr txBox="1"/>
          <p:nvPr>
            <p:ph idx="1" type="body"/>
          </p:nvPr>
        </p:nvSpPr>
        <p:spPr>
          <a:xfrm>
            <a:off x="248850" y="4317475"/>
            <a:ext cx="7866900" cy="519600"/>
          </a:xfrm>
          <a:prstGeom prst="rect">
            <a:avLst/>
          </a:prstGeom>
        </p:spPr>
        <p:txBody>
          <a:bodyPr anchorCtr="0" anchor="ctr" bIns="91425" lIns="91425" spcFirstLastPara="1" rIns="91425" wrap="square" tIns="91425">
            <a:noAutofit/>
          </a:bodyPr>
          <a:lstStyle/>
          <a:p>
            <a:pPr indent="0" lvl="0" marL="0" rtl="0" algn="l">
              <a:spcBef>
                <a:spcPts val="360"/>
              </a:spcBef>
              <a:spcAft>
                <a:spcPts val="0"/>
              </a:spcAft>
              <a:buNone/>
            </a:pPr>
            <a:r>
              <a:rPr lang="nl">
                <a:solidFill>
                  <a:srgbClr val="000000"/>
                </a:solidFill>
                <a:latin typeface="Amaranth"/>
                <a:ea typeface="Amaranth"/>
                <a:cs typeface="Amaranth"/>
                <a:sym typeface="Amaranth"/>
              </a:rPr>
              <a:t>Voor </a:t>
            </a:r>
            <a:r>
              <a:rPr lang="nl">
                <a:solidFill>
                  <a:srgbClr val="1D9ED9"/>
                </a:solidFill>
                <a:latin typeface="Amaranth"/>
                <a:ea typeface="Amaranth"/>
                <a:cs typeface="Amaranth"/>
                <a:sym typeface="Amaranth"/>
              </a:rPr>
              <a:t>wereldoriënterende lezers</a:t>
            </a:r>
            <a:r>
              <a:rPr lang="nl">
                <a:solidFill>
                  <a:srgbClr val="000000"/>
                </a:solidFill>
                <a:latin typeface="Amaranth"/>
                <a:ea typeface="Amaranth"/>
                <a:cs typeface="Amaranth"/>
                <a:sym typeface="Amaranth"/>
              </a:rPr>
              <a:t> is lezen meer een </a:t>
            </a:r>
            <a:r>
              <a:rPr lang="nl">
                <a:solidFill>
                  <a:srgbClr val="1D9ED9"/>
                </a:solidFill>
                <a:latin typeface="Amaranth"/>
                <a:ea typeface="Amaranth"/>
                <a:cs typeface="Amaranth"/>
                <a:sym typeface="Amaranth"/>
              </a:rPr>
              <a:t>middel</a:t>
            </a:r>
            <a:r>
              <a:rPr lang="nl">
                <a:solidFill>
                  <a:srgbClr val="000000"/>
                </a:solidFill>
                <a:latin typeface="Amaranth"/>
                <a:ea typeface="Amaranth"/>
                <a:cs typeface="Amaranth"/>
                <a:sym typeface="Amaranth"/>
              </a:rPr>
              <a:t> dan een doel. Teksten lezen staat in het teken van </a:t>
            </a:r>
            <a:r>
              <a:rPr lang="nl">
                <a:solidFill>
                  <a:srgbClr val="1D9ED9"/>
                </a:solidFill>
                <a:latin typeface="Amaranth"/>
                <a:ea typeface="Amaranth"/>
                <a:cs typeface="Amaranth"/>
                <a:sym typeface="Amaranth"/>
              </a:rPr>
              <a:t>willen weten</a:t>
            </a:r>
            <a:r>
              <a:rPr lang="nl">
                <a:solidFill>
                  <a:srgbClr val="000000"/>
                </a:solidFill>
                <a:latin typeface="Amaranth"/>
                <a:ea typeface="Amaranth"/>
                <a:cs typeface="Amaranth"/>
                <a:sym typeface="Amaranth"/>
              </a:rPr>
              <a:t>, </a:t>
            </a:r>
            <a:r>
              <a:rPr lang="nl">
                <a:solidFill>
                  <a:srgbClr val="1D9ED9"/>
                </a:solidFill>
                <a:latin typeface="Amaranth"/>
                <a:ea typeface="Amaranth"/>
                <a:cs typeface="Amaranth"/>
                <a:sym typeface="Amaranth"/>
              </a:rPr>
              <a:t>onderzoeken</a:t>
            </a:r>
            <a:r>
              <a:rPr lang="nl">
                <a:solidFill>
                  <a:srgbClr val="000000"/>
                </a:solidFill>
                <a:latin typeface="Amaranth"/>
                <a:ea typeface="Amaranth"/>
                <a:cs typeface="Amaranth"/>
                <a:sym typeface="Amaranth"/>
              </a:rPr>
              <a:t> en </a:t>
            </a:r>
            <a:r>
              <a:rPr lang="nl">
                <a:solidFill>
                  <a:srgbClr val="1D9ED9"/>
                </a:solidFill>
                <a:latin typeface="Amaranth"/>
                <a:ea typeface="Amaranth"/>
                <a:cs typeface="Amaranth"/>
                <a:sym typeface="Amaranth"/>
              </a:rPr>
              <a:t>ontdekken</a:t>
            </a:r>
            <a:r>
              <a:rPr lang="nl">
                <a:solidFill>
                  <a:srgbClr val="000000"/>
                </a:solidFill>
                <a:latin typeface="Amaranth"/>
                <a:ea typeface="Amaranth"/>
                <a:cs typeface="Amaranth"/>
                <a:sym typeface="Amaranth"/>
              </a:rPr>
              <a:t>.</a:t>
            </a:r>
            <a:endParaRPr>
              <a:solidFill>
                <a:srgbClr val="000000"/>
              </a:solidFill>
              <a:latin typeface="Amaranth"/>
              <a:ea typeface="Amaranth"/>
              <a:cs typeface="Amaranth"/>
              <a:sym typeface="Amaranth"/>
            </a:endParaRPr>
          </a:p>
        </p:txBody>
      </p:sp>
      <p:sp>
        <p:nvSpPr>
          <p:cNvPr id="513" name="Google Shape;513;p66"/>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6"/>
          <p:cNvSpPr/>
          <p:nvPr/>
        </p:nvSpPr>
        <p:spPr>
          <a:xfrm>
            <a:off x="274900" y="42286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6"/>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latin typeface="Amaranth"/>
                <a:ea typeface="Amaranth"/>
                <a:cs typeface="Amaranth"/>
                <a:sym typeface="Amaranth"/>
              </a:rPr>
              <a:t>‘Wereldoriënterende’ lezers: lezen als middel</a:t>
            </a:r>
            <a:endParaRPr b="1" sz="2400">
              <a:solidFill>
                <a:srgbClr val="000000"/>
              </a:solidFill>
              <a:latin typeface="Amaranth"/>
              <a:ea typeface="Amaranth"/>
              <a:cs typeface="Amaranth"/>
              <a:sym typeface="Amaranth"/>
            </a:endParaRPr>
          </a:p>
        </p:txBody>
      </p:sp>
      <p:sp>
        <p:nvSpPr>
          <p:cNvPr id="516" name="Google Shape;516;p66"/>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6"/>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8" name="Google Shape;518;p66"/>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519" name="Google Shape;519;p66"/>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40"/>
          <p:cNvPicPr preferRelativeResize="0"/>
          <p:nvPr/>
        </p:nvPicPr>
        <p:blipFill>
          <a:blip r:embed="rId3">
            <a:alphaModFix/>
          </a:blip>
          <a:stretch>
            <a:fillRect/>
          </a:stretch>
        </p:blipFill>
        <p:spPr>
          <a:xfrm>
            <a:off x="0" y="33783"/>
            <a:ext cx="9143986" cy="5143492"/>
          </a:xfrm>
          <a:prstGeom prst="rect">
            <a:avLst/>
          </a:prstGeom>
          <a:noFill/>
          <a:ln>
            <a:noFill/>
          </a:ln>
        </p:spPr>
      </p:pic>
      <p:sp>
        <p:nvSpPr>
          <p:cNvPr id="166" name="Google Shape;166;p40"/>
          <p:cNvSpPr/>
          <p:nvPr/>
        </p:nvSpPr>
        <p:spPr>
          <a:xfrm>
            <a:off x="274900" y="159925"/>
            <a:ext cx="8646300" cy="56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40"/>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40"/>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latin typeface="Amaranth"/>
                <a:ea typeface="Amaranth"/>
                <a:cs typeface="Amaranth"/>
                <a:sym typeface="Amaranth"/>
              </a:rPr>
              <a:t>Samen ontwikkelingen bijhouden: nieuwsselectie</a:t>
            </a:r>
            <a:endParaRPr b="1" sz="2400">
              <a:solidFill>
                <a:srgbClr val="000000"/>
              </a:solidFill>
              <a:latin typeface="Amaranth"/>
              <a:ea typeface="Amaranth"/>
              <a:cs typeface="Amaranth"/>
              <a:sym typeface="Amaranth"/>
            </a:endParaRPr>
          </a:p>
        </p:txBody>
      </p:sp>
      <p:sp>
        <p:nvSpPr>
          <p:cNvPr id="169" name="Google Shape;169;p40"/>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40"/>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0"/>
          <p:cNvSpPr txBox="1"/>
          <p:nvPr/>
        </p:nvSpPr>
        <p:spPr>
          <a:xfrm rot="5400000">
            <a:off x="7124850" y="2288275"/>
            <a:ext cx="3421800" cy="3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rgbClr val="FFFFFF"/>
                </a:solidFill>
                <a:latin typeface="Amaranth"/>
                <a:ea typeface="Amaranth"/>
                <a:cs typeface="Amaranth"/>
                <a:sym typeface="Amaranth"/>
              </a:rPr>
              <a:t>Bron: Leertijd.nl nieuwsselectie</a:t>
            </a:r>
            <a:endParaRPr sz="1000">
              <a:solidFill>
                <a:srgbClr val="FFFFFF"/>
              </a:solidFill>
              <a:latin typeface="Amaranth"/>
              <a:ea typeface="Amaranth"/>
              <a:cs typeface="Amaranth"/>
              <a:sym typeface="Amaranth"/>
            </a:endParaRPr>
          </a:p>
        </p:txBody>
      </p:sp>
      <p:pic>
        <p:nvPicPr>
          <p:cNvPr id="172" name="Google Shape;172;p40"/>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173" name="Google Shape;173;p40"/>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3" name="Shape 523"/>
        <p:cNvGrpSpPr/>
        <p:nvPr/>
      </p:nvGrpSpPr>
      <p:grpSpPr>
        <a:xfrm>
          <a:off x="0" y="0"/>
          <a:ext cx="0" cy="0"/>
          <a:chOff x="0" y="0"/>
          <a:chExt cx="0" cy="0"/>
        </a:xfrm>
      </p:grpSpPr>
      <p:sp>
        <p:nvSpPr>
          <p:cNvPr id="524" name="Google Shape;524;p67"/>
          <p:cNvSpPr txBox="1"/>
          <p:nvPr>
            <p:ph type="ctrTitle"/>
          </p:nvPr>
        </p:nvSpPr>
        <p:spPr>
          <a:xfrm>
            <a:off x="754750" y="1993775"/>
            <a:ext cx="65751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0"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2400">
                <a:solidFill>
                  <a:srgbClr val="000000"/>
                </a:solidFill>
                <a:latin typeface="Amaranth"/>
                <a:ea typeface="Amaranth"/>
                <a:cs typeface="Amaranth"/>
                <a:sym typeface="Amaranth"/>
              </a:rPr>
              <a:t>“</a:t>
            </a:r>
            <a:r>
              <a:rPr lang="nl" sz="2400">
                <a:solidFill>
                  <a:srgbClr val="1D9ED9"/>
                </a:solidFill>
                <a:latin typeface="Amaranth"/>
                <a:ea typeface="Amaranth"/>
                <a:cs typeface="Amaranth"/>
                <a:sym typeface="Amaranth"/>
              </a:rPr>
              <a:t>Verschillen in leesvaardigheid</a:t>
            </a:r>
            <a:r>
              <a:rPr lang="nl" sz="2400">
                <a:solidFill>
                  <a:srgbClr val="000000"/>
                </a:solidFill>
                <a:latin typeface="Amaranth"/>
                <a:ea typeface="Amaranth"/>
                <a:cs typeface="Amaranth"/>
                <a:sym typeface="Amaranth"/>
              </a:rPr>
              <a:t> tussen 5 en 8 jarigen ontstaan vooral doordat oudere kinderen meer </a:t>
            </a:r>
            <a:r>
              <a:rPr lang="nl" sz="2400">
                <a:solidFill>
                  <a:srgbClr val="1D9ED9"/>
                </a:solidFill>
                <a:latin typeface="Amaranth"/>
                <a:ea typeface="Amaranth"/>
                <a:cs typeface="Amaranth"/>
                <a:sym typeface="Amaranth"/>
              </a:rPr>
              <a:t>kennis</a:t>
            </a:r>
            <a:r>
              <a:rPr lang="nl" sz="2400">
                <a:solidFill>
                  <a:srgbClr val="000000"/>
                </a:solidFill>
                <a:latin typeface="Amaranth"/>
                <a:ea typeface="Amaranth"/>
                <a:cs typeface="Amaranth"/>
                <a:sym typeface="Amaranth"/>
              </a:rPr>
              <a:t> verwerken, niet door verschillen in hun onthoudcapaciteiten, redeneervaardigheden of controle over hun oogbeweging.”</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1800">
                <a:solidFill>
                  <a:srgbClr val="212121"/>
                </a:solidFill>
                <a:highlight>
                  <a:schemeClr val="lt1"/>
                </a:highlight>
                <a:latin typeface="Amaranth"/>
                <a:ea typeface="Amaranth"/>
                <a:cs typeface="Amaranth"/>
                <a:sym typeface="Amaranth"/>
              </a:rPr>
              <a:t>E.D. Hirsch</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b="0" lang="nl" sz="1800">
                <a:solidFill>
                  <a:srgbClr val="222222"/>
                </a:solidFill>
                <a:highlight>
                  <a:srgbClr val="FFFFFF"/>
                </a:highlight>
                <a:latin typeface="Amaranth"/>
                <a:ea typeface="Amaranth"/>
                <a:cs typeface="Amaranth"/>
                <a:sym typeface="Amaranth"/>
              </a:rPr>
              <a:t>professor emeritus of education University of Virginia</a:t>
            </a:r>
            <a:endParaRPr b="0" sz="1800">
              <a:solidFill>
                <a:srgbClr val="000000"/>
              </a:solidFill>
              <a:highlight>
                <a:srgbClr val="FFFFFF"/>
              </a:highlight>
              <a:latin typeface="Amaranth"/>
              <a:ea typeface="Amaranth"/>
              <a:cs typeface="Amaranth"/>
              <a:sym typeface="Amaranth"/>
            </a:endParaRPr>
          </a:p>
          <a:p>
            <a:pPr indent="0" lvl="0" marL="0" rtl="0" algn="ctr">
              <a:spcBef>
                <a:spcPts val="0"/>
              </a:spcBef>
              <a:spcAft>
                <a:spcPts val="0"/>
              </a:spcAft>
              <a:buNone/>
            </a:pPr>
            <a:r>
              <a:t/>
            </a:r>
            <a:endParaRPr b="0" sz="1800">
              <a:solidFill>
                <a:srgbClr val="000000"/>
              </a:solidFill>
              <a:highlight>
                <a:srgbClr val="FFFFFF"/>
              </a:highlight>
              <a:latin typeface="Amaranth"/>
              <a:ea typeface="Amaranth"/>
              <a:cs typeface="Amaranth"/>
              <a:sym typeface="Amaranth"/>
            </a:endParaRPr>
          </a:p>
          <a:p>
            <a:pPr indent="0" lvl="0" marL="0" rtl="0" algn="ctr">
              <a:spcBef>
                <a:spcPts val="0"/>
              </a:spcBef>
              <a:spcAft>
                <a:spcPts val="0"/>
              </a:spcAft>
              <a:buNone/>
            </a:pPr>
            <a:r>
              <a:t/>
            </a:r>
            <a:endParaRPr b="0" sz="1800">
              <a:solidFill>
                <a:srgbClr val="000000"/>
              </a:solidFill>
              <a:highlight>
                <a:srgbClr val="FFFFFF"/>
              </a:highlight>
              <a:latin typeface="Amaranth"/>
              <a:ea typeface="Amaranth"/>
              <a:cs typeface="Amaranth"/>
              <a:sym typeface="Amaranth"/>
            </a:endParaRPr>
          </a:p>
          <a:p>
            <a:pPr indent="0" lvl="0" marL="0" rtl="0" algn="ctr">
              <a:spcBef>
                <a:spcPts val="0"/>
              </a:spcBef>
              <a:spcAft>
                <a:spcPts val="0"/>
              </a:spcAft>
              <a:buNone/>
            </a:pPr>
            <a:r>
              <a:t/>
            </a:r>
            <a:endParaRPr b="0" sz="1800">
              <a:solidFill>
                <a:srgbClr val="000000"/>
              </a:solidFill>
              <a:highlight>
                <a:srgbClr val="FFFFFF"/>
              </a:highlight>
              <a:latin typeface="Amaranth"/>
              <a:ea typeface="Amaranth"/>
              <a:cs typeface="Amaranth"/>
              <a:sym typeface="Amaranth"/>
            </a:endParaRPr>
          </a:p>
          <a:p>
            <a:pPr indent="0" lvl="0" marL="0" rtl="0" algn="ctr">
              <a:spcBef>
                <a:spcPts val="0"/>
              </a:spcBef>
              <a:spcAft>
                <a:spcPts val="0"/>
              </a:spcAft>
              <a:buNone/>
            </a:pPr>
            <a:r>
              <a:t/>
            </a:r>
            <a:endParaRPr b="0" sz="1800">
              <a:latin typeface="Amaranth"/>
              <a:ea typeface="Amaranth"/>
              <a:cs typeface="Amaranth"/>
              <a:sym typeface="Amaranth"/>
            </a:endParaRPr>
          </a:p>
          <a:p>
            <a:pPr indent="0" lvl="0" marL="0" rtl="0" algn="ctr">
              <a:spcBef>
                <a:spcPts val="0"/>
              </a:spcBef>
              <a:spcAft>
                <a:spcPts val="0"/>
              </a:spcAft>
              <a:buNone/>
            </a:pPr>
            <a:r>
              <a:t/>
            </a:r>
            <a:endParaRPr b="0" sz="1800">
              <a:solidFill>
                <a:srgbClr val="000000"/>
              </a:solidFill>
              <a:highlight>
                <a:srgbClr val="FFFFFF"/>
              </a:highlight>
              <a:latin typeface="Amaranth"/>
              <a:ea typeface="Amaranth"/>
              <a:cs typeface="Amaranth"/>
              <a:sym typeface="Amaranth"/>
            </a:endParaRPr>
          </a:p>
          <a:p>
            <a:pPr indent="0" lvl="0" marL="0" rtl="0" algn="ctr">
              <a:spcBef>
                <a:spcPts val="0"/>
              </a:spcBef>
              <a:spcAft>
                <a:spcPts val="0"/>
              </a:spcAft>
              <a:buNone/>
            </a:pPr>
            <a:r>
              <a:rPr lang="nl" sz="1800">
                <a:solidFill>
                  <a:srgbClr val="000000"/>
                </a:solidFill>
                <a:latin typeface="Amaranth"/>
                <a:ea typeface="Amaranth"/>
                <a:cs typeface="Amaranth"/>
                <a:sym typeface="Amaranth"/>
              </a:rPr>
              <a:t> </a:t>
            </a:r>
            <a:endParaRPr sz="1800">
              <a:solidFill>
                <a:srgbClr val="000000"/>
              </a:solidFill>
              <a:latin typeface="Amaranth"/>
              <a:ea typeface="Amaranth"/>
              <a:cs typeface="Amaranth"/>
              <a:sym typeface="Amaranth"/>
            </a:endParaRPr>
          </a:p>
        </p:txBody>
      </p:sp>
      <p:sp>
        <p:nvSpPr>
          <p:cNvPr id="525" name="Google Shape;525;p67"/>
          <p:cNvSpPr/>
          <p:nvPr/>
        </p:nvSpPr>
        <p:spPr>
          <a:xfrm>
            <a:off x="274900" y="4943025"/>
            <a:ext cx="8646300" cy="444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7"/>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7" name="Google Shape;527;p67"/>
          <p:cNvSpPr txBox="1"/>
          <p:nvPr/>
        </p:nvSpPr>
        <p:spPr>
          <a:xfrm>
            <a:off x="8034100" y="159913"/>
            <a:ext cx="892500" cy="35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nl" sz="1000">
                <a:solidFill>
                  <a:srgbClr val="999999"/>
                </a:solidFill>
                <a:latin typeface="Paytone One"/>
                <a:ea typeface="Paytone One"/>
                <a:cs typeface="Paytone One"/>
                <a:sym typeface="Paytone One"/>
              </a:rPr>
              <a:t>leer</a:t>
            </a:r>
            <a:r>
              <a:rPr lang="nl" sz="1000">
                <a:solidFill>
                  <a:srgbClr val="1D9ED9"/>
                </a:solidFill>
                <a:latin typeface="Paytone One"/>
                <a:ea typeface="Paytone One"/>
                <a:cs typeface="Paytone One"/>
                <a:sym typeface="Paytone One"/>
              </a:rPr>
              <a:t>tijd.</a:t>
            </a:r>
            <a:r>
              <a:rPr lang="nl" sz="1000">
                <a:solidFill>
                  <a:srgbClr val="999999"/>
                </a:solidFill>
                <a:latin typeface="Paytone One"/>
                <a:ea typeface="Paytone One"/>
                <a:cs typeface="Paytone One"/>
                <a:sym typeface="Paytone One"/>
              </a:rPr>
              <a:t>nl</a:t>
            </a:r>
            <a:endParaRPr sz="1000">
              <a:solidFill>
                <a:srgbClr val="999999"/>
              </a:solidFill>
              <a:latin typeface="Paytone One"/>
              <a:ea typeface="Paytone One"/>
              <a:cs typeface="Paytone One"/>
              <a:sym typeface="Paytone One"/>
            </a:endParaRPr>
          </a:p>
        </p:txBody>
      </p:sp>
      <p:pic>
        <p:nvPicPr>
          <p:cNvPr id="528" name="Google Shape;528;p67"/>
          <p:cNvPicPr preferRelativeResize="0"/>
          <p:nvPr/>
        </p:nvPicPr>
        <p:blipFill>
          <a:blip r:embed="rId3">
            <a:alphaModFix/>
          </a:blip>
          <a:stretch>
            <a:fillRect/>
          </a:stretch>
        </p:blipFill>
        <p:spPr>
          <a:xfrm>
            <a:off x="274900" y="278650"/>
            <a:ext cx="1204700" cy="891475"/>
          </a:xfrm>
          <a:prstGeom prst="rect">
            <a:avLst/>
          </a:prstGeom>
          <a:noFill/>
          <a:ln cap="flat" cmpd="sng" w="9525">
            <a:solidFill>
              <a:srgbClr val="B7B7B7"/>
            </a:solidFill>
            <a:prstDash val="solid"/>
            <a:round/>
            <a:headEnd len="sm" w="sm" type="none"/>
            <a:tailEnd len="sm" w="sm" type="none"/>
          </a:ln>
        </p:spPr>
      </p:pic>
      <p:grpSp>
        <p:nvGrpSpPr>
          <p:cNvPr id="529" name="Google Shape;529;p67"/>
          <p:cNvGrpSpPr/>
          <p:nvPr/>
        </p:nvGrpSpPr>
        <p:grpSpPr>
          <a:xfrm>
            <a:off x="6221700" y="0"/>
            <a:ext cx="2922300" cy="5143500"/>
            <a:chOff x="6221700" y="0"/>
            <a:chExt cx="2922300" cy="5143500"/>
          </a:xfrm>
        </p:grpSpPr>
        <p:sp>
          <p:nvSpPr>
            <p:cNvPr id="530" name="Google Shape;530;p67"/>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67"/>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grpSp>
        <p:nvGrpSpPr>
          <p:cNvPr id="536" name="Google Shape;536;p68"/>
          <p:cNvGrpSpPr/>
          <p:nvPr/>
        </p:nvGrpSpPr>
        <p:grpSpPr>
          <a:xfrm>
            <a:off x="6221700" y="0"/>
            <a:ext cx="2922300" cy="5143500"/>
            <a:chOff x="6221700" y="0"/>
            <a:chExt cx="2922300" cy="5143500"/>
          </a:xfrm>
        </p:grpSpPr>
        <p:sp>
          <p:nvSpPr>
            <p:cNvPr id="537" name="Google Shape;537;p68"/>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68"/>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Cöp</a:t>
              </a:r>
              <a:r>
                <a:rPr lang="nl" sz="1000">
                  <a:solidFill>
                    <a:srgbClr val="999999"/>
                  </a:solidFill>
                  <a:latin typeface="Amaranth"/>
                  <a:ea typeface="Amaranth"/>
                  <a:cs typeface="Amaranth"/>
                  <a:sym typeface="Amaranth"/>
                </a:rPr>
                <a:t> (2021)</a:t>
              </a:r>
              <a:endParaRPr sz="1000">
                <a:solidFill>
                  <a:srgbClr val="999999"/>
                </a:solidFill>
                <a:latin typeface="Amaranth"/>
                <a:ea typeface="Amaranth"/>
                <a:cs typeface="Amaranth"/>
                <a:sym typeface="Amaranth"/>
              </a:endParaRPr>
            </a:p>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
        <p:nvSpPr>
          <p:cNvPr id="539" name="Google Shape;539;p68"/>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8"/>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68"/>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Van kennis naar vaardigheden naar vorming</a:t>
            </a:r>
            <a:endParaRPr b="1" sz="2400">
              <a:solidFill>
                <a:srgbClr val="000000"/>
              </a:solidFill>
              <a:latin typeface="Amaranth"/>
              <a:ea typeface="Amaranth"/>
              <a:cs typeface="Amaranth"/>
              <a:sym typeface="Amaranth"/>
            </a:endParaRPr>
          </a:p>
        </p:txBody>
      </p:sp>
      <p:sp>
        <p:nvSpPr>
          <p:cNvPr id="542" name="Google Shape;542;p68"/>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68"/>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4" name="Google Shape;544;p68"/>
          <p:cNvPicPr preferRelativeResize="0"/>
          <p:nvPr/>
        </p:nvPicPr>
        <p:blipFill>
          <a:blip r:embed="rId3">
            <a:alphaModFix/>
          </a:blip>
          <a:stretch>
            <a:fillRect/>
          </a:stretch>
        </p:blipFill>
        <p:spPr>
          <a:xfrm>
            <a:off x="340475" y="275288"/>
            <a:ext cx="610473" cy="350400"/>
          </a:xfrm>
          <a:prstGeom prst="rect">
            <a:avLst/>
          </a:prstGeom>
          <a:noFill/>
          <a:ln>
            <a:noFill/>
          </a:ln>
        </p:spPr>
      </p:pic>
      <p:sp>
        <p:nvSpPr>
          <p:cNvPr id="545" name="Google Shape;545;p68"/>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pic>
        <p:nvPicPr>
          <p:cNvPr id="546" name="Google Shape;546;p68"/>
          <p:cNvPicPr preferRelativeResize="0"/>
          <p:nvPr/>
        </p:nvPicPr>
        <p:blipFill>
          <a:blip r:embed="rId4">
            <a:alphaModFix/>
          </a:blip>
          <a:stretch>
            <a:fillRect/>
          </a:stretch>
        </p:blipFill>
        <p:spPr>
          <a:xfrm>
            <a:off x="152400" y="741050"/>
            <a:ext cx="7549128" cy="42463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9"/>
          <p:cNvSpPr txBox="1"/>
          <p:nvPr>
            <p:ph type="ctrTitle"/>
          </p:nvPr>
        </p:nvSpPr>
        <p:spPr>
          <a:xfrm>
            <a:off x="1204500" y="1993775"/>
            <a:ext cx="59817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0"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2400">
                <a:solidFill>
                  <a:srgbClr val="000000"/>
                </a:solidFill>
                <a:latin typeface="Amaranth"/>
                <a:ea typeface="Amaranth"/>
                <a:cs typeface="Amaranth"/>
                <a:sym typeface="Amaranth"/>
              </a:rPr>
              <a:t>“Alles wijst erop dat </a:t>
            </a:r>
            <a:r>
              <a:rPr lang="nl" sz="2400">
                <a:solidFill>
                  <a:srgbClr val="1D9ED9"/>
                </a:solidFill>
                <a:latin typeface="Amaranth"/>
                <a:ea typeface="Amaranth"/>
                <a:cs typeface="Amaranth"/>
                <a:sym typeface="Amaranth"/>
              </a:rPr>
              <a:t>veel achtergrondkennis</a:t>
            </a:r>
            <a:r>
              <a:rPr lang="nl" sz="2400">
                <a:solidFill>
                  <a:srgbClr val="000000"/>
                </a:solidFill>
                <a:latin typeface="Amaranth"/>
                <a:ea typeface="Amaranth"/>
                <a:cs typeface="Amaranth"/>
                <a:sym typeface="Amaranth"/>
              </a:rPr>
              <a:t> behorende bij het onderwerp van de tekst zelfs een matige leesvaardigheid </a:t>
            </a:r>
            <a:r>
              <a:rPr lang="nl" sz="2400">
                <a:solidFill>
                  <a:srgbClr val="1D9ED9"/>
                </a:solidFill>
                <a:latin typeface="Amaranth"/>
                <a:ea typeface="Amaranth"/>
                <a:cs typeface="Amaranth"/>
                <a:sym typeface="Amaranth"/>
              </a:rPr>
              <a:t>compenseert</a:t>
            </a:r>
            <a:r>
              <a:rPr lang="nl" sz="2400">
                <a:solidFill>
                  <a:srgbClr val="000000"/>
                </a:solidFill>
                <a:latin typeface="Amaranth"/>
                <a:ea typeface="Amaranth"/>
                <a:cs typeface="Amaranth"/>
                <a:sym typeface="Amaranth"/>
              </a:rPr>
              <a:t>.”</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3600">
              <a:solidFill>
                <a:srgbClr val="000000"/>
              </a:solidFill>
              <a:latin typeface="Amaranth"/>
              <a:ea typeface="Amaranth"/>
              <a:cs typeface="Amaranth"/>
              <a:sym typeface="Amaranth"/>
            </a:endParaRPr>
          </a:p>
          <a:p>
            <a:pPr indent="0" lvl="0" marL="0" rtl="0" algn="ctr">
              <a:spcBef>
                <a:spcPts val="0"/>
              </a:spcBef>
              <a:spcAft>
                <a:spcPts val="0"/>
              </a:spcAft>
              <a:buNone/>
            </a:pPr>
            <a:r>
              <a:rPr lang="nl" sz="1800">
                <a:solidFill>
                  <a:srgbClr val="212121"/>
                </a:solidFill>
                <a:highlight>
                  <a:srgbClr val="FFFFFF"/>
                </a:highlight>
                <a:latin typeface="Amaranth"/>
                <a:ea typeface="Amaranth"/>
                <a:cs typeface="Amaranth"/>
                <a:sym typeface="Amaranth"/>
              </a:rPr>
              <a:t>Nel K. Duke.</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b="0" lang="nl" sz="1800">
                <a:solidFill>
                  <a:srgbClr val="14171A"/>
                </a:solidFill>
                <a:latin typeface="Amaranth"/>
                <a:ea typeface="Amaranth"/>
                <a:cs typeface="Amaranth"/>
                <a:sym typeface="Amaranth"/>
              </a:rPr>
              <a:t>Professor aan de Universiteit van Michigan</a:t>
            </a:r>
            <a:endParaRPr b="0"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6000">
                <a:solidFill>
                  <a:srgbClr val="000000"/>
                </a:solidFill>
                <a:latin typeface="Gloria Hallelujah"/>
                <a:ea typeface="Gloria Hallelujah"/>
                <a:cs typeface="Gloria Hallelujah"/>
                <a:sym typeface="Gloria Hallelujah"/>
              </a:rPr>
              <a:t> </a:t>
            </a:r>
            <a:endParaRPr sz="6000">
              <a:solidFill>
                <a:srgbClr val="000000"/>
              </a:solidFill>
              <a:latin typeface="Gloria Hallelujah"/>
              <a:ea typeface="Gloria Hallelujah"/>
              <a:cs typeface="Gloria Hallelujah"/>
              <a:sym typeface="Gloria Hallelujah"/>
            </a:endParaRPr>
          </a:p>
        </p:txBody>
      </p:sp>
      <p:sp>
        <p:nvSpPr>
          <p:cNvPr id="552" name="Google Shape;552;p69"/>
          <p:cNvSpPr/>
          <p:nvPr/>
        </p:nvSpPr>
        <p:spPr>
          <a:xfrm>
            <a:off x="274900" y="4943025"/>
            <a:ext cx="8646300" cy="444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9"/>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54" name="Google Shape;554;p69"/>
          <p:cNvPicPr preferRelativeResize="0"/>
          <p:nvPr/>
        </p:nvPicPr>
        <p:blipFill>
          <a:blip r:embed="rId3">
            <a:alphaModFix/>
          </a:blip>
          <a:stretch>
            <a:fillRect/>
          </a:stretch>
        </p:blipFill>
        <p:spPr>
          <a:xfrm>
            <a:off x="274900" y="252288"/>
            <a:ext cx="929600" cy="929600"/>
          </a:xfrm>
          <a:prstGeom prst="rect">
            <a:avLst/>
          </a:prstGeom>
          <a:noFill/>
          <a:ln>
            <a:noFill/>
          </a:ln>
        </p:spPr>
      </p:pic>
      <p:sp>
        <p:nvSpPr>
          <p:cNvPr id="555" name="Google Shape;555;p69"/>
          <p:cNvSpPr txBox="1"/>
          <p:nvPr/>
        </p:nvSpPr>
        <p:spPr>
          <a:xfrm>
            <a:off x="8034100" y="159913"/>
            <a:ext cx="892500" cy="35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nl" sz="1000">
                <a:solidFill>
                  <a:srgbClr val="999999"/>
                </a:solidFill>
                <a:latin typeface="Paytone One"/>
                <a:ea typeface="Paytone One"/>
                <a:cs typeface="Paytone One"/>
                <a:sym typeface="Paytone One"/>
              </a:rPr>
              <a:t>leer</a:t>
            </a:r>
            <a:r>
              <a:rPr lang="nl" sz="1000">
                <a:solidFill>
                  <a:srgbClr val="1D9ED9"/>
                </a:solidFill>
                <a:latin typeface="Paytone One"/>
                <a:ea typeface="Paytone One"/>
                <a:cs typeface="Paytone One"/>
                <a:sym typeface="Paytone One"/>
              </a:rPr>
              <a:t>tijd.</a:t>
            </a:r>
            <a:r>
              <a:rPr lang="nl" sz="1000">
                <a:solidFill>
                  <a:srgbClr val="999999"/>
                </a:solidFill>
                <a:latin typeface="Paytone One"/>
                <a:ea typeface="Paytone One"/>
                <a:cs typeface="Paytone One"/>
                <a:sym typeface="Paytone One"/>
              </a:rPr>
              <a:t>nl</a:t>
            </a:r>
            <a:endParaRPr sz="1000">
              <a:solidFill>
                <a:srgbClr val="999999"/>
              </a:solidFill>
              <a:latin typeface="Paytone One"/>
              <a:ea typeface="Paytone One"/>
              <a:cs typeface="Paytone One"/>
              <a:sym typeface="Paytone One"/>
            </a:endParaRPr>
          </a:p>
        </p:txBody>
      </p:sp>
      <p:grpSp>
        <p:nvGrpSpPr>
          <p:cNvPr id="556" name="Google Shape;556;p69"/>
          <p:cNvGrpSpPr/>
          <p:nvPr/>
        </p:nvGrpSpPr>
        <p:grpSpPr>
          <a:xfrm>
            <a:off x="6221700" y="0"/>
            <a:ext cx="2922300" cy="5143500"/>
            <a:chOff x="6221700" y="0"/>
            <a:chExt cx="2922300" cy="5143500"/>
          </a:xfrm>
        </p:grpSpPr>
        <p:sp>
          <p:nvSpPr>
            <p:cNvPr id="557" name="Google Shape;557;p69"/>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69"/>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70"/>
          <p:cNvPicPr preferRelativeResize="0"/>
          <p:nvPr/>
        </p:nvPicPr>
        <p:blipFill>
          <a:blip r:embed="rId3">
            <a:alphaModFix/>
          </a:blip>
          <a:stretch>
            <a:fillRect/>
          </a:stretch>
        </p:blipFill>
        <p:spPr>
          <a:xfrm>
            <a:off x="0" y="0"/>
            <a:ext cx="9144019" cy="5143500"/>
          </a:xfrm>
          <a:prstGeom prst="rect">
            <a:avLst/>
          </a:prstGeom>
          <a:noFill/>
          <a:ln>
            <a:noFill/>
          </a:ln>
        </p:spPr>
      </p:pic>
      <p:sp>
        <p:nvSpPr>
          <p:cNvPr id="564" name="Google Shape;564;p70"/>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000">
                <a:solidFill>
                  <a:schemeClr val="dk1"/>
                </a:solidFill>
                <a:latin typeface="Amaranth"/>
                <a:ea typeface="Amaranth"/>
                <a:cs typeface="Amaranth"/>
                <a:sym typeface="Amaranth"/>
              </a:rPr>
              <a:t>Bron: Goossens &amp; Vermeer (2009)</a:t>
            </a:r>
            <a:endParaRPr sz="1000">
              <a:solidFill>
                <a:schemeClr val="dk1"/>
              </a:solidFill>
              <a:latin typeface="Lato"/>
              <a:ea typeface="Lato"/>
              <a:cs typeface="Lato"/>
              <a:sym typeface="Lato"/>
            </a:endParaRPr>
          </a:p>
        </p:txBody>
      </p:sp>
      <p:sp>
        <p:nvSpPr>
          <p:cNvPr id="565" name="Google Shape;565;p70"/>
          <p:cNvSpPr/>
          <p:nvPr/>
        </p:nvSpPr>
        <p:spPr>
          <a:xfrm>
            <a:off x="274900" y="159925"/>
            <a:ext cx="8646300" cy="564000"/>
          </a:xfrm>
          <a:prstGeom prst="rect">
            <a:avLst/>
          </a:prstGeom>
          <a:solidFill>
            <a:srgbClr val="FFFFFF">
              <a:alpha val="8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70"/>
          <p:cNvSpPr txBox="1"/>
          <p:nvPr>
            <p:ph idx="1" type="body"/>
          </p:nvPr>
        </p:nvSpPr>
        <p:spPr>
          <a:xfrm>
            <a:off x="274900" y="182125"/>
            <a:ext cx="8646300" cy="519600"/>
          </a:xfrm>
          <a:prstGeom prst="rect">
            <a:avLst/>
          </a:prstGeom>
          <a:solidFill>
            <a:srgbClr val="FFFFFF">
              <a:alpha val="92540"/>
            </a:srgbClr>
          </a:solidFill>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latin typeface="Amaranth"/>
                <a:ea typeface="Amaranth"/>
                <a:cs typeface="Amaranth"/>
                <a:sym typeface="Amaranth"/>
              </a:rPr>
              <a:t>Kennis als basis voor tekstdekking</a:t>
            </a:r>
            <a:endParaRPr b="1" sz="2400">
              <a:solidFill>
                <a:srgbClr val="000000"/>
              </a:solidFill>
              <a:latin typeface="Amaranth"/>
              <a:ea typeface="Amaranth"/>
              <a:cs typeface="Amaranth"/>
              <a:sym typeface="Amaranth"/>
            </a:endParaRPr>
          </a:p>
        </p:txBody>
      </p:sp>
      <p:sp>
        <p:nvSpPr>
          <p:cNvPr id="567" name="Google Shape;567;p70"/>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70"/>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70"/>
          <p:cNvSpPr/>
          <p:nvPr/>
        </p:nvSpPr>
        <p:spPr>
          <a:xfrm>
            <a:off x="274900" y="4218675"/>
            <a:ext cx="8646300" cy="7242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70"/>
          <p:cNvSpPr txBox="1"/>
          <p:nvPr>
            <p:ph idx="4294967295" type="ctrTitle"/>
          </p:nvPr>
        </p:nvSpPr>
        <p:spPr>
          <a:xfrm>
            <a:off x="407500" y="3783225"/>
            <a:ext cx="8381100" cy="1159800"/>
          </a:xfrm>
          <a:prstGeom prst="rect">
            <a:avLst/>
          </a:prstGeom>
        </p:spPr>
        <p:txBody>
          <a:bodyPr anchorCtr="0" anchor="b"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b="0" lang="nl" sz="1800">
                <a:latin typeface="Amaranth"/>
                <a:ea typeface="Amaranth"/>
                <a:cs typeface="Amaranth"/>
                <a:sym typeface="Amaranth"/>
              </a:rPr>
              <a:t>Als je minder dan </a:t>
            </a:r>
            <a:r>
              <a:rPr b="0" lang="nl" sz="1800">
                <a:solidFill>
                  <a:srgbClr val="1D9ED9"/>
                </a:solidFill>
                <a:latin typeface="Amaranth"/>
                <a:ea typeface="Amaranth"/>
                <a:cs typeface="Amaranth"/>
                <a:sym typeface="Amaranth"/>
              </a:rPr>
              <a:t>90% van de woorden</a:t>
            </a:r>
            <a:r>
              <a:rPr b="0" lang="nl" sz="1800">
                <a:latin typeface="Amaranth"/>
                <a:ea typeface="Amaranth"/>
                <a:cs typeface="Amaranth"/>
                <a:sym typeface="Amaranth"/>
              </a:rPr>
              <a:t> in een tekst kent,                                            is het begrijpen van de inhoud niet of nauwelijks mogelijk.</a:t>
            </a:r>
            <a:endParaRPr b="0" sz="1800">
              <a:solidFill>
                <a:srgbClr val="1D9ED9"/>
              </a:solidFill>
              <a:latin typeface="Amaranth"/>
              <a:ea typeface="Amaranth"/>
              <a:cs typeface="Amaranth"/>
              <a:sym typeface="Amaranth"/>
            </a:endParaRPr>
          </a:p>
        </p:txBody>
      </p:sp>
      <p:pic>
        <p:nvPicPr>
          <p:cNvPr id="571" name="Google Shape;571;p70"/>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572" name="Google Shape;572;p70"/>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71"/>
          <p:cNvPicPr preferRelativeResize="0"/>
          <p:nvPr/>
        </p:nvPicPr>
        <p:blipFill rotWithShape="1">
          <a:blip r:embed="rId3">
            <a:alphaModFix/>
          </a:blip>
          <a:srcRect b="9" l="0" r="0" t="9"/>
          <a:stretch/>
        </p:blipFill>
        <p:spPr>
          <a:xfrm>
            <a:off x="13025" y="-36800"/>
            <a:ext cx="9144000" cy="5143500"/>
          </a:xfrm>
          <a:prstGeom prst="rect">
            <a:avLst/>
          </a:prstGeom>
          <a:noFill/>
          <a:ln cap="flat" cmpd="sng" w="9525">
            <a:solidFill>
              <a:schemeClr val="dk2"/>
            </a:solidFill>
            <a:prstDash val="solid"/>
            <a:round/>
            <a:headEnd len="sm" w="sm" type="none"/>
            <a:tailEnd len="sm" w="sm" type="none"/>
          </a:ln>
        </p:spPr>
      </p:pic>
      <p:sp>
        <p:nvSpPr>
          <p:cNvPr id="578" name="Google Shape;578;p71"/>
          <p:cNvSpPr/>
          <p:nvPr/>
        </p:nvSpPr>
        <p:spPr>
          <a:xfrm>
            <a:off x="248850" y="165600"/>
            <a:ext cx="8646300" cy="56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1"/>
          <p:cNvSpPr txBox="1"/>
          <p:nvPr>
            <p:ph idx="1" type="body"/>
          </p:nvPr>
        </p:nvSpPr>
        <p:spPr>
          <a:xfrm>
            <a:off x="248850" y="150400"/>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b="1" lang="nl" sz="2400">
                <a:latin typeface="Amaranth"/>
                <a:ea typeface="Amaranth"/>
                <a:cs typeface="Amaranth"/>
                <a:sym typeface="Amaranth"/>
              </a:rPr>
              <a:t>Kennis als basis voor (snelle) woordherkenning</a:t>
            </a:r>
            <a:endParaRPr b="1" sz="2400">
              <a:solidFill>
                <a:srgbClr val="000000"/>
              </a:solidFill>
              <a:latin typeface="Amaranth"/>
              <a:ea typeface="Amaranth"/>
              <a:cs typeface="Amaranth"/>
              <a:sym typeface="Amaranth"/>
            </a:endParaRPr>
          </a:p>
        </p:txBody>
      </p:sp>
      <p:sp>
        <p:nvSpPr>
          <p:cNvPr id="580" name="Google Shape;580;p71"/>
          <p:cNvSpPr/>
          <p:nvPr/>
        </p:nvSpPr>
        <p:spPr>
          <a:xfrm>
            <a:off x="248850" y="7023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71"/>
          <p:cNvSpPr/>
          <p:nvPr/>
        </p:nvSpPr>
        <p:spPr>
          <a:xfrm>
            <a:off x="248850" y="16560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71"/>
          <p:cNvSpPr txBox="1"/>
          <p:nvPr/>
        </p:nvSpPr>
        <p:spPr>
          <a:xfrm>
            <a:off x="2276500" y="2040988"/>
            <a:ext cx="4643100" cy="987900"/>
          </a:xfrm>
          <a:prstGeom prst="rect">
            <a:avLst/>
          </a:prstGeom>
          <a:solidFill>
            <a:srgbClr val="FFFFFF"/>
          </a:solid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360"/>
              </a:spcBef>
              <a:spcAft>
                <a:spcPts val="0"/>
              </a:spcAft>
              <a:buNone/>
            </a:pPr>
            <a:r>
              <a:rPr lang="nl" sz="4800"/>
              <a:t>stedelijk</a:t>
            </a:r>
            <a:endParaRPr sz="4800"/>
          </a:p>
        </p:txBody>
      </p:sp>
      <p:sp>
        <p:nvSpPr>
          <p:cNvPr id="583" name="Google Shape;583;p71"/>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4" name="Google Shape;584;p71"/>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585" name="Google Shape;585;p71"/>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
        <p:nvSpPr>
          <p:cNvPr id="586" name="Google Shape;586;p71"/>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1"/>
          <p:cNvSpPr/>
          <p:nvPr/>
        </p:nvSpPr>
        <p:spPr>
          <a:xfrm>
            <a:off x="274900" y="4218675"/>
            <a:ext cx="8646300" cy="7242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1"/>
          <p:cNvSpPr txBox="1"/>
          <p:nvPr>
            <p:ph idx="4294967295" type="ctrTitle"/>
          </p:nvPr>
        </p:nvSpPr>
        <p:spPr>
          <a:xfrm>
            <a:off x="407500" y="3783225"/>
            <a:ext cx="6032700" cy="1159800"/>
          </a:xfrm>
          <a:prstGeom prst="rect">
            <a:avLst/>
          </a:prstGeom>
        </p:spPr>
        <p:txBody>
          <a:bodyPr anchorCtr="0" anchor="b"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b="0" lang="nl" sz="1800">
                <a:latin typeface="Amaranth"/>
                <a:ea typeface="Amaranth"/>
                <a:cs typeface="Amaranth"/>
                <a:sym typeface="Amaranth"/>
              </a:rPr>
              <a:t>Het </a:t>
            </a:r>
            <a:r>
              <a:rPr b="0" lang="nl" sz="1800">
                <a:solidFill>
                  <a:srgbClr val="1D9ED9"/>
                </a:solidFill>
                <a:latin typeface="Amaranth"/>
                <a:ea typeface="Amaranth"/>
                <a:cs typeface="Amaranth"/>
                <a:sym typeface="Amaranth"/>
              </a:rPr>
              <a:t>niet kennen</a:t>
            </a:r>
            <a:r>
              <a:rPr b="0" lang="nl" sz="1800">
                <a:latin typeface="Amaranth"/>
                <a:ea typeface="Amaranth"/>
                <a:cs typeface="Amaranth"/>
                <a:sym typeface="Amaranth"/>
              </a:rPr>
              <a:t> van een woord, </a:t>
            </a:r>
            <a:r>
              <a:rPr b="0" lang="nl" sz="1800">
                <a:solidFill>
                  <a:srgbClr val="1D9ED9"/>
                </a:solidFill>
                <a:latin typeface="Amaranth"/>
                <a:ea typeface="Amaranth"/>
                <a:cs typeface="Amaranth"/>
                <a:sym typeface="Amaranth"/>
              </a:rPr>
              <a:t>vertraagt</a:t>
            </a:r>
            <a:r>
              <a:rPr b="0" lang="nl" sz="1800">
                <a:latin typeface="Amaranth"/>
                <a:ea typeface="Amaranth"/>
                <a:cs typeface="Amaranth"/>
                <a:sym typeface="Amaranth"/>
              </a:rPr>
              <a:t> de woordherkenning en daarmee de leessnelheid.</a:t>
            </a:r>
            <a:endParaRPr b="0" sz="1800">
              <a:solidFill>
                <a:srgbClr val="1D9ED9"/>
              </a:solidFill>
              <a:latin typeface="Amaranth"/>
              <a:ea typeface="Amaranth"/>
              <a:cs typeface="Amaranth"/>
              <a:sym typeface="Amaranth"/>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2" name="Shape 592"/>
        <p:cNvGrpSpPr/>
        <p:nvPr/>
      </p:nvGrpSpPr>
      <p:grpSpPr>
        <a:xfrm>
          <a:off x="0" y="0"/>
          <a:ext cx="0" cy="0"/>
          <a:chOff x="0" y="0"/>
          <a:chExt cx="0" cy="0"/>
        </a:xfrm>
      </p:grpSpPr>
      <p:sp>
        <p:nvSpPr>
          <p:cNvPr id="593" name="Google Shape;593;p72"/>
          <p:cNvSpPr txBox="1"/>
          <p:nvPr>
            <p:ph type="ctrTitle"/>
          </p:nvPr>
        </p:nvSpPr>
        <p:spPr>
          <a:xfrm>
            <a:off x="754750" y="1993775"/>
            <a:ext cx="65673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0"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2400">
                <a:solidFill>
                  <a:srgbClr val="000000"/>
                </a:solidFill>
                <a:latin typeface="Amaranth"/>
                <a:ea typeface="Amaranth"/>
                <a:cs typeface="Amaranth"/>
                <a:sym typeface="Amaranth"/>
              </a:rPr>
              <a:t>“Teveel schoolleiders en leerkrachten denken dat minder </a:t>
            </a:r>
            <a:r>
              <a:rPr lang="nl" sz="2400">
                <a:solidFill>
                  <a:srgbClr val="1D9ED9"/>
                </a:solidFill>
                <a:latin typeface="Amaranth"/>
                <a:ea typeface="Amaranth"/>
                <a:cs typeface="Amaranth"/>
                <a:sym typeface="Amaranth"/>
              </a:rPr>
              <a:t>schrijven</a:t>
            </a:r>
            <a:r>
              <a:rPr lang="nl" sz="2400">
                <a:solidFill>
                  <a:srgbClr val="000000"/>
                </a:solidFill>
                <a:latin typeface="Amaranth"/>
                <a:ea typeface="Amaranth"/>
                <a:cs typeface="Amaranth"/>
                <a:sym typeface="Amaranth"/>
              </a:rPr>
              <a:t> tijd oplevert die besteed kan worden aan het verbeteren van de </a:t>
            </a:r>
            <a:r>
              <a:rPr lang="nl" sz="2400">
                <a:solidFill>
                  <a:srgbClr val="1D9ED9"/>
                </a:solidFill>
                <a:latin typeface="Amaranth"/>
                <a:ea typeface="Amaranth"/>
                <a:cs typeface="Amaranth"/>
                <a:sym typeface="Amaranth"/>
              </a:rPr>
              <a:t>leesresulstaten</a:t>
            </a:r>
            <a:r>
              <a:rPr lang="nl" sz="2400">
                <a:solidFill>
                  <a:srgbClr val="000000"/>
                </a:solidFill>
                <a:latin typeface="Amaranth"/>
                <a:ea typeface="Amaranth"/>
                <a:cs typeface="Amaranth"/>
                <a:sym typeface="Amaranth"/>
              </a:rPr>
              <a:t>. Maar juist het schrijven kan leesprestaties </a:t>
            </a:r>
            <a:r>
              <a:rPr lang="nl" sz="2400">
                <a:solidFill>
                  <a:srgbClr val="1D9ED9"/>
                </a:solidFill>
                <a:latin typeface="Amaranth"/>
                <a:ea typeface="Amaranth"/>
                <a:cs typeface="Amaranth"/>
                <a:sym typeface="Amaranth"/>
              </a:rPr>
              <a:t>meetbaar verbeteren</a:t>
            </a:r>
            <a:r>
              <a:rPr lang="nl" sz="2400">
                <a:solidFill>
                  <a:srgbClr val="000000"/>
                </a:solidFill>
                <a:latin typeface="Amaranth"/>
                <a:ea typeface="Amaranth"/>
                <a:cs typeface="Amaranth"/>
                <a:sym typeface="Amaranth"/>
              </a:rPr>
              <a:t>.”</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1800">
                <a:solidFill>
                  <a:srgbClr val="212121"/>
                </a:solidFill>
                <a:highlight>
                  <a:srgbClr val="FFFFFF"/>
                </a:highlight>
                <a:latin typeface="Amaranth"/>
                <a:ea typeface="Amaranth"/>
                <a:cs typeface="Amaranth"/>
                <a:sym typeface="Amaranth"/>
              </a:rPr>
              <a:t>Timothy Shanahan</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b="0" lang="nl" sz="1800">
                <a:solidFill>
                  <a:srgbClr val="14171A"/>
                </a:solidFill>
                <a:latin typeface="Amaranth"/>
                <a:ea typeface="Amaranth"/>
                <a:cs typeface="Amaranth"/>
                <a:sym typeface="Amaranth"/>
              </a:rPr>
              <a:t>Professor Emeritus aan de University of Illinois at Chi­cago </a:t>
            </a:r>
            <a:endParaRPr b="0" sz="1800">
              <a:solidFill>
                <a:srgbClr val="14171A"/>
              </a:solidFill>
              <a:latin typeface="Amaranth"/>
              <a:ea typeface="Amaranth"/>
              <a:cs typeface="Amaranth"/>
              <a:sym typeface="Amaranth"/>
            </a:endParaRPr>
          </a:p>
          <a:p>
            <a:pPr indent="0" lvl="0" marL="0" rtl="0" algn="ctr">
              <a:spcBef>
                <a:spcPts val="0"/>
              </a:spcBef>
              <a:spcAft>
                <a:spcPts val="0"/>
              </a:spcAft>
              <a:buNone/>
            </a:pPr>
            <a:r>
              <a:rPr b="0" lang="nl" sz="1800">
                <a:solidFill>
                  <a:srgbClr val="14171A"/>
                </a:solidFill>
                <a:latin typeface="Amaranth"/>
                <a:ea typeface="Amaranth"/>
                <a:cs typeface="Amaranth"/>
                <a:sym typeface="Amaranth"/>
              </a:rPr>
              <a:t>en founding di­rector van het UIC Center for Literacy</a:t>
            </a:r>
            <a:endParaRPr b="0"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6000">
                <a:solidFill>
                  <a:srgbClr val="000000"/>
                </a:solidFill>
                <a:latin typeface="Gloria Hallelujah"/>
                <a:ea typeface="Gloria Hallelujah"/>
                <a:cs typeface="Gloria Hallelujah"/>
                <a:sym typeface="Gloria Hallelujah"/>
              </a:rPr>
              <a:t> </a:t>
            </a:r>
            <a:endParaRPr sz="6000">
              <a:solidFill>
                <a:srgbClr val="000000"/>
              </a:solidFill>
              <a:latin typeface="Gloria Hallelujah"/>
              <a:ea typeface="Gloria Hallelujah"/>
              <a:cs typeface="Gloria Hallelujah"/>
              <a:sym typeface="Gloria Hallelujah"/>
            </a:endParaRPr>
          </a:p>
        </p:txBody>
      </p:sp>
      <p:sp>
        <p:nvSpPr>
          <p:cNvPr id="594" name="Google Shape;594;p72"/>
          <p:cNvSpPr/>
          <p:nvPr/>
        </p:nvSpPr>
        <p:spPr>
          <a:xfrm>
            <a:off x="274900" y="4943025"/>
            <a:ext cx="8646300" cy="444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72"/>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96" name="Google Shape;596;p72"/>
          <p:cNvPicPr preferRelativeResize="0"/>
          <p:nvPr/>
        </p:nvPicPr>
        <p:blipFill>
          <a:blip r:embed="rId3">
            <a:alphaModFix/>
          </a:blip>
          <a:stretch>
            <a:fillRect/>
          </a:stretch>
        </p:blipFill>
        <p:spPr>
          <a:xfrm>
            <a:off x="274898" y="263998"/>
            <a:ext cx="739550" cy="739550"/>
          </a:xfrm>
          <a:prstGeom prst="rect">
            <a:avLst/>
          </a:prstGeom>
          <a:noFill/>
          <a:ln cap="flat" cmpd="sng" w="9525">
            <a:solidFill>
              <a:srgbClr val="999999"/>
            </a:solidFill>
            <a:prstDash val="solid"/>
            <a:round/>
            <a:headEnd len="sm" w="sm" type="none"/>
            <a:tailEnd len="sm" w="sm" type="none"/>
          </a:ln>
        </p:spPr>
      </p:pic>
      <p:grpSp>
        <p:nvGrpSpPr>
          <p:cNvPr id="597" name="Google Shape;597;p72"/>
          <p:cNvGrpSpPr/>
          <p:nvPr/>
        </p:nvGrpSpPr>
        <p:grpSpPr>
          <a:xfrm>
            <a:off x="6221700" y="0"/>
            <a:ext cx="2922300" cy="5143500"/>
            <a:chOff x="6221700" y="0"/>
            <a:chExt cx="2922300" cy="5143500"/>
          </a:xfrm>
        </p:grpSpPr>
        <p:sp>
          <p:nvSpPr>
            <p:cNvPr id="598" name="Google Shape;598;p72"/>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72"/>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grpSp>
        <p:nvGrpSpPr>
          <p:cNvPr id="604" name="Google Shape;604;p73"/>
          <p:cNvGrpSpPr/>
          <p:nvPr/>
        </p:nvGrpSpPr>
        <p:grpSpPr>
          <a:xfrm>
            <a:off x="6221700" y="0"/>
            <a:ext cx="2922300" cy="5143500"/>
            <a:chOff x="6221700" y="0"/>
            <a:chExt cx="2922300" cy="5143500"/>
          </a:xfrm>
        </p:grpSpPr>
        <p:sp>
          <p:nvSpPr>
            <p:cNvPr id="605" name="Google Shape;605;p73"/>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73"/>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000">
                  <a:solidFill>
                    <a:srgbClr val="999999"/>
                  </a:solidFill>
                  <a:latin typeface="Lato"/>
                  <a:ea typeface="Lato"/>
                  <a:cs typeface="Lato"/>
                  <a:sym typeface="Lato"/>
                </a:rPr>
                <a:t>Bron: Cöp, J. (2022). Verbetertraject Leesonderwijs.</a:t>
              </a:r>
              <a:endParaRPr sz="1000">
                <a:solidFill>
                  <a:srgbClr val="999999"/>
                </a:solidFill>
                <a:latin typeface="Lato"/>
                <a:ea typeface="Lato"/>
                <a:cs typeface="Lato"/>
                <a:sym typeface="Lato"/>
              </a:endParaRPr>
            </a:p>
          </p:txBody>
        </p:sp>
      </p:grpSp>
      <p:sp>
        <p:nvSpPr>
          <p:cNvPr id="607" name="Google Shape;607;p73"/>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3"/>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73"/>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  </a:t>
            </a:r>
            <a:r>
              <a:rPr b="1" lang="nl" sz="2400">
                <a:solidFill>
                  <a:srgbClr val="000000"/>
                </a:solidFill>
                <a:latin typeface="Amaranth"/>
                <a:ea typeface="Amaranth"/>
                <a:cs typeface="Amaranth"/>
                <a:sym typeface="Amaranth"/>
              </a:rPr>
              <a:t>Van aanbod naar aanpak</a:t>
            </a:r>
            <a:endParaRPr b="1" sz="2400">
              <a:solidFill>
                <a:srgbClr val="000000"/>
              </a:solidFill>
              <a:latin typeface="Amaranth"/>
              <a:ea typeface="Amaranth"/>
              <a:cs typeface="Amaranth"/>
              <a:sym typeface="Amaranth"/>
            </a:endParaRPr>
          </a:p>
        </p:txBody>
      </p:sp>
      <p:sp>
        <p:nvSpPr>
          <p:cNvPr id="610" name="Google Shape;610;p73"/>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73"/>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2" name="Google Shape;612;p73"/>
          <p:cNvPicPr preferRelativeResize="0"/>
          <p:nvPr/>
        </p:nvPicPr>
        <p:blipFill>
          <a:blip r:embed="rId3">
            <a:alphaModFix/>
          </a:blip>
          <a:stretch>
            <a:fillRect/>
          </a:stretch>
        </p:blipFill>
        <p:spPr>
          <a:xfrm>
            <a:off x="270175" y="893500"/>
            <a:ext cx="6946790" cy="3897125"/>
          </a:xfrm>
          <a:prstGeom prst="rect">
            <a:avLst/>
          </a:prstGeom>
          <a:noFill/>
          <a:ln cap="flat" cmpd="sng" w="9525">
            <a:solidFill>
              <a:srgbClr val="999999"/>
            </a:solidFill>
            <a:prstDash val="solid"/>
            <a:round/>
            <a:headEnd len="sm" w="sm" type="none"/>
            <a:tailEnd len="sm" w="sm" type="none"/>
          </a:ln>
        </p:spPr>
      </p:pic>
      <p:pic>
        <p:nvPicPr>
          <p:cNvPr id="613" name="Google Shape;613;p73"/>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614" name="Google Shape;614;p73"/>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id="619" name="Google Shape;619;p74"/>
          <p:cNvPicPr preferRelativeResize="0"/>
          <p:nvPr/>
        </p:nvPicPr>
        <p:blipFill>
          <a:blip r:embed="rId3">
            <a:alphaModFix/>
          </a:blip>
          <a:stretch>
            <a:fillRect/>
          </a:stretch>
        </p:blipFill>
        <p:spPr>
          <a:xfrm>
            <a:off x="0" y="-5"/>
            <a:ext cx="9144000" cy="5143513"/>
          </a:xfrm>
          <a:prstGeom prst="rect">
            <a:avLst/>
          </a:prstGeom>
          <a:noFill/>
          <a:ln>
            <a:noFill/>
          </a:ln>
        </p:spPr>
      </p:pic>
      <p:sp>
        <p:nvSpPr>
          <p:cNvPr id="620" name="Google Shape;620;p74"/>
          <p:cNvSpPr/>
          <p:nvPr/>
        </p:nvSpPr>
        <p:spPr>
          <a:xfrm>
            <a:off x="274900" y="159925"/>
            <a:ext cx="8646300" cy="564000"/>
          </a:xfrm>
          <a:prstGeom prst="rect">
            <a:avLst/>
          </a:prstGeom>
          <a:solidFill>
            <a:srgbClr val="FFFFFF">
              <a:alpha val="8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74"/>
          <p:cNvSpPr txBox="1"/>
          <p:nvPr>
            <p:ph idx="1" type="body"/>
          </p:nvPr>
        </p:nvSpPr>
        <p:spPr>
          <a:xfrm>
            <a:off x="274900" y="182200"/>
            <a:ext cx="8646300" cy="5196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rPr b="1" lang="nl" sz="2400">
                <a:latin typeface="Amaranth"/>
                <a:ea typeface="Amaranth"/>
                <a:cs typeface="Amaranth"/>
                <a:sym typeface="Amaranth"/>
              </a:rPr>
              <a:t>Vlot lezen: Hoe sneller hoe beter?</a:t>
            </a:r>
            <a:endParaRPr b="1" sz="2400">
              <a:solidFill>
                <a:srgbClr val="000000"/>
              </a:solidFill>
              <a:latin typeface="Amaranth"/>
              <a:ea typeface="Amaranth"/>
              <a:cs typeface="Amaranth"/>
              <a:sym typeface="Amaranth"/>
            </a:endParaRPr>
          </a:p>
        </p:txBody>
      </p:sp>
      <p:sp>
        <p:nvSpPr>
          <p:cNvPr id="622" name="Google Shape;622;p74"/>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sp>
        <p:nvSpPr>
          <p:cNvPr id="623" name="Google Shape;623;p74"/>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rgbClr val="A08CDC"/>
              </a:solidFill>
            </a:endParaRPr>
          </a:p>
        </p:txBody>
      </p:sp>
      <p:sp>
        <p:nvSpPr>
          <p:cNvPr id="624" name="Google Shape;624;p74"/>
          <p:cNvSpPr/>
          <p:nvPr/>
        </p:nvSpPr>
        <p:spPr>
          <a:xfrm>
            <a:off x="274894" y="4225950"/>
            <a:ext cx="8646300" cy="7173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74"/>
          <p:cNvSpPr txBox="1"/>
          <p:nvPr>
            <p:ph idx="4294967295" type="ctrTitle"/>
          </p:nvPr>
        </p:nvSpPr>
        <p:spPr>
          <a:xfrm>
            <a:off x="274900" y="3783450"/>
            <a:ext cx="8381100" cy="1159800"/>
          </a:xfrm>
          <a:prstGeom prst="rect">
            <a:avLst/>
          </a:prstGeom>
        </p:spPr>
        <p:txBody>
          <a:bodyPr anchorCtr="0" anchor="b" bIns="91425" lIns="91425" spcFirstLastPara="1" rIns="91425" wrap="square" tIns="91425">
            <a:noAutofit/>
          </a:bodyPr>
          <a:lstStyle/>
          <a:p>
            <a:pPr indent="0" lvl="0" marL="0" rtl="0" algn="l">
              <a:lnSpc>
                <a:spcPct val="90000"/>
              </a:lnSpc>
              <a:spcBef>
                <a:spcPts val="800"/>
              </a:spcBef>
              <a:spcAft>
                <a:spcPts val="0"/>
              </a:spcAft>
              <a:buNone/>
            </a:pPr>
            <a:r>
              <a:rPr b="0" lang="nl" sz="1800">
                <a:latin typeface="Amaranth"/>
                <a:ea typeface="Amaranth"/>
                <a:cs typeface="Amaranth"/>
                <a:sym typeface="Amaranth"/>
              </a:rPr>
              <a:t>Als leessnelheid een </a:t>
            </a:r>
            <a:r>
              <a:rPr b="0" lang="nl" sz="1800">
                <a:solidFill>
                  <a:srgbClr val="1D9ED9"/>
                </a:solidFill>
                <a:latin typeface="Amaranth"/>
                <a:ea typeface="Amaranth"/>
                <a:cs typeface="Amaranth"/>
                <a:sym typeface="Amaranth"/>
              </a:rPr>
              <a:t>doel op zich</a:t>
            </a:r>
            <a:r>
              <a:rPr b="0" lang="nl" sz="1800">
                <a:latin typeface="Amaranth"/>
                <a:ea typeface="Amaranth"/>
                <a:cs typeface="Amaranth"/>
                <a:sym typeface="Amaranth"/>
              </a:rPr>
              <a:t> wordt, gaat het mis. Heel snel hardop lezen kan alleen als je je richt op de verklanking en het </a:t>
            </a:r>
            <a:r>
              <a:rPr b="0" lang="nl" sz="1800">
                <a:solidFill>
                  <a:srgbClr val="1D9ED9"/>
                </a:solidFill>
                <a:latin typeface="Amaranth"/>
                <a:ea typeface="Amaranth"/>
                <a:cs typeface="Amaranth"/>
                <a:sym typeface="Amaranth"/>
              </a:rPr>
              <a:t>begrijpen achterwege</a:t>
            </a:r>
            <a:r>
              <a:rPr b="0" lang="nl" sz="1800">
                <a:latin typeface="Amaranth"/>
                <a:ea typeface="Amaranth"/>
                <a:cs typeface="Amaranth"/>
                <a:sym typeface="Amaranth"/>
              </a:rPr>
              <a:t> laat.</a:t>
            </a:r>
            <a:endParaRPr b="0" sz="1800">
              <a:latin typeface="Amaranth"/>
              <a:ea typeface="Amaranth"/>
              <a:cs typeface="Amaranth"/>
              <a:sym typeface="Amaranth"/>
            </a:endParaRPr>
          </a:p>
        </p:txBody>
      </p:sp>
      <p:pic>
        <p:nvPicPr>
          <p:cNvPr id="626" name="Google Shape;626;p74"/>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627" name="Google Shape;627;p74"/>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75"/>
          <p:cNvPicPr preferRelativeResize="0"/>
          <p:nvPr/>
        </p:nvPicPr>
        <p:blipFill rotWithShape="1">
          <a:blip r:embed="rId3">
            <a:alphaModFix/>
          </a:blip>
          <a:srcRect b="7655" l="0" r="0" t="7655"/>
          <a:stretch/>
        </p:blipFill>
        <p:spPr>
          <a:xfrm>
            <a:off x="0" y="0"/>
            <a:ext cx="9143999" cy="5143502"/>
          </a:xfrm>
          <a:prstGeom prst="rect">
            <a:avLst/>
          </a:prstGeom>
          <a:noFill/>
          <a:ln cap="flat" cmpd="sng" w="9525">
            <a:solidFill>
              <a:schemeClr val="dk2"/>
            </a:solidFill>
            <a:prstDash val="solid"/>
            <a:round/>
            <a:headEnd len="sm" w="sm" type="none"/>
            <a:tailEnd len="sm" w="sm" type="none"/>
          </a:ln>
        </p:spPr>
      </p:pic>
      <p:sp>
        <p:nvSpPr>
          <p:cNvPr id="633" name="Google Shape;633;p75"/>
          <p:cNvSpPr/>
          <p:nvPr/>
        </p:nvSpPr>
        <p:spPr>
          <a:xfrm>
            <a:off x="274900" y="159925"/>
            <a:ext cx="8646300" cy="564000"/>
          </a:xfrm>
          <a:prstGeom prst="rect">
            <a:avLst/>
          </a:prstGeom>
          <a:solidFill>
            <a:srgbClr val="FFFFFF">
              <a:alpha val="8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5"/>
          <p:cNvSpPr txBox="1"/>
          <p:nvPr>
            <p:ph idx="1" type="body"/>
          </p:nvPr>
        </p:nvSpPr>
        <p:spPr>
          <a:xfrm>
            <a:off x="274900" y="182200"/>
            <a:ext cx="8646300" cy="5196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rPr b="1" lang="nl" sz="2400">
                <a:latin typeface="Amaranth"/>
                <a:ea typeface="Amaranth"/>
                <a:cs typeface="Amaranth"/>
                <a:sym typeface="Amaranth"/>
              </a:rPr>
              <a:t>Vloeiend lezen: de synthese?</a:t>
            </a:r>
            <a:endParaRPr b="1" sz="2400">
              <a:solidFill>
                <a:srgbClr val="000000"/>
              </a:solidFill>
              <a:latin typeface="Amaranth"/>
              <a:ea typeface="Amaranth"/>
              <a:cs typeface="Amaranth"/>
              <a:sym typeface="Amaranth"/>
            </a:endParaRPr>
          </a:p>
        </p:txBody>
      </p:sp>
      <p:sp>
        <p:nvSpPr>
          <p:cNvPr id="635" name="Google Shape;635;p75"/>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sp>
        <p:nvSpPr>
          <p:cNvPr id="636" name="Google Shape;636;p75"/>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rgbClr val="A08CDC"/>
              </a:solidFill>
            </a:endParaRPr>
          </a:p>
        </p:txBody>
      </p:sp>
      <p:sp>
        <p:nvSpPr>
          <p:cNvPr id="637" name="Google Shape;637;p75"/>
          <p:cNvSpPr/>
          <p:nvPr/>
        </p:nvSpPr>
        <p:spPr>
          <a:xfrm>
            <a:off x="274894" y="4225950"/>
            <a:ext cx="8646300" cy="7173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75"/>
          <p:cNvSpPr txBox="1"/>
          <p:nvPr>
            <p:ph idx="4294967295" type="ctrTitle"/>
          </p:nvPr>
        </p:nvSpPr>
        <p:spPr>
          <a:xfrm>
            <a:off x="274900" y="3783225"/>
            <a:ext cx="8513700" cy="1159800"/>
          </a:xfrm>
          <a:prstGeom prst="rect">
            <a:avLst/>
          </a:prstGeom>
        </p:spPr>
        <p:txBody>
          <a:bodyPr anchorCtr="0" anchor="b"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0" lang="nl" sz="1800">
                <a:solidFill>
                  <a:srgbClr val="1D9ED9"/>
                </a:solidFill>
                <a:latin typeface="Amaranth"/>
                <a:ea typeface="Amaranth"/>
                <a:cs typeface="Amaranth"/>
                <a:sym typeface="Amaranth"/>
              </a:rPr>
              <a:t>Vloeiend lezen</a:t>
            </a:r>
            <a:r>
              <a:rPr b="0" lang="nl" sz="1800">
                <a:latin typeface="Amaranth"/>
                <a:ea typeface="Amaranth"/>
                <a:cs typeface="Amaranth"/>
                <a:sym typeface="Amaranth"/>
              </a:rPr>
              <a:t> is het vermogen om </a:t>
            </a:r>
            <a:r>
              <a:rPr b="0" lang="nl" sz="1800">
                <a:solidFill>
                  <a:srgbClr val="1D9ED9"/>
                </a:solidFill>
                <a:latin typeface="Amaranth"/>
                <a:ea typeface="Amaranth"/>
                <a:cs typeface="Amaranth"/>
                <a:sym typeface="Amaranth"/>
              </a:rPr>
              <a:t>natuurlijk</a:t>
            </a:r>
            <a:r>
              <a:rPr b="0" lang="nl" sz="1800">
                <a:latin typeface="Amaranth"/>
                <a:ea typeface="Amaranth"/>
                <a:cs typeface="Amaranth"/>
                <a:sym typeface="Amaranth"/>
              </a:rPr>
              <a:t>, </a:t>
            </a:r>
            <a:r>
              <a:rPr b="0" lang="nl" sz="1800">
                <a:solidFill>
                  <a:srgbClr val="1D9ED9"/>
                </a:solidFill>
                <a:latin typeface="Amaranth"/>
                <a:ea typeface="Amaranth"/>
                <a:cs typeface="Amaranth"/>
                <a:sym typeface="Amaranth"/>
              </a:rPr>
              <a:t>accuraat</a:t>
            </a:r>
            <a:r>
              <a:rPr b="0" lang="nl" sz="1800">
                <a:latin typeface="Amaranth"/>
                <a:ea typeface="Amaranth"/>
                <a:cs typeface="Amaranth"/>
                <a:sym typeface="Amaranth"/>
              </a:rPr>
              <a:t> en </a:t>
            </a:r>
            <a:r>
              <a:rPr b="0" lang="nl" sz="1800">
                <a:solidFill>
                  <a:srgbClr val="1D9ED9"/>
                </a:solidFill>
                <a:latin typeface="Amaranth"/>
                <a:ea typeface="Amaranth"/>
                <a:cs typeface="Amaranth"/>
                <a:sym typeface="Amaranth"/>
              </a:rPr>
              <a:t>expressief</a:t>
            </a:r>
            <a:r>
              <a:rPr b="0" lang="nl" sz="1800">
                <a:latin typeface="Amaranth"/>
                <a:ea typeface="Amaranth"/>
                <a:cs typeface="Amaranth"/>
                <a:sym typeface="Amaranth"/>
              </a:rPr>
              <a:t> te lezen. Daarin komen </a:t>
            </a:r>
            <a:r>
              <a:rPr b="0" lang="nl" sz="1800">
                <a:solidFill>
                  <a:srgbClr val="1D9ED9"/>
                </a:solidFill>
                <a:latin typeface="Amaranth"/>
                <a:ea typeface="Amaranth"/>
                <a:cs typeface="Amaranth"/>
                <a:sym typeface="Amaranth"/>
              </a:rPr>
              <a:t>correct</a:t>
            </a:r>
            <a:r>
              <a:rPr b="0" lang="nl" sz="1800">
                <a:latin typeface="Amaranth"/>
                <a:ea typeface="Amaranth"/>
                <a:cs typeface="Amaranth"/>
                <a:sym typeface="Amaranth"/>
              </a:rPr>
              <a:t>, </a:t>
            </a:r>
            <a:r>
              <a:rPr b="0" lang="nl" sz="1800">
                <a:solidFill>
                  <a:srgbClr val="1D9ED9"/>
                </a:solidFill>
                <a:latin typeface="Amaranth"/>
                <a:ea typeface="Amaranth"/>
                <a:cs typeface="Amaranth"/>
                <a:sym typeface="Amaranth"/>
              </a:rPr>
              <a:t>vlot</a:t>
            </a:r>
            <a:r>
              <a:rPr b="0" lang="nl" sz="1800">
                <a:latin typeface="Amaranth"/>
                <a:ea typeface="Amaranth"/>
                <a:cs typeface="Amaranth"/>
                <a:sym typeface="Amaranth"/>
              </a:rPr>
              <a:t>, met </a:t>
            </a:r>
            <a:r>
              <a:rPr b="0" lang="nl" sz="1800">
                <a:solidFill>
                  <a:srgbClr val="1D9ED9"/>
                </a:solidFill>
                <a:latin typeface="Amaranth"/>
                <a:ea typeface="Amaranth"/>
                <a:cs typeface="Amaranth"/>
                <a:sym typeface="Amaranth"/>
              </a:rPr>
              <a:t>begrip</a:t>
            </a:r>
            <a:r>
              <a:rPr b="0" lang="nl" sz="1800">
                <a:latin typeface="Amaranth"/>
                <a:ea typeface="Amaranth"/>
                <a:cs typeface="Amaranth"/>
                <a:sym typeface="Amaranth"/>
              </a:rPr>
              <a:t> en </a:t>
            </a:r>
            <a:r>
              <a:rPr b="0" lang="nl" sz="1800">
                <a:solidFill>
                  <a:srgbClr val="1D9ED9"/>
                </a:solidFill>
                <a:latin typeface="Amaranth"/>
                <a:ea typeface="Amaranth"/>
                <a:cs typeface="Amaranth"/>
                <a:sym typeface="Amaranth"/>
              </a:rPr>
              <a:t>gemotiveerd</a:t>
            </a:r>
            <a:r>
              <a:rPr b="0" lang="nl" sz="1800">
                <a:latin typeface="Amaranth"/>
                <a:ea typeface="Amaranth"/>
                <a:cs typeface="Amaranth"/>
                <a:sym typeface="Amaranth"/>
              </a:rPr>
              <a:t> lezen samen.</a:t>
            </a:r>
            <a:endParaRPr b="0" sz="1800">
              <a:latin typeface="Amaranth"/>
              <a:ea typeface="Amaranth"/>
              <a:cs typeface="Amaranth"/>
              <a:sym typeface="Amaranth"/>
            </a:endParaRPr>
          </a:p>
        </p:txBody>
      </p:sp>
      <p:pic>
        <p:nvPicPr>
          <p:cNvPr id="639" name="Google Shape;639;p75"/>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640" name="Google Shape;640;p75"/>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4" name="Shape 644"/>
        <p:cNvGrpSpPr/>
        <p:nvPr/>
      </p:nvGrpSpPr>
      <p:grpSpPr>
        <a:xfrm>
          <a:off x="0" y="0"/>
          <a:ext cx="0" cy="0"/>
          <a:chOff x="0" y="0"/>
          <a:chExt cx="0" cy="0"/>
        </a:xfrm>
      </p:grpSpPr>
      <p:sp>
        <p:nvSpPr>
          <p:cNvPr id="645" name="Google Shape;645;p76"/>
          <p:cNvSpPr txBox="1"/>
          <p:nvPr>
            <p:ph type="ctrTitle"/>
          </p:nvPr>
        </p:nvSpPr>
        <p:spPr>
          <a:xfrm>
            <a:off x="1434700" y="1993775"/>
            <a:ext cx="60171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0"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2400">
                <a:solidFill>
                  <a:srgbClr val="000000"/>
                </a:solidFill>
                <a:latin typeface="Amaranth"/>
                <a:ea typeface="Amaranth"/>
                <a:cs typeface="Amaranth"/>
                <a:sym typeface="Amaranth"/>
              </a:rPr>
              <a:t>“Omdat leerlingen niet goed kunnen lezen, gebruiken lesboeken </a:t>
            </a:r>
            <a:r>
              <a:rPr lang="nl" sz="2400">
                <a:solidFill>
                  <a:srgbClr val="1D9ED9"/>
                </a:solidFill>
                <a:latin typeface="Amaranth"/>
                <a:ea typeface="Amaranth"/>
                <a:cs typeface="Amaranth"/>
                <a:sym typeface="Amaranth"/>
              </a:rPr>
              <a:t>minder teksten</a:t>
            </a:r>
            <a:r>
              <a:rPr lang="nl" sz="2400">
                <a:solidFill>
                  <a:srgbClr val="000000"/>
                </a:solidFill>
                <a:latin typeface="Amaranth"/>
                <a:ea typeface="Amaranth"/>
                <a:cs typeface="Amaranth"/>
                <a:sym typeface="Amaranth"/>
              </a:rPr>
              <a:t> en </a:t>
            </a:r>
            <a:r>
              <a:rPr lang="nl" sz="2400">
                <a:solidFill>
                  <a:srgbClr val="1D9ED9"/>
                </a:solidFill>
                <a:latin typeface="Amaranth"/>
                <a:ea typeface="Amaranth"/>
                <a:cs typeface="Amaranth"/>
                <a:sym typeface="Amaranth"/>
              </a:rPr>
              <a:t>meer Youtube-filmpjes</a:t>
            </a:r>
            <a:r>
              <a:rPr lang="nl" sz="2400">
                <a:solidFill>
                  <a:srgbClr val="000000"/>
                </a:solidFill>
                <a:latin typeface="Amaranth"/>
                <a:ea typeface="Amaranth"/>
                <a:cs typeface="Amaranth"/>
                <a:sym typeface="Amaranth"/>
              </a:rPr>
              <a:t>. Zo zijn we in een </a:t>
            </a:r>
            <a:r>
              <a:rPr lang="nl" sz="2400">
                <a:solidFill>
                  <a:srgbClr val="1D9ED9"/>
                </a:solidFill>
                <a:latin typeface="Amaranth"/>
                <a:ea typeface="Amaranth"/>
                <a:cs typeface="Amaranth"/>
                <a:sym typeface="Amaranth"/>
              </a:rPr>
              <a:t>vicieuze cirkel</a:t>
            </a:r>
            <a:r>
              <a:rPr lang="nl" sz="2400">
                <a:solidFill>
                  <a:srgbClr val="000000"/>
                </a:solidFill>
                <a:latin typeface="Amaranth"/>
                <a:ea typeface="Amaranth"/>
                <a:cs typeface="Amaranth"/>
                <a:sym typeface="Amaranth"/>
              </a:rPr>
              <a:t> geraakt.”</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3600">
              <a:solidFill>
                <a:srgbClr val="000000"/>
              </a:solidFill>
              <a:latin typeface="Amaranth"/>
              <a:ea typeface="Amaranth"/>
              <a:cs typeface="Amaranth"/>
              <a:sym typeface="Amaranth"/>
            </a:endParaRPr>
          </a:p>
          <a:p>
            <a:pPr indent="0" lvl="0" marL="0" rtl="0" algn="ctr">
              <a:spcBef>
                <a:spcPts val="0"/>
              </a:spcBef>
              <a:spcAft>
                <a:spcPts val="0"/>
              </a:spcAft>
              <a:buNone/>
            </a:pPr>
            <a:r>
              <a:rPr lang="nl" sz="1800">
                <a:solidFill>
                  <a:srgbClr val="212121"/>
                </a:solidFill>
                <a:highlight>
                  <a:srgbClr val="FFFFFF"/>
                </a:highlight>
                <a:latin typeface="Amaranth"/>
                <a:ea typeface="Amaranth"/>
                <a:cs typeface="Amaranth"/>
                <a:sym typeface="Amaranth"/>
              </a:rPr>
              <a:t>Gerdineke van Silfhout </a:t>
            </a:r>
            <a:endParaRPr sz="1800">
              <a:solidFill>
                <a:srgbClr val="212121"/>
              </a:solidFill>
              <a:highlight>
                <a:srgbClr val="FFFFFF"/>
              </a:highlight>
              <a:latin typeface="Amaranth"/>
              <a:ea typeface="Amaranth"/>
              <a:cs typeface="Amaranth"/>
              <a:sym typeface="Amaranth"/>
            </a:endParaRPr>
          </a:p>
          <a:p>
            <a:pPr indent="0" lvl="0" marL="0" rtl="0" algn="ctr">
              <a:spcBef>
                <a:spcPts val="0"/>
              </a:spcBef>
              <a:spcAft>
                <a:spcPts val="0"/>
              </a:spcAft>
              <a:buNone/>
            </a:pPr>
            <a:r>
              <a:rPr b="0" lang="nl" sz="1800">
                <a:highlight>
                  <a:srgbClr val="FFFFFF"/>
                </a:highlight>
                <a:latin typeface="Amaranth"/>
                <a:ea typeface="Amaranth"/>
                <a:cs typeface="Amaranth"/>
                <a:sym typeface="Amaranth"/>
              </a:rPr>
              <a:t>Expert taal en toetsing SLO</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6000">
                <a:solidFill>
                  <a:srgbClr val="000000"/>
                </a:solidFill>
                <a:latin typeface="Gloria Hallelujah"/>
                <a:ea typeface="Gloria Hallelujah"/>
                <a:cs typeface="Gloria Hallelujah"/>
                <a:sym typeface="Gloria Hallelujah"/>
              </a:rPr>
              <a:t> </a:t>
            </a:r>
            <a:endParaRPr sz="6000">
              <a:solidFill>
                <a:srgbClr val="000000"/>
              </a:solidFill>
              <a:latin typeface="Gloria Hallelujah"/>
              <a:ea typeface="Gloria Hallelujah"/>
              <a:cs typeface="Gloria Hallelujah"/>
              <a:sym typeface="Gloria Hallelujah"/>
            </a:endParaRPr>
          </a:p>
        </p:txBody>
      </p:sp>
      <p:sp>
        <p:nvSpPr>
          <p:cNvPr id="646" name="Google Shape;646;p76"/>
          <p:cNvSpPr/>
          <p:nvPr/>
        </p:nvSpPr>
        <p:spPr>
          <a:xfrm>
            <a:off x="274900" y="4943025"/>
            <a:ext cx="8646300" cy="444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76"/>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48" name="Google Shape;648;p76"/>
          <p:cNvPicPr preferRelativeResize="0"/>
          <p:nvPr/>
        </p:nvPicPr>
        <p:blipFill>
          <a:blip r:embed="rId3">
            <a:alphaModFix/>
          </a:blip>
          <a:stretch>
            <a:fillRect/>
          </a:stretch>
        </p:blipFill>
        <p:spPr>
          <a:xfrm>
            <a:off x="274894" y="283244"/>
            <a:ext cx="1159800" cy="1159800"/>
          </a:xfrm>
          <a:prstGeom prst="rect">
            <a:avLst/>
          </a:prstGeom>
          <a:noFill/>
          <a:ln cap="flat" cmpd="sng" w="9525">
            <a:solidFill>
              <a:srgbClr val="999999"/>
            </a:solidFill>
            <a:prstDash val="solid"/>
            <a:round/>
            <a:headEnd len="sm" w="sm" type="none"/>
            <a:tailEnd len="sm" w="sm" type="none"/>
          </a:ln>
        </p:spPr>
      </p:pic>
      <p:sp>
        <p:nvSpPr>
          <p:cNvPr id="649" name="Google Shape;649;p76"/>
          <p:cNvSpPr txBox="1"/>
          <p:nvPr/>
        </p:nvSpPr>
        <p:spPr>
          <a:xfrm>
            <a:off x="8034100" y="159913"/>
            <a:ext cx="892500" cy="35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nl" sz="1000">
                <a:solidFill>
                  <a:srgbClr val="999999"/>
                </a:solidFill>
                <a:latin typeface="Paytone One"/>
                <a:ea typeface="Paytone One"/>
                <a:cs typeface="Paytone One"/>
                <a:sym typeface="Paytone One"/>
              </a:rPr>
              <a:t>leer</a:t>
            </a:r>
            <a:r>
              <a:rPr lang="nl" sz="1000">
                <a:solidFill>
                  <a:srgbClr val="1D9ED9"/>
                </a:solidFill>
                <a:latin typeface="Paytone One"/>
                <a:ea typeface="Paytone One"/>
                <a:cs typeface="Paytone One"/>
                <a:sym typeface="Paytone One"/>
              </a:rPr>
              <a:t>tijd.</a:t>
            </a:r>
            <a:r>
              <a:rPr lang="nl" sz="1000">
                <a:solidFill>
                  <a:srgbClr val="999999"/>
                </a:solidFill>
                <a:latin typeface="Paytone One"/>
                <a:ea typeface="Paytone One"/>
                <a:cs typeface="Paytone One"/>
                <a:sym typeface="Paytone One"/>
              </a:rPr>
              <a:t>nl</a:t>
            </a:r>
            <a:endParaRPr sz="1000">
              <a:solidFill>
                <a:srgbClr val="999999"/>
              </a:solidFill>
              <a:latin typeface="Paytone One"/>
              <a:ea typeface="Paytone One"/>
              <a:cs typeface="Paytone One"/>
              <a:sym typeface="Paytone One"/>
            </a:endParaRPr>
          </a:p>
        </p:txBody>
      </p:sp>
      <p:grpSp>
        <p:nvGrpSpPr>
          <p:cNvPr id="650" name="Google Shape;650;p76"/>
          <p:cNvGrpSpPr/>
          <p:nvPr/>
        </p:nvGrpSpPr>
        <p:grpSpPr>
          <a:xfrm>
            <a:off x="6221700" y="0"/>
            <a:ext cx="2922300" cy="5143500"/>
            <a:chOff x="6221700" y="0"/>
            <a:chExt cx="2922300" cy="5143500"/>
          </a:xfrm>
        </p:grpSpPr>
        <p:sp>
          <p:nvSpPr>
            <p:cNvPr id="651" name="Google Shape;651;p76"/>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76"/>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41"/>
          <p:cNvPicPr preferRelativeResize="0"/>
          <p:nvPr/>
        </p:nvPicPr>
        <p:blipFill>
          <a:blip r:embed="rId3">
            <a:alphaModFix/>
          </a:blip>
          <a:stretch>
            <a:fillRect/>
          </a:stretch>
        </p:blipFill>
        <p:spPr>
          <a:xfrm>
            <a:off x="0" y="0"/>
            <a:ext cx="9144019" cy="5143500"/>
          </a:xfrm>
          <a:prstGeom prst="rect">
            <a:avLst/>
          </a:prstGeom>
          <a:noFill/>
          <a:ln>
            <a:noFill/>
          </a:ln>
        </p:spPr>
      </p:pic>
      <p:sp>
        <p:nvSpPr>
          <p:cNvPr id="179" name="Google Shape;179;p41"/>
          <p:cNvSpPr/>
          <p:nvPr/>
        </p:nvSpPr>
        <p:spPr>
          <a:xfrm>
            <a:off x="274900" y="159925"/>
            <a:ext cx="8646300" cy="564000"/>
          </a:xfrm>
          <a:prstGeom prst="rect">
            <a:avLst/>
          </a:prstGeom>
          <a:solidFill>
            <a:srgbClr val="FFFFFF">
              <a:alpha val="8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1"/>
          <p:cNvSpPr txBox="1"/>
          <p:nvPr>
            <p:ph idx="1" type="body"/>
          </p:nvPr>
        </p:nvSpPr>
        <p:spPr>
          <a:xfrm>
            <a:off x="274900" y="182125"/>
            <a:ext cx="8646300" cy="519600"/>
          </a:xfrm>
          <a:prstGeom prst="rect">
            <a:avLst/>
          </a:prstGeom>
          <a:solidFill>
            <a:srgbClr val="FFFFFF">
              <a:alpha val="92540"/>
            </a:srgbClr>
          </a:solidFill>
        </p:spPr>
        <p:txBody>
          <a:bodyPr anchorCtr="0" anchor="ctr" bIns="91425" lIns="91425" spcFirstLastPara="1" rIns="91425" wrap="square" tIns="91425">
            <a:noAutofit/>
          </a:bodyPr>
          <a:lstStyle/>
          <a:p>
            <a:pPr indent="0" lvl="0" marL="0" rtl="0" algn="ctr">
              <a:spcBef>
                <a:spcPts val="360"/>
              </a:spcBef>
              <a:spcAft>
                <a:spcPts val="0"/>
              </a:spcAft>
              <a:buClr>
                <a:schemeClr val="dk1"/>
              </a:buClr>
              <a:buSzPts val="1100"/>
              <a:buFont typeface="Arial"/>
              <a:buNone/>
            </a:pPr>
            <a:r>
              <a:rPr b="1" lang="nl" sz="2400">
                <a:latin typeface="Amaranth"/>
                <a:ea typeface="Amaranth"/>
                <a:cs typeface="Amaranth"/>
                <a:sym typeface="Amaranth"/>
              </a:rPr>
              <a:t>Wat is er aan de hand in ons leesonderwijs?</a:t>
            </a:r>
            <a:endParaRPr b="1" sz="2400">
              <a:solidFill>
                <a:srgbClr val="000000"/>
              </a:solidFill>
              <a:latin typeface="Amaranth"/>
              <a:ea typeface="Amaranth"/>
              <a:cs typeface="Amaranth"/>
              <a:sym typeface="Amaranth"/>
            </a:endParaRPr>
          </a:p>
        </p:txBody>
      </p:sp>
      <p:sp>
        <p:nvSpPr>
          <p:cNvPr id="181" name="Google Shape;181;p41"/>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41"/>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 name="Google Shape;183;p41"/>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184" name="Google Shape;184;p41"/>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grpSp>
        <p:nvGrpSpPr>
          <p:cNvPr id="657" name="Google Shape;657;p77"/>
          <p:cNvGrpSpPr/>
          <p:nvPr/>
        </p:nvGrpSpPr>
        <p:grpSpPr>
          <a:xfrm>
            <a:off x="6221700" y="0"/>
            <a:ext cx="2922300" cy="5143500"/>
            <a:chOff x="6221700" y="0"/>
            <a:chExt cx="2922300" cy="5143500"/>
          </a:xfrm>
        </p:grpSpPr>
        <p:sp>
          <p:nvSpPr>
            <p:cNvPr id="658" name="Google Shape;658;p77"/>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7"/>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
        <p:nvSpPr>
          <p:cNvPr id="660" name="Google Shape;660;p77"/>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77"/>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77"/>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Leesvrees</a:t>
            </a:r>
            <a:endParaRPr b="1" sz="2400">
              <a:solidFill>
                <a:srgbClr val="000000"/>
              </a:solidFill>
              <a:latin typeface="Amaranth"/>
              <a:ea typeface="Amaranth"/>
              <a:cs typeface="Amaranth"/>
              <a:sym typeface="Amaranth"/>
            </a:endParaRPr>
          </a:p>
        </p:txBody>
      </p:sp>
      <p:sp>
        <p:nvSpPr>
          <p:cNvPr id="663" name="Google Shape;663;p77"/>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77"/>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5" name="Google Shape;665;p77"/>
          <p:cNvPicPr preferRelativeResize="0"/>
          <p:nvPr/>
        </p:nvPicPr>
        <p:blipFill>
          <a:blip r:embed="rId3">
            <a:alphaModFix/>
          </a:blip>
          <a:stretch>
            <a:fillRect/>
          </a:stretch>
        </p:blipFill>
        <p:spPr>
          <a:xfrm>
            <a:off x="340475" y="275288"/>
            <a:ext cx="610473" cy="350400"/>
          </a:xfrm>
          <a:prstGeom prst="rect">
            <a:avLst/>
          </a:prstGeom>
          <a:noFill/>
          <a:ln>
            <a:noFill/>
          </a:ln>
        </p:spPr>
      </p:pic>
      <p:sp>
        <p:nvSpPr>
          <p:cNvPr id="666" name="Google Shape;666;p77"/>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pic>
        <p:nvPicPr>
          <p:cNvPr id="667" name="Google Shape;667;p77"/>
          <p:cNvPicPr preferRelativeResize="0"/>
          <p:nvPr/>
        </p:nvPicPr>
        <p:blipFill>
          <a:blip r:embed="rId4">
            <a:alphaModFix/>
          </a:blip>
          <a:stretch>
            <a:fillRect/>
          </a:stretch>
        </p:blipFill>
        <p:spPr>
          <a:xfrm>
            <a:off x="-618725" y="481746"/>
            <a:ext cx="8301850" cy="466978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grpSp>
        <p:nvGrpSpPr>
          <p:cNvPr id="672" name="Google Shape;672;p78"/>
          <p:cNvGrpSpPr/>
          <p:nvPr/>
        </p:nvGrpSpPr>
        <p:grpSpPr>
          <a:xfrm>
            <a:off x="6221700" y="0"/>
            <a:ext cx="2922300" cy="5143500"/>
            <a:chOff x="6221700" y="0"/>
            <a:chExt cx="2922300" cy="5143500"/>
          </a:xfrm>
        </p:grpSpPr>
        <p:sp>
          <p:nvSpPr>
            <p:cNvPr id="673" name="Google Shape;673;p78"/>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8"/>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a:t>
              </a:r>
              <a:r>
                <a:rPr lang="nl" sz="1000">
                  <a:solidFill>
                    <a:srgbClr val="999999"/>
                  </a:solidFill>
                  <a:latin typeface="Amaranth"/>
                  <a:ea typeface="Amaranth"/>
                  <a:cs typeface="Amaranth"/>
                  <a:sym typeface="Amaranth"/>
                </a:rPr>
                <a:t>Bosman</a:t>
              </a:r>
              <a:r>
                <a:rPr lang="nl" sz="1000">
                  <a:solidFill>
                    <a:srgbClr val="999999"/>
                  </a:solidFill>
                  <a:latin typeface="Amaranth"/>
                  <a:ea typeface="Amaranth"/>
                  <a:cs typeface="Amaranth"/>
                  <a:sym typeface="Amaranth"/>
                </a:rPr>
                <a:t> (2021)</a:t>
              </a:r>
              <a:endParaRPr sz="1000">
                <a:solidFill>
                  <a:srgbClr val="999999"/>
                </a:solidFill>
                <a:latin typeface="Amaranth"/>
                <a:ea typeface="Amaranth"/>
                <a:cs typeface="Amaranth"/>
                <a:sym typeface="Amaranth"/>
              </a:endParaRPr>
            </a:p>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
        <p:nvSpPr>
          <p:cNvPr id="675" name="Google Shape;675;p78"/>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8"/>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8"/>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  </a:t>
            </a:r>
            <a:r>
              <a:rPr b="1" lang="nl" sz="2400">
                <a:solidFill>
                  <a:srgbClr val="000000"/>
                </a:solidFill>
                <a:latin typeface="Amaranth"/>
                <a:ea typeface="Amaranth"/>
                <a:cs typeface="Amaranth"/>
                <a:sym typeface="Amaranth"/>
              </a:rPr>
              <a:t>In het nieuws: niet wetenschappelijke methoden?</a:t>
            </a:r>
            <a:endParaRPr b="1" sz="2400">
              <a:solidFill>
                <a:srgbClr val="000000"/>
              </a:solidFill>
              <a:latin typeface="Amaranth"/>
              <a:ea typeface="Amaranth"/>
              <a:cs typeface="Amaranth"/>
              <a:sym typeface="Amaranth"/>
            </a:endParaRPr>
          </a:p>
        </p:txBody>
      </p:sp>
      <p:sp>
        <p:nvSpPr>
          <p:cNvPr id="678" name="Google Shape;678;p78"/>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8"/>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0" name="Google Shape;680;p78"/>
          <p:cNvPicPr preferRelativeResize="0"/>
          <p:nvPr/>
        </p:nvPicPr>
        <p:blipFill>
          <a:blip r:embed="rId3">
            <a:alphaModFix/>
          </a:blip>
          <a:stretch>
            <a:fillRect/>
          </a:stretch>
        </p:blipFill>
        <p:spPr>
          <a:xfrm>
            <a:off x="2787599" y="1103882"/>
            <a:ext cx="2119525" cy="3399593"/>
          </a:xfrm>
          <a:prstGeom prst="rect">
            <a:avLst/>
          </a:prstGeom>
          <a:noFill/>
          <a:ln cap="flat" cmpd="sng" w="9525">
            <a:solidFill>
              <a:srgbClr val="999999"/>
            </a:solidFill>
            <a:prstDash val="solid"/>
            <a:round/>
            <a:headEnd len="sm" w="sm" type="none"/>
            <a:tailEnd len="sm" w="sm" type="none"/>
          </a:ln>
        </p:spPr>
      </p:pic>
      <p:pic>
        <p:nvPicPr>
          <p:cNvPr id="681" name="Google Shape;681;p78"/>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682" name="Google Shape;682;p78"/>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79"/>
          <p:cNvPicPr preferRelativeResize="0"/>
          <p:nvPr/>
        </p:nvPicPr>
        <p:blipFill>
          <a:blip r:embed="rId3">
            <a:alphaModFix/>
          </a:blip>
          <a:stretch>
            <a:fillRect/>
          </a:stretch>
        </p:blipFill>
        <p:spPr>
          <a:xfrm>
            <a:off x="0" y="0"/>
            <a:ext cx="9144000" cy="5143489"/>
          </a:xfrm>
          <a:prstGeom prst="rect">
            <a:avLst/>
          </a:prstGeom>
          <a:noFill/>
          <a:ln>
            <a:noFill/>
          </a:ln>
        </p:spPr>
      </p:pic>
      <p:sp>
        <p:nvSpPr>
          <p:cNvPr id="688" name="Google Shape;688;p79"/>
          <p:cNvSpPr/>
          <p:nvPr/>
        </p:nvSpPr>
        <p:spPr>
          <a:xfrm>
            <a:off x="274900" y="159925"/>
            <a:ext cx="8646300" cy="564000"/>
          </a:xfrm>
          <a:prstGeom prst="rect">
            <a:avLst/>
          </a:prstGeom>
          <a:solidFill>
            <a:srgbClr val="FFFFFF">
              <a:alpha val="8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79"/>
          <p:cNvSpPr txBox="1"/>
          <p:nvPr>
            <p:ph idx="1" type="body"/>
          </p:nvPr>
        </p:nvSpPr>
        <p:spPr>
          <a:xfrm>
            <a:off x="274900" y="182125"/>
            <a:ext cx="8646300" cy="519600"/>
          </a:xfrm>
          <a:prstGeom prst="rect">
            <a:avLst/>
          </a:prstGeom>
          <a:solidFill>
            <a:srgbClr val="FFFFFF">
              <a:alpha val="92540"/>
            </a:srgbClr>
          </a:solidFill>
        </p:spPr>
        <p:txBody>
          <a:bodyPr anchorCtr="0" anchor="ctr"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rPr b="1" lang="nl" sz="2400">
                <a:latin typeface="Amaranth"/>
                <a:ea typeface="Amaranth"/>
                <a:cs typeface="Amaranth"/>
                <a:sym typeface="Amaranth"/>
              </a:rPr>
              <a:t>    Zijn klassieke leesmethoden de boot aan het missen?</a:t>
            </a:r>
            <a:endParaRPr b="1" sz="2400">
              <a:solidFill>
                <a:srgbClr val="000000"/>
              </a:solidFill>
              <a:latin typeface="Amaranth"/>
              <a:ea typeface="Amaranth"/>
              <a:cs typeface="Amaranth"/>
              <a:sym typeface="Amaranth"/>
            </a:endParaRPr>
          </a:p>
        </p:txBody>
      </p:sp>
      <p:sp>
        <p:nvSpPr>
          <p:cNvPr id="690" name="Google Shape;690;p79"/>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79"/>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79"/>
          <p:cNvSpPr/>
          <p:nvPr/>
        </p:nvSpPr>
        <p:spPr>
          <a:xfrm>
            <a:off x="274900" y="3655125"/>
            <a:ext cx="8646300" cy="12882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79"/>
          <p:cNvSpPr txBox="1"/>
          <p:nvPr>
            <p:ph idx="4294967295" type="ctrTitle"/>
          </p:nvPr>
        </p:nvSpPr>
        <p:spPr>
          <a:xfrm>
            <a:off x="407500" y="3783225"/>
            <a:ext cx="8381100" cy="1159800"/>
          </a:xfrm>
          <a:prstGeom prst="rect">
            <a:avLst/>
          </a:prstGeom>
        </p:spPr>
        <p:txBody>
          <a:bodyPr anchorCtr="0" anchor="b" bIns="91425" lIns="91425" spcFirstLastPara="1" rIns="91425" wrap="square" tIns="91425">
            <a:noAutofit/>
          </a:bodyPr>
          <a:lstStyle/>
          <a:p>
            <a:pPr indent="-342900" lvl="0" marL="457200" rtl="0" algn="l">
              <a:spcBef>
                <a:spcPts val="0"/>
              </a:spcBef>
              <a:spcAft>
                <a:spcPts val="0"/>
              </a:spcAft>
              <a:buSzPts val="1800"/>
              <a:buFont typeface="Amaranth"/>
              <a:buChar char="●"/>
            </a:pPr>
            <a:r>
              <a:rPr b="0" lang="nl" sz="1800">
                <a:latin typeface="Amaranth"/>
                <a:ea typeface="Amaranth"/>
                <a:cs typeface="Amaranth"/>
                <a:sym typeface="Amaranth"/>
              </a:rPr>
              <a:t>Leestraining in plaats van leeskilometers maken?</a:t>
            </a:r>
            <a:endParaRPr b="0" sz="1800">
              <a:latin typeface="Amaranth"/>
              <a:ea typeface="Amaranth"/>
              <a:cs typeface="Amaranth"/>
              <a:sym typeface="Amaranth"/>
            </a:endParaRPr>
          </a:p>
          <a:p>
            <a:pPr indent="-342900" lvl="0" marL="457200" rtl="0" algn="l">
              <a:spcBef>
                <a:spcPts val="0"/>
              </a:spcBef>
              <a:spcAft>
                <a:spcPts val="0"/>
              </a:spcAft>
              <a:buSzPts val="1800"/>
              <a:buFont typeface="Amaranth"/>
              <a:buChar char="●"/>
            </a:pPr>
            <a:r>
              <a:rPr b="0" lang="nl" sz="1800">
                <a:latin typeface="Amaranth"/>
                <a:ea typeface="Amaranth"/>
                <a:cs typeface="Amaranth"/>
                <a:sym typeface="Amaranth"/>
              </a:rPr>
              <a:t>Lineaire leerstofsturing bij een ontwikkelproces?</a:t>
            </a:r>
            <a:endParaRPr b="0" sz="1800">
              <a:latin typeface="Amaranth"/>
              <a:ea typeface="Amaranth"/>
              <a:cs typeface="Amaranth"/>
              <a:sym typeface="Amaranth"/>
            </a:endParaRPr>
          </a:p>
          <a:p>
            <a:pPr indent="-342900" lvl="0" marL="457200" rtl="0" algn="l">
              <a:spcBef>
                <a:spcPts val="0"/>
              </a:spcBef>
              <a:spcAft>
                <a:spcPts val="0"/>
              </a:spcAft>
              <a:buSzPts val="1800"/>
              <a:buFont typeface="Amaranth"/>
              <a:buChar char="●"/>
            </a:pPr>
            <a:r>
              <a:rPr b="0" lang="nl" sz="1800">
                <a:latin typeface="Amaranth"/>
                <a:ea typeface="Amaranth"/>
                <a:cs typeface="Amaranth"/>
                <a:sym typeface="Amaranth"/>
              </a:rPr>
              <a:t>Leerstofjaarklassensysteem als enige oplossing?</a:t>
            </a:r>
            <a:endParaRPr b="0" sz="1800">
              <a:latin typeface="Amaranth"/>
              <a:ea typeface="Amaranth"/>
              <a:cs typeface="Amaranth"/>
              <a:sym typeface="Amaranth"/>
            </a:endParaRPr>
          </a:p>
          <a:p>
            <a:pPr indent="-342900" lvl="0" marL="457200" rtl="0" algn="l">
              <a:spcBef>
                <a:spcPts val="0"/>
              </a:spcBef>
              <a:spcAft>
                <a:spcPts val="0"/>
              </a:spcAft>
              <a:buSzPts val="1800"/>
              <a:buFont typeface="Amaranth"/>
              <a:buChar char="●"/>
            </a:pPr>
            <a:r>
              <a:rPr b="0" lang="nl" sz="1800">
                <a:latin typeface="Amaranth"/>
                <a:ea typeface="Amaranth"/>
                <a:cs typeface="Amaranth"/>
                <a:sym typeface="Amaranth"/>
              </a:rPr>
              <a:t>Convergente differentiatie als afremmechanisme?</a:t>
            </a:r>
            <a:endParaRPr b="0" sz="1800">
              <a:latin typeface="Amaranth"/>
              <a:ea typeface="Amaranth"/>
              <a:cs typeface="Amaranth"/>
              <a:sym typeface="Amaranth"/>
            </a:endParaRPr>
          </a:p>
        </p:txBody>
      </p:sp>
      <p:pic>
        <p:nvPicPr>
          <p:cNvPr id="694" name="Google Shape;694;p79"/>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695" name="Google Shape;695;p79"/>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grpSp>
        <p:nvGrpSpPr>
          <p:cNvPr id="700" name="Google Shape;700;p80"/>
          <p:cNvGrpSpPr/>
          <p:nvPr/>
        </p:nvGrpSpPr>
        <p:grpSpPr>
          <a:xfrm>
            <a:off x="6221700" y="0"/>
            <a:ext cx="2922300" cy="5143500"/>
            <a:chOff x="6221700" y="0"/>
            <a:chExt cx="2922300" cy="5143500"/>
          </a:xfrm>
        </p:grpSpPr>
        <p:sp>
          <p:nvSpPr>
            <p:cNvPr id="701" name="Google Shape;701;p80"/>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80"/>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Houtveen  (2018)</a:t>
              </a:r>
              <a:endParaRPr sz="1000">
                <a:solidFill>
                  <a:srgbClr val="999999"/>
                </a:solidFill>
                <a:latin typeface="Lato"/>
                <a:ea typeface="Lato"/>
                <a:cs typeface="Lato"/>
                <a:sym typeface="Lato"/>
              </a:endParaRPr>
            </a:p>
          </p:txBody>
        </p:sp>
      </p:grpSp>
      <p:sp>
        <p:nvSpPr>
          <p:cNvPr id="703" name="Google Shape;703;p80"/>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80"/>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80"/>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Schijndifferentiatie met het afrem-model</a:t>
            </a:r>
            <a:endParaRPr b="1" sz="2400">
              <a:solidFill>
                <a:srgbClr val="000000"/>
              </a:solidFill>
              <a:latin typeface="Amaranth"/>
              <a:ea typeface="Amaranth"/>
              <a:cs typeface="Amaranth"/>
              <a:sym typeface="Amaranth"/>
            </a:endParaRPr>
          </a:p>
        </p:txBody>
      </p:sp>
      <p:sp>
        <p:nvSpPr>
          <p:cNvPr id="706" name="Google Shape;706;p80"/>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80"/>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8" name="Google Shape;708;p80"/>
          <p:cNvPicPr preferRelativeResize="0"/>
          <p:nvPr/>
        </p:nvPicPr>
        <p:blipFill>
          <a:blip r:embed="rId3">
            <a:alphaModFix/>
          </a:blip>
          <a:stretch>
            <a:fillRect/>
          </a:stretch>
        </p:blipFill>
        <p:spPr>
          <a:xfrm>
            <a:off x="-755050" y="557600"/>
            <a:ext cx="8152723" cy="4585899"/>
          </a:xfrm>
          <a:prstGeom prst="rect">
            <a:avLst/>
          </a:prstGeom>
          <a:noFill/>
          <a:ln>
            <a:noFill/>
          </a:ln>
        </p:spPr>
      </p:pic>
      <p:pic>
        <p:nvPicPr>
          <p:cNvPr id="709" name="Google Shape;709;p80"/>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710" name="Google Shape;710;p80"/>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grpSp>
        <p:nvGrpSpPr>
          <p:cNvPr id="715" name="Google Shape;715;p81"/>
          <p:cNvGrpSpPr/>
          <p:nvPr/>
        </p:nvGrpSpPr>
        <p:grpSpPr>
          <a:xfrm>
            <a:off x="6221700" y="0"/>
            <a:ext cx="2922300" cy="5143500"/>
            <a:chOff x="6221700" y="0"/>
            <a:chExt cx="2922300" cy="5143500"/>
          </a:xfrm>
        </p:grpSpPr>
        <p:sp>
          <p:nvSpPr>
            <p:cNvPr id="716" name="Google Shape;716;p81"/>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81"/>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000">
                  <a:solidFill>
                    <a:srgbClr val="999999"/>
                  </a:solidFill>
                  <a:latin typeface="Lato"/>
                  <a:ea typeface="Lato"/>
                  <a:cs typeface="Lato"/>
                  <a:sym typeface="Lato"/>
                </a:rPr>
                <a:t>Bron: Cöp, J. (2022). Verbetertraject Leesonderwijs.</a:t>
              </a:r>
              <a:endParaRPr sz="1000">
                <a:solidFill>
                  <a:srgbClr val="999999"/>
                </a:solidFill>
                <a:latin typeface="Lato"/>
                <a:ea typeface="Lato"/>
                <a:cs typeface="Lato"/>
                <a:sym typeface="Lato"/>
              </a:endParaRPr>
            </a:p>
          </p:txBody>
        </p:sp>
      </p:grpSp>
      <p:sp>
        <p:nvSpPr>
          <p:cNvPr id="718" name="Google Shape;718;p81"/>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81"/>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81"/>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V</a:t>
            </a:r>
            <a:r>
              <a:rPr b="1" lang="nl" sz="2400">
                <a:solidFill>
                  <a:srgbClr val="000000"/>
                </a:solidFill>
                <a:latin typeface="Amaranth"/>
                <a:ea typeface="Amaranth"/>
                <a:cs typeface="Amaranth"/>
                <a:sym typeface="Amaranth"/>
              </a:rPr>
              <a:t>an aanpak naar opbrengst</a:t>
            </a:r>
            <a:endParaRPr b="1" sz="2400">
              <a:solidFill>
                <a:srgbClr val="000000"/>
              </a:solidFill>
              <a:latin typeface="Amaranth"/>
              <a:ea typeface="Amaranth"/>
              <a:cs typeface="Amaranth"/>
              <a:sym typeface="Amaranth"/>
            </a:endParaRPr>
          </a:p>
        </p:txBody>
      </p:sp>
      <p:sp>
        <p:nvSpPr>
          <p:cNvPr id="721" name="Google Shape;721;p81"/>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81"/>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3" name="Google Shape;723;p81"/>
          <p:cNvPicPr preferRelativeResize="0"/>
          <p:nvPr/>
        </p:nvPicPr>
        <p:blipFill>
          <a:blip r:embed="rId3">
            <a:alphaModFix/>
          </a:blip>
          <a:stretch>
            <a:fillRect/>
          </a:stretch>
        </p:blipFill>
        <p:spPr>
          <a:xfrm>
            <a:off x="274888" y="893500"/>
            <a:ext cx="6921580" cy="3897125"/>
          </a:xfrm>
          <a:prstGeom prst="rect">
            <a:avLst/>
          </a:prstGeom>
          <a:noFill/>
          <a:ln cap="flat" cmpd="sng" w="9525">
            <a:solidFill>
              <a:srgbClr val="999999"/>
            </a:solidFill>
            <a:prstDash val="solid"/>
            <a:round/>
            <a:headEnd len="sm" w="sm" type="none"/>
            <a:tailEnd len="sm" w="sm" type="none"/>
          </a:ln>
        </p:spPr>
      </p:pic>
      <p:pic>
        <p:nvPicPr>
          <p:cNvPr id="724" name="Google Shape;724;p81"/>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725" name="Google Shape;725;p81"/>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29" name="Shape 729"/>
        <p:cNvGrpSpPr/>
        <p:nvPr/>
      </p:nvGrpSpPr>
      <p:grpSpPr>
        <a:xfrm>
          <a:off x="0" y="0"/>
          <a:ext cx="0" cy="0"/>
          <a:chOff x="0" y="0"/>
          <a:chExt cx="0" cy="0"/>
        </a:xfrm>
      </p:grpSpPr>
      <p:sp>
        <p:nvSpPr>
          <p:cNvPr id="730" name="Google Shape;730;p82"/>
          <p:cNvSpPr txBox="1"/>
          <p:nvPr>
            <p:ph type="ctrTitle"/>
          </p:nvPr>
        </p:nvSpPr>
        <p:spPr>
          <a:xfrm>
            <a:off x="754750" y="1993775"/>
            <a:ext cx="63156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0"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2400">
                <a:latin typeface="Amaranth"/>
                <a:ea typeface="Amaranth"/>
                <a:cs typeface="Amaranth"/>
                <a:sym typeface="Amaranth"/>
              </a:rPr>
              <a:t>  “Sommige scholen brengen met tegenzin leerprestaties in kaart, door een </a:t>
            </a:r>
            <a:r>
              <a:rPr lang="nl" sz="2400">
                <a:solidFill>
                  <a:srgbClr val="1D9ED9"/>
                </a:solidFill>
                <a:latin typeface="Amaranth"/>
                <a:ea typeface="Amaranth"/>
                <a:cs typeface="Amaranth"/>
                <a:sym typeface="Amaranth"/>
              </a:rPr>
              <a:t>afkeer</a:t>
            </a:r>
            <a:r>
              <a:rPr lang="nl" sz="2400">
                <a:latin typeface="Amaranth"/>
                <a:ea typeface="Amaranth"/>
                <a:cs typeface="Amaranth"/>
                <a:sym typeface="Amaranth"/>
              </a:rPr>
              <a:t> van </a:t>
            </a:r>
            <a:endParaRPr sz="2400">
              <a:latin typeface="Amaranth"/>
              <a:ea typeface="Amaranth"/>
              <a:cs typeface="Amaranth"/>
              <a:sym typeface="Amaranth"/>
            </a:endParaRPr>
          </a:p>
          <a:p>
            <a:pPr indent="0" lvl="0" marL="0" rtl="0" algn="ctr">
              <a:spcBef>
                <a:spcPts val="0"/>
              </a:spcBef>
              <a:spcAft>
                <a:spcPts val="0"/>
              </a:spcAft>
              <a:buNone/>
            </a:pPr>
            <a:r>
              <a:rPr lang="nl" sz="2400">
                <a:solidFill>
                  <a:srgbClr val="1D9ED9"/>
                </a:solidFill>
                <a:latin typeface="Amaranth"/>
                <a:ea typeface="Amaranth"/>
                <a:cs typeface="Amaranth"/>
                <a:sym typeface="Amaranth"/>
              </a:rPr>
              <a:t>toetsen en testen</a:t>
            </a:r>
            <a:r>
              <a:rPr lang="nl" sz="2400">
                <a:latin typeface="Amaranth"/>
                <a:ea typeface="Amaranth"/>
                <a:cs typeface="Amaranth"/>
                <a:sym typeface="Amaranth"/>
              </a:rPr>
              <a:t>. Dan gaat het mis. De progressie die kinderen maken, wordt niet gevolgd. Er wordt </a:t>
            </a:r>
            <a:r>
              <a:rPr lang="nl" sz="2400">
                <a:solidFill>
                  <a:srgbClr val="1D9ED9"/>
                </a:solidFill>
                <a:latin typeface="Amaranth"/>
                <a:ea typeface="Amaranth"/>
                <a:cs typeface="Amaranth"/>
                <a:sym typeface="Amaranth"/>
              </a:rPr>
              <a:t>geen feedback</a:t>
            </a:r>
            <a:r>
              <a:rPr lang="nl" sz="2400">
                <a:latin typeface="Amaranth"/>
                <a:ea typeface="Amaranth"/>
                <a:cs typeface="Amaranth"/>
                <a:sym typeface="Amaranth"/>
              </a:rPr>
              <a:t> gegeven. Als jij geen beeld hebt van wat je kinderen kunnen en niet kunnen dan is elke </a:t>
            </a:r>
            <a:r>
              <a:rPr lang="nl" sz="2400">
                <a:solidFill>
                  <a:srgbClr val="1D9ED9"/>
                </a:solidFill>
                <a:latin typeface="Amaranth"/>
                <a:ea typeface="Amaranth"/>
                <a:cs typeface="Amaranth"/>
                <a:sym typeface="Amaranth"/>
              </a:rPr>
              <a:t>volgende onderwijsstap</a:t>
            </a:r>
            <a:r>
              <a:rPr lang="nl" sz="2400">
                <a:latin typeface="Amaranth"/>
                <a:ea typeface="Amaranth"/>
                <a:cs typeface="Amaranth"/>
                <a:sym typeface="Amaranth"/>
              </a:rPr>
              <a:t> een greep in de mist.” </a:t>
            </a:r>
            <a:endParaRPr sz="2400">
              <a:latin typeface="Amaranth"/>
              <a:ea typeface="Amaranth"/>
              <a:cs typeface="Amaranth"/>
              <a:sym typeface="Amaranth"/>
            </a:endParaRPr>
          </a:p>
          <a:p>
            <a:pPr indent="0" lvl="0" marL="0" rtl="0" algn="ctr">
              <a:spcBef>
                <a:spcPts val="0"/>
              </a:spcBef>
              <a:spcAft>
                <a:spcPts val="0"/>
              </a:spcAft>
              <a:buNone/>
            </a:pPr>
            <a:r>
              <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1800">
                <a:solidFill>
                  <a:srgbClr val="212121"/>
                </a:solidFill>
                <a:highlight>
                  <a:srgbClr val="FFFFFF"/>
                </a:highlight>
                <a:latin typeface="Amaranth"/>
                <a:ea typeface="Amaranth"/>
                <a:cs typeface="Amaranth"/>
                <a:sym typeface="Amaranth"/>
              </a:rPr>
              <a:t>Tony Houtveen</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b="0" lang="nl" sz="1800">
                <a:solidFill>
                  <a:srgbClr val="14171A"/>
                </a:solidFill>
                <a:latin typeface="Amaranth"/>
                <a:ea typeface="Amaranth"/>
                <a:cs typeface="Amaranth"/>
                <a:sym typeface="Amaranth"/>
              </a:rPr>
              <a:t>Emeritus lector geletterdheid en leesonderzoeker</a:t>
            </a:r>
            <a:endParaRPr b="0" sz="1800">
              <a:latin typeface="Amaranth"/>
              <a:ea typeface="Amaranth"/>
              <a:cs typeface="Amaranth"/>
              <a:sym typeface="Amaranth"/>
            </a:endParaRPr>
          </a:p>
          <a:p>
            <a:pPr indent="0" lvl="0" marL="0" rtl="0" algn="ctr">
              <a:spcBef>
                <a:spcPts val="0"/>
              </a:spcBef>
              <a:spcAft>
                <a:spcPts val="0"/>
              </a:spcAft>
              <a:buNone/>
            </a:pPr>
            <a:r>
              <a:t/>
            </a:r>
            <a:endParaRPr b="0" sz="1800">
              <a:solidFill>
                <a:srgbClr val="14171A"/>
              </a:solidFill>
              <a:latin typeface="Amaranth"/>
              <a:ea typeface="Amaranth"/>
              <a:cs typeface="Amaranth"/>
              <a:sym typeface="Amaranth"/>
            </a:endParaRPr>
          </a:p>
          <a:p>
            <a:pPr indent="0" lvl="0" marL="0" rtl="0" algn="ctr">
              <a:spcBef>
                <a:spcPts val="0"/>
              </a:spcBef>
              <a:spcAft>
                <a:spcPts val="0"/>
              </a:spcAft>
              <a:buNone/>
            </a:pPr>
            <a:r>
              <a:rPr lang="nl" sz="6000">
                <a:solidFill>
                  <a:srgbClr val="000000"/>
                </a:solidFill>
                <a:latin typeface="Gloria Hallelujah"/>
                <a:ea typeface="Gloria Hallelujah"/>
                <a:cs typeface="Gloria Hallelujah"/>
                <a:sym typeface="Gloria Hallelujah"/>
              </a:rPr>
              <a:t> </a:t>
            </a:r>
            <a:endParaRPr sz="6000">
              <a:solidFill>
                <a:srgbClr val="000000"/>
              </a:solidFill>
              <a:latin typeface="Gloria Hallelujah"/>
              <a:ea typeface="Gloria Hallelujah"/>
              <a:cs typeface="Gloria Hallelujah"/>
              <a:sym typeface="Gloria Hallelujah"/>
            </a:endParaRPr>
          </a:p>
        </p:txBody>
      </p:sp>
      <p:sp>
        <p:nvSpPr>
          <p:cNvPr id="731" name="Google Shape;731;p82"/>
          <p:cNvSpPr/>
          <p:nvPr/>
        </p:nvSpPr>
        <p:spPr>
          <a:xfrm>
            <a:off x="274900" y="4943025"/>
            <a:ext cx="8646300" cy="444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82"/>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3" name="Google Shape;733;p82"/>
          <p:cNvSpPr txBox="1"/>
          <p:nvPr/>
        </p:nvSpPr>
        <p:spPr>
          <a:xfrm>
            <a:off x="8034100" y="159913"/>
            <a:ext cx="892500" cy="35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nl" sz="1000">
                <a:solidFill>
                  <a:srgbClr val="999999"/>
                </a:solidFill>
                <a:latin typeface="Paytone One"/>
                <a:ea typeface="Paytone One"/>
                <a:cs typeface="Paytone One"/>
                <a:sym typeface="Paytone One"/>
              </a:rPr>
              <a:t>leer</a:t>
            </a:r>
            <a:r>
              <a:rPr lang="nl" sz="1000">
                <a:solidFill>
                  <a:srgbClr val="1D9ED9"/>
                </a:solidFill>
                <a:latin typeface="Paytone One"/>
                <a:ea typeface="Paytone One"/>
                <a:cs typeface="Paytone One"/>
                <a:sym typeface="Paytone One"/>
              </a:rPr>
              <a:t>tijd.</a:t>
            </a:r>
            <a:r>
              <a:rPr lang="nl" sz="1000">
                <a:solidFill>
                  <a:srgbClr val="999999"/>
                </a:solidFill>
                <a:latin typeface="Paytone One"/>
                <a:ea typeface="Paytone One"/>
                <a:cs typeface="Paytone One"/>
                <a:sym typeface="Paytone One"/>
              </a:rPr>
              <a:t>nl</a:t>
            </a:r>
            <a:endParaRPr sz="1000">
              <a:solidFill>
                <a:srgbClr val="999999"/>
              </a:solidFill>
              <a:latin typeface="Paytone One"/>
              <a:ea typeface="Paytone One"/>
              <a:cs typeface="Paytone One"/>
              <a:sym typeface="Paytone One"/>
            </a:endParaRPr>
          </a:p>
        </p:txBody>
      </p:sp>
      <p:pic>
        <p:nvPicPr>
          <p:cNvPr id="734" name="Google Shape;734;p82"/>
          <p:cNvPicPr preferRelativeResize="0"/>
          <p:nvPr/>
        </p:nvPicPr>
        <p:blipFill>
          <a:blip r:embed="rId3">
            <a:alphaModFix/>
          </a:blip>
          <a:stretch>
            <a:fillRect/>
          </a:stretch>
        </p:blipFill>
        <p:spPr>
          <a:xfrm>
            <a:off x="274898" y="251700"/>
            <a:ext cx="642358" cy="962275"/>
          </a:xfrm>
          <a:prstGeom prst="rect">
            <a:avLst/>
          </a:prstGeom>
          <a:noFill/>
          <a:ln cap="flat" cmpd="sng" w="9525">
            <a:solidFill>
              <a:srgbClr val="999999"/>
            </a:solidFill>
            <a:prstDash val="solid"/>
            <a:round/>
            <a:headEnd len="sm" w="sm" type="none"/>
            <a:tailEnd len="sm" w="sm" type="none"/>
          </a:ln>
        </p:spPr>
      </p:pic>
      <p:grpSp>
        <p:nvGrpSpPr>
          <p:cNvPr id="735" name="Google Shape;735;p82"/>
          <p:cNvGrpSpPr/>
          <p:nvPr/>
        </p:nvGrpSpPr>
        <p:grpSpPr>
          <a:xfrm>
            <a:off x="6221700" y="0"/>
            <a:ext cx="2922300" cy="5143500"/>
            <a:chOff x="6221700" y="0"/>
            <a:chExt cx="2922300" cy="5143500"/>
          </a:xfrm>
        </p:grpSpPr>
        <p:sp>
          <p:nvSpPr>
            <p:cNvPr id="736" name="Google Shape;736;p82"/>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82"/>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p83"/>
          <p:cNvPicPr preferRelativeResize="0"/>
          <p:nvPr/>
        </p:nvPicPr>
        <p:blipFill>
          <a:blip r:embed="rId3">
            <a:alphaModFix/>
          </a:blip>
          <a:stretch>
            <a:fillRect/>
          </a:stretch>
        </p:blipFill>
        <p:spPr>
          <a:xfrm>
            <a:off x="0" y="0"/>
            <a:ext cx="9144000" cy="5143508"/>
          </a:xfrm>
          <a:prstGeom prst="rect">
            <a:avLst/>
          </a:prstGeom>
          <a:noFill/>
          <a:ln>
            <a:noFill/>
          </a:ln>
        </p:spPr>
      </p:pic>
      <p:sp>
        <p:nvSpPr>
          <p:cNvPr id="743" name="Google Shape;743;p83"/>
          <p:cNvSpPr/>
          <p:nvPr/>
        </p:nvSpPr>
        <p:spPr>
          <a:xfrm>
            <a:off x="274900" y="159925"/>
            <a:ext cx="8646300" cy="564000"/>
          </a:xfrm>
          <a:prstGeom prst="rect">
            <a:avLst/>
          </a:prstGeom>
          <a:solidFill>
            <a:srgbClr val="FFFFFF">
              <a:alpha val="8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83"/>
          <p:cNvSpPr txBox="1"/>
          <p:nvPr>
            <p:ph idx="1" type="body"/>
          </p:nvPr>
        </p:nvSpPr>
        <p:spPr>
          <a:xfrm>
            <a:off x="274900" y="182125"/>
            <a:ext cx="8646300" cy="519600"/>
          </a:xfrm>
          <a:prstGeom prst="rect">
            <a:avLst/>
          </a:prstGeom>
          <a:solidFill>
            <a:srgbClr val="FFFFFF">
              <a:alpha val="92540"/>
            </a:srgbClr>
          </a:solidFill>
        </p:spPr>
        <p:txBody>
          <a:bodyPr anchorCtr="0" anchor="ctr"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rPr b="1" lang="nl" sz="2400">
                <a:latin typeface="Amaranth"/>
                <a:ea typeface="Amaranth"/>
                <a:cs typeface="Amaranth"/>
                <a:sym typeface="Amaranth"/>
              </a:rPr>
              <a:t>    Zijn klassieke leestoetsen de plank aan het misslaan?</a:t>
            </a:r>
            <a:endParaRPr b="1" sz="2400">
              <a:solidFill>
                <a:srgbClr val="000000"/>
              </a:solidFill>
              <a:latin typeface="Amaranth"/>
              <a:ea typeface="Amaranth"/>
              <a:cs typeface="Amaranth"/>
              <a:sym typeface="Amaranth"/>
            </a:endParaRPr>
          </a:p>
        </p:txBody>
      </p:sp>
      <p:sp>
        <p:nvSpPr>
          <p:cNvPr id="745" name="Google Shape;745;p83"/>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83"/>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83"/>
          <p:cNvSpPr/>
          <p:nvPr/>
        </p:nvSpPr>
        <p:spPr>
          <a:xfrm>
            <a:off x="274900" y="3391875"/>
            <a:ext cx="8646300" cy="15513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83"/>
          <p:cNvSpPr txBox="1"/>
          <p:nvPr>
            <p:ph idx="4294967295" type="ctrTitle"/>
          </p:nvPr>
        </p:nvSpPr>
        <p:spPr>
          <a:xfrm>
            <a:off x="407500" y="3783225"/>
            <a:ext cx="8381100" cy="1159800"/>
          </a:xfrm>
          <a:prstGeom prst="rect">
            <a:avLst/>
          </a:prstGeom>
        </p:spPr>
        <p:txBody>
          <a:bodyPr anchorCtr="0" anchor="b" bIns="91425" lIns="91425" spcFirstLastPara="1" rIns="91425" wrap="square" tIns="91425">
            <a:noAutofit/>
          </a:bodyPr>
          <a:lstStyle/>
          <a:p>
            <a:pPr indent="-342900" lvl="0" marL="457200" rtl="0" algn="l">
              <a:spcBef>
                <a:spcPts val="0"/>
              </a:spcBef>
              <a:spcAft>
                <a:spcPts val="0"/>
              </a:spcAft>
              <a:buSzPts val="1800"/>
              <a:buFont typeface="Amaranth"/>
              <a:buChar char="●"/>
            </a:pPr>
            <a:r>
              <a:rPr b="0" lang="nl" sz="1800">
                <a:latin typeface="Amaranth"/>
                <a:ea typeface="Amaranth"/>
                <a:cs typeface="Amaranth"/>
                <a:sym typeface="Amaranth"/>
              </a:rPr>
              <a:t>Is leessnelheid een overschatte indicator</a:t>
            </a:r>
            <a:r>
              <a:rPr b="0" lang="nl" sz="1800">
                <a:latin typeface="Amaranth"/>
                <a:ea typeface="Amaranth"/>
                <a:cs typeface="Amaranth"/>
                <a:sym typeface="Amaranth"/>
              </a:rPr>
              <a:t>?</a:t>
            </a:r>
            <a:endParaRPr b="0" sz="1800">
              <a:latin typeface="Amaranth"/>
              <a:ea typeface="Amaranth"/>
              <a:cs typeface="Amaranth"/>
              <a:sym typeface="Amaranth"/>
            </a:endParaRPr>
          </a:p>
          <a:p>
            <a:pPr indent="-342900" lvl="0" marL="457200" rtl="0" algn="l">
              <a:spcBef>
                <a:spcPts val="0"/>
              </a:spcBef>
              <a:spcAft>
                <a:spcPts val="0"/>
              </a:spcAft>
              <a:buSzPts val="1800"/>
              <a:buFont typeface="Amaranth"/>
              <a:buChar char="●"/>
            </a:pPr>
            <a:r>
              <a:rPr b="0" lang="nl" sz="1800">
                <a:latin typeface="Amaranth"/>
                <a:ea typeface="Amaranth"/>
                <a:cs typeface="Amaranth"/>
                <a:sym typeface="Amaranth"/>
              </a:rPr>
              <a:t>Zijn begrijpend leestoetsen wel gericht?</a:t>
            </a:r>
            <a:endParaRPr b="0" sz="1800">
              <a:latin typeface="Amaranth"/>
              <a:ea typeface="Amaranth"/>
              <a:cs typeface="Amaranth"/>
              <a:sym typeface="Amaranth"/>
            </a:endParaRPr>
          </a:p>
          <a:p>
            <a:pPr indent="-342900" lvl="0" marL="457200" rtl="0" algn="l">
              <a:spcBef>
                <a:spcPts val="0"/>
              </a:spcBef>
              <a:spcAft>
                <a:spcPts val="0"/>
              </a:spcAft>
              <a:buSzPts val="1800"/>
              <a:buFont typeface="Amaranth"/>
              <a:buChar char="●"/>
            </a:pPr>
            <a:r>
              <a:rPr b="0" lang="nl" sz="1800">
                <a:latin typeface="Amaranth"/>
                <a:ea typeface="Amaranth"/>
                <a:cs typeface="Amaranth"/>
                <a:sym typeface="Amaranth"/>
              </a:rPr>
              <a:t>Is de kloof tussen aanbod en toetsing te groot?</a:t>
            </a:r>
            <a:endParaRPr b="0" sz="1800">
              <a:latin typeface="Amaranth"/>
              <a:ea typeface="Amaranth"/>
              <a:cs typeface="Amaranth"/>
              <a:sym typeface="Amaranth"/>
            </a:endParaRPr>
          </a:p>
          <a:p>
            <a:pPr indent="-342900" lvl="0" marL="457200" rtl="0" algn="l">
              <a:spcBef>
                <a:spcPts val="0"/>
              </a:spcBef>
              <a:spcAft>
                <a:spcPts val="0"/>
              </a:spcAft>
              <a:buSzPts val="1800"/>
              <a:buFont typeface="Amaranth"/>
              <a:buChar char="●"/>
            </a:pPr>
            <a:r>
              <a:rPr b="0" lang="nl" sz="1800">
                <a:latin typeface="Amaranth"/>
                <a:ea typeface="Amaranth"/>
                <a:cs typeface="Amaranth"/>
                <a:sym typeface="Amaranth"/>
              </a:rPr>
              <a:t>Wordt vloeiend lezen wel meegenomen?</a:t>
            </a:r>
            <a:endParaRPr b="0" sz="1800">
              <a:latin typeface="Amaranth"/>
              <a:ea typeface="Amaranth"/>
              <a:cs typeface="Amaranth"/>
              <a:sym typeface="Amaranth"/>
            </a:endParaRPr>
          </a:p>
          <a:p>
            <a:pPr indent="-342900" lvl="0" marL="457200" rtl="0" algn="l">
              <a:spcBef>
                <a:spcPts val="0"/>
              </a:spcBef>
              <a:spcAft>
                <a:spcPts val="0"/>
              </a:spcAft>
              <a:buSzPts val="1800"/>
              <a:buFont typeface="Amaranth"/>
              <a:buChar char="●"/>
            </a:pPr>
            <a:r>
              <a:rPr b="0" lang="nl" sz="1800">
                <a:latin typeface="Amaranth"/>
                <a:ea typeface="Amaranth"/>
                <a:cs typeface="Amaranth"/>
                <a:sym typeface="Amaranth"/>
              </a:rPr>
              <a:t>Is observatie (rubric) niet geschikter dan een toets?</a:t>
            </a:r>
            <a:endParaRPr b="0" sz="1800">
              <a:latin typeface="Amaranth"/>
              <a:ea typeface="Amaranth"/>
              <a:cs typeface="Amaranth"/>
              <a:sym typeface="Amaranth"/>
            </a:endParaRPr>
          </a:p>
        </p:txBody>
      </p:sp>
      <p:pic>
        <p:nvPicPr>
          <p:cNvPr id="749" name="Google Shape;749;p83"/>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750" name="Google Shape;750;p83"/>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grpSp>
        <p:nvGrpSpPr>
          <p:cNvPr id="755" name="Google Shape;755;p84"/>
          <p:cNvGrpSpPr/>
          <p:nvPr/>
        </p:nvGrpSpPr>
        <p:grpSpPr>
          <a:xfrm>
            <a:off x="6221700" y="0"/>
            <a:ext cx="2922300" cy="5143500"/>
            <a:chOff x="6221700" y="0"/>
            <a:chExt cx="2922300" cy="5143500"/>
          </a:xfrm>
        </p:grpSpPr>
        <p:sp>
          <p:nvSpPr>
            <p:cNvPr id="756" name="Google Shape;756;p84"/>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84"/>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Fuchs (2028)</a:t>
              </a:r>
              <a:endParaRPr sz="1000">
                <a:solidFill>
                  <a:srgbClr val="999999"/>
                </a:solidFill>
                <a:latin typeface="Lato"/>
                <a:ea typeface="Lato"/>
                <a:cs typeface="Lato"/>
                <a:sym typeface="Lato"/>
              </a:endParaRPr>
            </a:p>
          </p:txBody>
        </p:sp>
      </p:grpSp>
      <p:sp>
        <p:nvSpPr>
          <p:cNvPr id="758" name="Google Shape;758;p84"/>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84"/>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84"/>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Differentiëren met het drielagenmodel</a:t>
            </a:r>
            <a:endParaRPr b="1" sz="2400">
              <a:solidFill>
                <a:srgbClr val="000000"/>
              </a:solidFill>
              <a:latin typeface="Amaranth"/>
              <a:ea typeface="Amaranth"/>
              <a:cs typeface="Amaranth"/>
              <a:sym typeface="Amaranth"/>
            </a:endParaRPr>
          </a:p>
        </p:txBody>
      </p:sp>
      <p:sp>
        <p:nvSpPr>
          <p:cNvPr id="761" name="Google Shape;761;p84"/>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84"/>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3" name="Google Shape;763;p84"/>
          <p:cNvPicPr preferRelativeResize="0"/>
          <p:nvPr/>
        </p:nvPicPr>
        <p:blipFill>
          <a:blip r:embed="rId3">
            <a:alphaModFix/>
          </a:blip>
          <a:stretch>
            <a:fillRect/>
          </a:stretch>
        </p:blipFill>
        <p:spPr>
          <a:xfrm>
            <a:off x="274900" y="741050"/>
            <a:ext cx="7502366" cy="4220076"/>
          </a:xfrm>
          <a:prstGeom prst="rect">
            <a:avLst/>
          </a:prstGeom>
          <a:noFill/>
          <a:ln>
            <a:noFill/>
          </a:ln>
        </p:spPr>
      </p:pic>
      <p:pic>
        <p:nvPicPr>
          <p:cNvPr id="764" name="Google Shape;764;p84"/>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765" name="Google Shape;765;p84"/>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grpSp>
        <p:nvGrpSpPr>
          <p:cNvPr id="770" name="Google Shape;770;p85"/>
          <p:cNvGrpSpPr/>
          <p:nvPr/>
        </p:nvGrpSpPr>
        <p:grpSpPr>
          <a:xfrm>
            <a:off x="6221700" y="0"/>
            <a:ext cx="2922300" cy="5143500"/>
            <a:chOff x="6221700" y="0"/>
            <a:chExt cx="2922300" cy="5143500"/>
          </a:xfrm>
        </p:grpSpPr>
        <p:sp>
          <p:nvSpPr>
            <p:cNvPr id="771" name="Google Shape;771;p85"/>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85"/>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Fuchs (2008)</a:t>
              </a:r>
              <a:endParaRPr sz="1000">
                <a:solidFill>
                  <a:srgbClr val="999999"/>
                </a:solidFill>
                <a:latin typeface="Lato"/>
                <a:ea typeface="Lato"/>
                <a:cs typeface="Lato"/>
                <a:sym typeface="Lato"/>
              </a:endParaRPr>
            </a:p>
          </p:txBody>
        </p:sp>
      </p:grpSp>
      <p:sp>
        <p:nvSpPr>
          <p:cNvPr id="773" name="Google Shape;773;p85"/>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85"/>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85"/>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Het drielagenmodel in activiteiten</a:t>
            </a:r>
            <a:endParaRPr b="1" sz="2400">
              <a:solidFill>
                <a:srgbClr val="000000"/>
              </a:solidFill>
              <a:latin typeface="Amaranth"/>
              <a:ea typeface="Amaranth"/>
              <a:cs typeface="Amaranth"/>
              <a:sym typeface="Amaranth"/>
            </a:endParaRPr>
          </a:p>
        </p:txBody>
      </p:sp>
      <p:sp>
        <p:nvSpPr>
          <p:cNvPr id="776" name="Google Shape;776;p85"/>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85"/>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8" name="Google Shape;778;p85"/>
          <p:cNvPicPr preferRelativeResize="0"/>
          <p:nvPr/>
        </p:nvPicPr>
        <p:blipFill>
          <a:blip r:embed="rId3">
            <a:alphaModFix/>
          </a:blip>
          <a:stretch>
            <a:fillRect/>
          </a:stretch>
        </p:blipFill>
        <p:spPr>
          <a:xfrm>
            <a:off x="274900" y="664325"/>
            <a:ext cx="7628059" cy="4290775"/>
          </a:xfrm>
          <a:prstGeom prst="rect">
            <a:avLst/>
          </a:prstGeom>
          <a:noFill/>
          <a:ln>
            <a:noFill/>
          </a:ln>
        </p:spPr>
      </p:pic>
      <p:pic>
        <p:nvPicPr>
          <p:cNvPr id="779" name="Google Shape;779;p85"/>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780" name="Google Shape;780;p85"/>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grpSp>
        <p:nvGrpSpPr>
          <p:cNvPr id="785" name="Google Shape;785;p86"/>
          <p:cNvGrpSpPr/>
          <p:nvPr/>
        </p:nvGrpSpPr>
        <p:grpSpPr>
          <a:xfrm>
            <a:off x="6221700" y="0"/>
            <a:ext cx="2922300" cy="5143500"/>
            <a:chOff x="6221700" y="0"/>
            <a:chExt cx="2922300" cy="5143500"/>
          </a:xfrm>
        </p:grpSpPr>
        <p:sp>
          <p:nvSpPr>
            <p:cNvPr id="786" name="Google Shape;786;p86"/>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86"/>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Cöp  (2021)</a:t>
              </a:r>
              <a:endParaRPr sz="1000">
                <a:solidFill>
                  <a:srgbClr val="999999"/>
                </a:solidFill>
                <a:latin typeface="Lato"/>
                <a:ea typeface="Lato"/>
                <a:cs typeface="Lato"/>
                <a:sym typeface="Lato"/>
              </a:endParaRPr>
            </a:p>
          </p:txBody>
        </p:sp>
      </p:grpSp>
      <p:sp>
        <p:nvSpPr>
          <p:cNvPr id="788" name="Google Shape;788;p86"/>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86"/>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86"/>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latin typeface="Amaranth"/>
                <a:ea typeface="Amaranth"/>
                <a:cs typeface="Amaranth"/>
                <a:sym typeface="Amaranth"/>
              </a:rPr>
              <a:t>N</a:t>
            </a:r>
            <a:r>
              <a:rPr b="1" lang="nl" sz="2400">
                <a:solidFill>
                  <a:srgbClr val="000000"/>
                </a:solidFill>
                <a:latin typeface="Amaranth"/>
                <a:ea typeface="Amaranth"/>
                <a:cs typeface="Amaranth"/>
                <a:sym typeface="Amaranth"/>
              </a:rPr>
              <a:t>aar cyclisch leesonderwijs</a:t>
            </a:r>
            <a:endParaRPr b="1" sz="2400">
              <a:solidFill>
                <a:srgbClr val="000000"/>
              </a:solidFill>
              <a:latin typeface="Amaranth"/>
              <a:ea typeface="Amaranth"/>
              <a:cs typeface="Amaranth"/>
              <a:sym typeface="Amaranth"/>
            </a:endParaRPr>
          </a:p>
        </p:txBody>
      </p:sp>
      <p:sp>
        <p:nvSpPr>
          <p:cNvPr id="791" name="Google Shape;791;p86"/>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86"/>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3" name="Google Shape;793;p86"/>
          <p:cNvPicPr preferRelativeResize="0"/>
          <p:nvPr/>
        </p:nvPicPr>
        <p:blipFill>
          <a:blip r:embed="rId3">
            <a:alphaModFix/>
          </a:blip>
          <a:stretch>
            <a:fillRect/>
          </a:stretch>
        </p:blipFill>
        <p:spPr>
          <a:xfrm>
            <a:off x="270175" y="741038"/>
            <a:ext cx="7549123" cy="4246374"/>
          </a:xfrm>
          <a:prstGeom prst="rect">
            <a:avLst/>
          </a:prstGeom>
          <a:noFill/>
          <a:ln>
            <a:noFill/>
          </a:ln>
        </p:spPr>
      </p:pic>
      <p:pic>
        <p:nvPicPr>
          <p:cNvPr id="794" name="Google Shape;794;p86"/>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795" name="Google Shape;795;p86"/>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8" name="Shape 188"/>
        <p:cNvGrpSpPr/>
        <p:nvPr/>
      </p:nvGrpSpPr>
      <p:grpSpPr>
        <a:xfrm>
          <a:off x="0" y="0"/>
          <a:ext cx="0" cy="0"/>
          <a:chOff x="0" y="0"/>
          <a:chExt cx="0" cy="0"/>
        </a:xfrm>
      </p:grpSpPr>
      <p:sp>
        <p:nvSpPr>
          <p:cNvPr id="189" name="Google Shape;189;p42"/>
          <p:cNvSpPr txBox="1"/>
          <p:nvPr>
            <p:ph type="ctrTitle"/>
          </p:nvPr>
        </p:nvSpPr>
        <p:spPr>
          <a:xfrm>
            <a:off x="754750" y="1993775"/>
            <a:ext cx="65280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0"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2400">
                <a:latin typeface="Amaranth"/>
                <a:ea typeface="Amaranth"/>
                <a:cs typeface="Amaranth"/>
                <a:sym typeface="Amaranth"/>
              </a:rPr>
              <a:t>“Er is een aanzienlijk </a:t>
            </a:r>
            <a:r>
              <a:rPr lang="nl" sz="2400">
                <a:solidFill>
                  <a:schemeClr val="accent1"/>
                </a:solidFill>
                <a:latin typeface="Amaranth"/>
                <a:ea typeface="Amaranth"/>
                <a:cs typeface="Amaranth"/>
                <a:sym typeface="Amaranth"/>
              </a:rPr>
              <a:t>verschil</a:t>
            </a:r>
            <a:r>
              <a:rPr lang="nl" sz="2400">
                <a:latin typeface="Amaranth"/>
                <a:ea typeface="Amaranth"/>
                <a:cs typeface="Amaranth"/>
                <a:sym typeface="Amaranth"/>
              </a:rPr>
              <a:t> tussen de </a:t>
            </a:r>
            <a:r>
              <a:rPr lang="nl" sz="2400">
                <a:solidFill>
                  <a:schemeClr val="accent1"/>
                </a:solidFill>
                <a:latin typeface="Amaranth"/>
                <a:ea typeface="Amaranth"/>
                <a:cs typeface="Amaranth"/>
                <a:sym typeface="Amaranth"/>
              </a:rPr>
              <a:t>actuele onderwijspraktijk</a:t>
            </a:r>
            <a:r>
              <a:rPr lang="nl" sz="2400">
                <a:latin typeface="Amaranth"/>
                <a:ea typeface="Amaranth"/>
                <a:cs typeface="Amaranth"/>
                <a:sym typeface="Amaranth"/>
              </a:rPr>
              <a:t> en wat vanuit </a:t>
            </a:r>
            <a:r>
              <a:rPr lang="nl" sz="2400">
                <a:solidFill>
                  <a:schemeClr val="accent1"/>
                </a:solidFill>
                <a:latin typeface="Amaranth"/>
                <a:ea typeface="Amaranth"/>
                <a:cs typeface="Amaranth"/>
                <a:sym typeface="Amaranth"/>
              </a:rPr>
              <a:t>wetenschappelijk onderzoek</a:t>
            </a:r>
            <a:r>
              <a:rPr lang="nl" sz="2400">
                <a:latin typeface="Amaranth"/>
                <a:ea typeface="Amaranth"/>
                <a:cs typeface="Amaranth"/>
                <a:sym typeface="Amaranth"/>
              </a:rPr>
              <a:t> wordt gekenmerkt als effectief onderwijs in (begrijpend)</a:t>
            </a:r>
            <a:r>
              <a:rPr lang="nl" sz="2400">
                <a:solidFill>
                  <a:schemeClr val="accent1"/>
                </a:solidFill>
                <a:latin typeface="Amaranth"/>
                <a:ea typeface="Amaranth"/>
                <a:cs typeface="Amaranth"/>
                <a:sym typeface="Amaranth"/>
              </a:rPr>
              <a:t> lezen</a:t>
            </a:r>
            <a:r>
              <a:rPr lang="nl" sz="2400">
                <a:latin typeface="Amaranth"/>
                <a:ea typeface="Amaranth"/>
                <a:cs typeface="Amaranth"/>
                <a:sym typeface="Amaranth"/>
              </a:rPr>
              <a:t>.”</a:t>
            </a:r>
            <a:endParaRPr sz="2400">
              <a:latin typeface="Amaranth"/>
              <a:ea typeface="Amaranth"/>
              <a:cs typeface="Amaranth"/>
              <a:sym typeface="Amaranth"/>
            </a:endParaRPr>
          </a:p>
          <a:p>
            <a:pPr indent="0" lvl="0" marL="0" rtl="0" algn="ctr">
              <a:spcBef>
                <a:spcPts val="0"/>
              </a:spcBef>
              <a:spcAft>
                <a:spcPts val="0"/>
              </a:spcAft>
              <a:buNone/>
            </a:pPr>
            <a:r>
              <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1800">
                <a:solidFill>
                  <a:srgbClr val="212121"/>
                </a:solidFill>
                <a:highlight>
                  <a:srgbClr val="FFFFFF"/>
                </a:highlight>
                <a:latin typeface="Amaranth"/>
                <a:ea typeface="Amaranth"/>
                <a:cs typeface="Amaranth"/>
                <a:sym typeface="Amaranth"/>
              </a:rPr>
              <a:t>Tony Houtveen</a:t>
            </a:r>
            <a:endParaRPr sz="1800">
              <a:solidFill>
                <a:srgbClr val="000000"/>
              </a:solidFill>
              <a:latin typeface="Amaranth"/>
              <a:ea typeface="Amaranth"/>
              <a:cs typeface="Amaranth"/>
              <a:sym typeface="Amaranth"/>
            </a:endParaRPr>
          </a:p>
          <a:p>
            <a:pPr indent="0" lvl="0" marL="0" rtl="0" algn="ctr">
              <a:spcBef>
                <a:spcPts val="0"/>
              </a:spcBef>
              <a:spcAft>
                <a:spcPts val="0"/>
              </a:spcAft>
              <a:buClr>
                <a:schemeClr val="dk1"/>
              </a:buClr>
              <a:buSzPts val="1100"/>
              <a:buFont typeface="Arial"/>
              <a:buNone/>
            </a:pPr>
            <a:r>
              <a:rPr b="0" lang="nl" sz="1800">
                <a:solidFill>
                  <a:srgbClr val="14171A"/>
                </a:solidFill>
                <a:latin typeface="Amaranth"/>
                <a:ea typeface="Amaranth"/>
                <a:cs typeface="Amaranth"/>
                <a:sym typeface="Amaranth"/>
              </a:rPr>
              <a:t>Emeritus lector geletterdheid en leesonderzoeker</a:t>
            </a:r>
            <a:endParaRPr b="0"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6000">
                <a:solidFill>
                  <a:srgbClr val="000000"/>
                </a:solidFill>
                <a:latin typeface="Gloria Hallelujah"/>
                <a:ea typeface="Gloria Hallelujah"/>
                <a:cs typeface="Gloria Hallelujah"/>
                <a:sym typeface="Gloria Hallelujah"/>
              </a:rPr>
              <a:t> </a:t>
            </a:r>
            <a:endParaRPr sz="6000">
              <a:solidFill>
                <a:srgbClr val="000000"/>
              </a:solidFill>
              <a:latin typeface="Gloria Hallelujah"/>
              <a:ea typeface="Gloria Hallelujah"/>
              <a:cs typeface="Gloria Hallelujah"/>
              <a:sym typeface="Gloria Hallelujah"/>
            </a:endParaRPr>
          </a:p>
        </p:txBody>
      </p:sp>
      <p:sp>
        <p:nvSpPr>
          <p:cNvPr id="190" name="Google Shape;190;p42"/>
          <p:cNvSpPr/>
          <p:nvPr/>
        </p:nvSpPr>
        <p:spPr>
          <a:xfrm>
            <a:off x="274900" y="4943025"/>
            <a:ext cx="8646300" cy="444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2"/>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42"/>
          <p:cNvSpPr txBox="1"/>
          <p:nvPr/>
        </p:nvSpPr>
        <p:spPr>
          <a:xfrm>
            <a:off x="8034100" y="159913"/>
            <a:ext cx="892500" cy="35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nl" sz="1000">
                <a:solidFill>
                  <a:srgbClr val="999999"/>
                </a:solidFill>
                <a:latin typeface="Paytone One"/>
                <a:ea typeface="Paytone One"/>
                <a:cs typeface="Paytone One"/>
                <a:sym typeface="Paytone One"/>
              </a:rPr>
              <a:t>leer</a:t>
            </a:r>
            <a:r>
              <a:rPr lang="nl" sz="1000">
                <a:solidFill>
                  <a:srgbClr val="1D9ED9"/>
                </a:solidFill>
                <a:latin typeface="Paytone One"/>
                <a:ea typeface="Paytone One"/>
                <a:cs typeface="Paytone One"/>
                <a:sym typeface="Paytone One"/>
              </a:rPr>
              <a:t>tijd.</a:t>
            </a:r>
            <a:r>
              <a:rPr lang="nl" sz="1000">
                <a:solidFill>
                  <a:srgbClr val="999999"/>
                </a:solidFill>
                <a:latin typeface="Paytone One"/>
                <a:ea typeface="Paytone One"/>
                <a:cs typeface="Paytone One"/>
                <a:sym typeface="Paytone One"/>
              </a:rPr>
              <a:t>nl</a:t>
            </a:r>
            <a:endParaRPr sz="1000">
              <a:solidFill>
                <a:srgbClr val="999999"/>
              </a:solidFill>
              <a:latin typeface="Paytone One"/>
              <a:ea typeface="Paytone One"/>
              <a:cs typeface="Paytone One"/>
              <a:sym typeface="Paytone One"/>
            </a:endParaRPr>
          </a:p>
        </p:txBody>
      </p:sp>
      <p:pic>
        <p:nvPicPr>
          <p:cNvPr id="193" name="Google Shape;193;p42"/>
          <p:cNvPicPr preferRelativeResize="0"/>
          <p:nvPr/>
        </p:nvPicPr>
        <p:blipFill>
          <a:blip r:embed="rId3">
            <a:alphaModFix/>
          </a:blip>
          <a:stretch>
            <a:fillRect/>
          </a:stretch>
        </p:blipFill>
        <p:spPr>
          <a:xfrm>
            <a:off x="274898" y="251700"/>
            <a:ext cx="642358" cy="962275"/>
          </a:xfrm>
          <a:prstGeom prst="rect">
            <a:avLst/>
          </a:prstGeom>
          <a:noFill/>
          <a:ln cap="flat" cmpd="sng" w="9525">
            <a:solidFill>
              <a:srgbClr val="999999"/>
            </a:solidFill>
            <a:prstDash val="solid"/>
            <a:round/>
            <a:headEnd len="sm" w="sm" type="none"/>
            <a:tailEnd len="sm" w="sm" type="none"/>
          </a:ln>
        </p:spPr>
      </p:pic>
      <p:grpSp>
        <p:nvGrpSpPr>
          <p:cNvPr id="194" name="Google Shape;194;p42"/>
          <p:cNvGrpSpPr/>
          <p:nvPr/>
        </p:nvGrpSpPr>
        <p:grpSpPr>
          <a:xfrm>
            <a:off x="6221700" y="0"/>
            <a:ext cx="2922300" cy="5143500"/>
            <a:chOff x="6221700" y="0"/>
            <a:chExt cx="2922300" cy="5143500"/>
          </a:xfrm>
        </p:grpSpPr>
        <p:sp>
          <p:nvSpPr>
            <p:cNvPr id="195" name="Google Shape;195;p42"/>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2"/>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99" name="Shape 799"/>
        <p:cNvGrpSpPr/>
        <p:nvPr/>
      </p:nvGrpSpPr>
      <p:grpSpPr>
        <a:xfrm>
          <a:off x="0" y="0"/>
          <a:ext cx="0" cy="0"/>
          <a:chOff x="0" y="0"/>
          <a:chExt cx="0" cy="0"/>
        </a:xfrm>
      </p:grpSpPr>
      <p:sp>
        <p:nvSpPr>
          <p:cNvPr id="800" name="Google Shape;800;p87"/>
          <p:cNvSpPr txBox="1"/>
          <p:nvPr>
            <p:ph type="ctrTitle"/>
          </p:nvPr>
        </p:nvSpPr>
        <p:spPr>
          <a:xfrm>
            <a:off x="754750" y="1993775"/>
            <a:ext cx="65517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0"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2400">
                <a:solidFill>
                  <a:srgbClr val="000000"/>
                </a:solidFill>
                <a:latin typeface="Amaranth"/>
                <a:ea typeface="Amaranth"/>
                <a:cs typeface="Amaranth"/>
                <a:sym typeface="Amaranth"/>
              </a:rPr>
              <a:t>“We frustreren onze leerkrachten en schoolleiders wanneer we blijven vragen om </a:t>
            </a:r>
            <a:r>
              <a:rPr lang="nl" sz="2400">
                <a:solidFill>
                  <a:srgbClr val="1D9ED9"/>
                </a:solidFill>
                <a:latin typeface="Amaranth"/>
                <a:ea typeface="Amaranth"/>
                <a:cs typeface="Amaranth"/>
                <a:sym typeface="Amaranth"/>
              </a:rPr>
              <a:t>complexe, verwarrende nieuwe initiatieven en programma’s</a:t>
            </a:r>
            <a:r>
              <a:rPr lang="nl" sz="2400">
                <a:solidFill>
                  <a:srgbClr val="000000"/>
                </a:solidFill>
                <a:latin typeface="Amaranth"/>
                <a:ea typeface="Amaranth"/>
                <a:cs typeface="Amaranth"/>
                <a:sym typeface="Amaranth"/>
              </a:rPr>
              <a:t> te adopteren die </a:t>
            </a:r>
            <a:r>
              <a:rPr lang="nl" sz="2400">
                <a:solidFill>
                  <a:srgbClr val="1D9ED9"/>
                </a:solidFill>
                <a:latin typeface="Amaranth"/>
                <a:ea typeface="Amaranth"/>
                <a:cs typeface="Amaranth"/>
                <a:sym typeface="Amaranth"/>
              </a:rPr>
              <a:t>niet succesvol</a:t>
            </a:r>
            <a:r>
              <a:rPr lang="nl" sz="2400">
                <a:solidFill>
                  <a:srgbClr val="000000"/>
                </a:solidFill>
                <a:latin typeface="Amaranth"/>
                <a:ea typeface="Amaranth"/>
                <a:cs typeface="Amaranth"/>
                <a:sym typeface="Amaranth"/>
              </a:rPr>
              <a:t> kunnen zijn </a:t>
            </a:r>
            <a:r>
              <a:rPr lang="nl" sz="2400">
                <a:solidFill>
                  <a:srgbClr val="1D9ED9"/>
                </a:solidFill>
                <a:latin typeface="Amaranth"/>
                <a:ea typeface="Amaranth"/>
                <a:cs typeface="Amaranth"/>
                <a:sym typeface="Amaranth"/>
              </a:rPr>
              <a:t>zonder</a:t>
            </a:r>
            <a:r>
              <a:rPr lang="nl" sz="2400">
                <a:solidFill>
                  <a:srgbClr val="000000"/>
                </a:solidFill>
                <a:latin typeface="Amaranth"/>
                <a:ea typeface="Amaranth"/>
                <a:cs typeface="Amaranth"/>
                <a:sym typeface="Amaranth"/>
              </a:rPr>
              <a:t> een </a:t>
            </a:r>
            <a:r>
              <a:rPr lang="nl" sz="2400">
                <a:solidFill>
                  <a:srgbClr val="1D9ED9"/>
                </a:solidFill>
                <a:latin typeface="Amaranth"/>
                <a:ea typeface="Amaranth"/>
                <a:cs typeface="Amaranth"/>
                <a:sym typeface="Amaranth"/>
              </a:rPr>
              <a:t>fatsoenlijk curriculum</a:t>
            </a:r>
            <a:r>
              <a:rPr lang="nl" sz="2400">
                <a:solidFill>
                  <a:srgbClr val="000000"/>
                </a:solidFill>
                <a:latin typeface="Amaranth"/>
                <a:ea typeface="Amaranth"/>
                <a:cs typeface="Amaranth"/>
                <a:sym typeface="Amaranth"/>
              </a:rPr>
              <a:t>,</a:t>
            </a:r>
            <a:r>
              <a:rPr lang="nl" sz="2400">
                <a:solidFill>
                  <a:srgbClr val="1D9ED9"/>
                </a:solidFill>
                <a:latin typeface="Amaranth"/>
                <a:ea typeface="Amaranth"/>
                <a:cs typeface="Amaranth"/>
                <a:sym typeface="Amaranth"/>
              </a:rPr>
              <a:t> goede lessen </a:t>
            </a:r>
            <a:r>
              <a:rPr lang="nl" sz="2400">
                <a:solidFill>
                  <a:srgbClr val="000000"/>
                </a:solidFill>
                <a:latin typeface="Amaranth"/>
                <a:ea typeface="Amaranth"/>
                <a:cs typeface="Amaranth"/>
                <a:sym typeface="Amaranth"/>
              </a:rPr>
              <a:t>en</a:t>
            </a:r>
            <a:r>
              <a:rPr lang="nl" sz="2400">
                <a:solidFill>
                  <a:srgbClr val="1D9ED9"/>
                </a:solidFill>
                <a:latin typeface="Amaranth"/>
                <a:ea typeface="Amaranth"/>
                <a:cs typeface="Amaranth"/>
                <a:sym typeface="Amaranth"/>
              </a:rPr>
              <a:t> veel taalleesactiviteiten</a:t>
            </a:r>
            <a:r>
              <a:rPr lang="nl" sz="2400">
                <a:solidFill>
                  <a:srgbClr val="000000"/>
                </a:solidFill>
                <a:latin typeface="Amaranth"/>
                <a:ea typeface="Amaranth"/>
                <a:cs typeface="Amaranth"/>
                <a:sym typeface="Amaranth"/>
              </a:rPr>
              <a:t>.”</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3600">
              <a:solidFill>
                <a:srgbClr val="000000"/>
              </a:solidFill>
              <a:latin typeface="Amaranth"/>
              <a:ea typeface="Amaranth"/>
              <a:cs typeface="Amaranth"/>
              <a:sym typeface="Amaranth"/>
            </a:endParaRPr>
          </a:p>
          <a:p>
            <a:pPr indent="0" lvl="0" marL="0" rtl="0" algn="ctr">
              <a:spcBef>
                <a:spcPts val="0"/>
              </a:spcBef>
              <a:spcAft>
                <a:spcPts val="0"/>
              </a:spcAft>
              <a:buNone/>
            </a:pPr>
            <a:r>
              <a:rPr lang="nl" sz="1800">
                <a:solidFill>
                  <a:srgbClr val="212121"/>
                </a:solidFill>
                <a:highlight>
                  <a:srgbClr val="FFFFFF"/>
                </a:highlight>
                <a:latin typeface="Amaranth"/>
                <a:ea typeface="Amaranth"/>
                <a:cs typeface="Amaranth"/>
                <a:sym typeface="Amaranth"/>
              </a:rPr>
              <a:t>Mike Schmoker</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b="0" lang="nl" sz="1800">
                <a:solidFill>
                  <a:srgbClr val="000000"/>
                </a:solidFill>
                <a:highlight>
                  <a:srgbClr val="FFFFFF"/>
                </a:highlight>
                <a:latin typeface="Amaranth"/>
                <a:ea typeface="Amaranth"/>
                <a:cs typeface="Amaranth"/>
                <a:sym typeface="Amaranth"/>
              </a:rPr>
              <a:t>Amerikaans auteur en schoolleider</a:t>
            </a:r>
            <a:endParaRPr b="0"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6000">
                <a:solidFill>
                  <a:srgbClr val="000000"/>
                </a:solidFill>
                <a:latin typeface="Gloria Hallelujah"/>
                <a:ea typeface="Gloria Hallelujah"/>
                <a:cs typeface="Gloria Hallelujah"/>
                <a:sym typeface="Gloria Hallelujah"/>
              </a:rPr>
              <a:t> </a:t>
            </a:r>
            <a:endParaRPr sz="6000">
              <a:solidFill>
                <a:srgbClr val="000000"/>
              </a:solidFill>
              <a:latin typeface="Gloria Hallelujah"/>
              <a:ea typeface="Gloria Hallelujah"/>
              <a:cs typeface="Gloria Hallelujah"/>
              <a:sym typeface="Gloria Hallelujah"/>
            </a:endParaRPr>
          </a:p>
        </p:txBody>
      </p:sp>
      <p:sp>
        <p:nvSpPr>
          <p:cNvPr id="801" name="Google Shape;801;p87"/>
          <p:cNvSpPr/>
          <p:nvPr/>
        </p:nvSpPr>
        <p:spPr>
          <a:xfrm>
            <a:off x="274900" y="4943025"/>
            <a:ext cx="8646300" cy="444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87"/>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3" name="Google Shape;803;p87"/>
          <p:cNvSpPr txBox="1"/>
          <p:nvPr/>
        </p:nvSpPr>
        <p:spPr>
          <a:xfrm>
            <a:off x="8034100" y="159913"/>
            <a:ext cx="892500" cy="35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nl" sz="1000">
                <a:solidFill>
                  <a:srgbClr val="999999"/>
                </a:solidFill>
                <a:latin typeface="Paytone One"/>
                <a:ea typeface="Paytone One"/>
                <a:cs typeface="Paytone One"/>
                <a:sym typeface="Paytone One"/>
              </a:rPr>
              <a:t>leer</a:t>
            </a:r>
            <a:r>
              <a:rPr lang="nl" sz="1000">
                <a:solidFill>
                  <a:srgbClr val="1D9ED9"/>
                </a:solidFill>
                <a:latin typeface="Paytone One"/>
                <a:ea typeface="Paytone One"/>
                <a:cs typeface="Paytone One"/>
                <a:sym typeface="Paytone One"/>
              </a:rPr>
              <a:t>tijd.</a:t>
            </a:r>
            <a:r>
              <a:rPr lang="nl" sz="1000">
                <a:solidFill>
                  <a:srgbClr val="999999"/>
                </a:solidFill>
                <a:latin typeface="Paytone One"/>
                <a:ea typeface="Paytone One"/>
                <a:cs typeface="Paytone One"/>
                <a:sym typeface="Paytone One"/>
              </a:rPr>
              <a:t>nl</a:t>
            </a:r>
            <a:endParaRPr sz="1000">
              <a:solidFill>
                <a:srgbClr val="999999"/>
              </a:solidFill>
              <a:latin typeface="Paytone One"/>
              <a:ea typeface="Paytone One"/>
              <a:cs typeface="Paytone One"/>
              <a:sym typeface="Paytone One"/>
            </a:endParaRPr>
          </a:p>
        </p:txBody>
      </p:sp>
      <p:pic>
        <p:nvPicPr>
          <p:cNvPr id="804" name="Google Shape;804;p87"/>
          <p:cNvPicPr preferRelativeResize="0"/>
          <p:nvPr/>
        </p:nvPicPr>
        <p:blipFill>
          <a:blip r:embed="rId3">
            <a:alphaModFix/>
          </a:blip>
          <a:stretch>
            <a:fillRect/>
          </a:stretch>
        </p:blipFill>
        <p:spPr>
          <a:xfrm>
            <a:off x="274900" y="247050"/>
            <a:ext cx="751975" cy="1105403"/>
          </a:xfrm>
          <a:prstGeom prst="rect">
            <a:avLst/>
          </a:prstGeom>
          <a:noFill/>
          <a:ln cap="flat" cmpd="sng" w="9525">
            <a:solidFill>
              <a:srgbClr val="999999"/>
            </a:solidFill>
            <a:prstDash val="solid"/>
            <a:round/>
            <a:headEnd len="sm" w="sm" type="none"/>
            <a:tailEnd len="sm" w="sm" type="none"/>
          </a:ln>
        </p:spPr>
      </p:pic>
      <p:grpSp>
        <p:nvGrpSpPr>
          <p:cNvPr id="805" name="Google Shape;805;p87"/>
          <p:cNvGrpSpPr/>
          <p:nvPr/>
        </p:nvGrpSpPr>
        <p:grpSpPr>
          <a:xfrm>
            <a:off x="6221700" y="0"/>
            <a:ext cx="2922300" cy="5143500"/>
            <a:chOff x="6221700" y="0"/>
            <a:chExt cx="2922300" cy="5143500"/>
          </a:xfrm>
        </p:grpSpPr>
        <p:sp>
          <p:nvSpPr>
            <p:cNvPr id="806" name="Google Shape;806;p87"/>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87"/>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11" name="Shape 811"/>
        <p:cNvGrpSpPr/>
        <p:nvPr/>
      </p:nvGrpSpPr>
      <p:grpSpPr>
        <a:xfrm>
          <a:off x="0" y="0"/>
          <a:ext cx="0" cy="0"/>
          <a:chOff x="0" y="0"/>
          <a:chExt cx="0" cy="0"/>
        </a:xfrm>
      </p:grpSpPr>
      <p:sp>
        <p:nvSpPr>
          <p:cNvPr id="812" name="Google Shape;812;p88"/>
          <p:cNvSpPr/>
          <p:nvPr/>
        </p:nvSpPr>
        <p:spPr>
          <a:xfrm>
            <a:off x="18425" y="18425"/>
            <a:ext cx="9144000" cy="51435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88"/>
          <p:cNvSpPr txBox="1"/>
          <p:nvPr>
            <p:ph idx="1" type="body"/>
          </p:nvPr>
        </p:nvSpPr>
        <p:spPr>
          <a:xfrm>
            <a:off x="248850" y="182900"/>
            <a:ext cx="8646300" cy="51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nl" sz="2400">
                <a:solidFill>
                  <a:srgbClr val="FFFFFF"/>
                </a:solidFill>
                <a:latin typeface="Amaranth"/>
                <a:ea typeface="Amaranth"/>
                <a:cs typeface="Amaranth"/>
                <a:sym typeface="Amaranth"/>
              </a:rPr>
              <a:t>Hoe complex is het allemaal geworden?</a:t>
            </a:r>
            <a:endParaRPr b="1" sz="2400">
              <a:solidFill>
                <a:srgbClr val="FFFFFF"/>
              </a:solidFill>
              <a:latin typeface="Amaranth"/>
              <a:ea typeface="Amaranth"/>
              <a:cs typeface="Amaranth"/>
              <a:sym typeface="Amaranth"/>
            </a:endParaRPr>
          </a:p>
        </p:txBody>
      </p:sp>
      <p:sp>
        <p:nvSpPr>
          <p:cNvPr id="814" name="Google Shape;814;p88"/>
          <p:cNvSpPr/>
          <p:nvPr/>
        </p:nvSpPr>
        <p:spPr>
          <a:xfrm>
            <a:off x="248850" y="7196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88"/>
          <p:cNvSpPr txBox="1"/>
          <p:nvPr/>
        </p:nvSpPr>
        <p:spPr>
          <a:xfrm rot="5400000">
            <a:off x="6677850" y="2681350"/>
            <a:ext cx="4064400" cy="3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200">
                <a:solidFill>
                  <a:srgbClr val="999999"/>
                </a:solidFill>
                <a:latin typeface="Amaranth"/>
                <a:ea typeface="Amaranth"/>
                <a:cs typeface="Amaranth"/>
                <a:sym typeface="Amaranth"/>
              </a:rPr>
              <a:t>Bron: Education Week - Mike Schmoker - Youtube  (2017)</a:t>
            </a:r>
            <a:endParaRPr sz="1200">
              <a:solidFill>
                <a:srgbClr val="999999"/>
              </a:solidFill>
              <a:latin typeface="Amaranth"/>
              <a:ea typeface="Amaranth"/>
              <a:cs typeface="Amaranth"/>
              <a:sym typeface="Amaranth"/>
            </a:endParaRPr>
          </a:p>
        </p:txBody>
      </p:sp>
      <p:sp>
        <p:nvSpPr>
          <p:cNvPr id="816" name="Google Shape;816;p88"/>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817" name="Google Shape;817;p88"/>
          <p:cNvSpPr/>
          <p:nvPr/>
        </p:nvSpPr>
        <p:spPr>
          <a:xfrm>
            <a:off x="248850" y="18290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8" name="Google Shape;818;p88"/>
          <p:cNvPicPr preferRelativeResize="0"/>
          <p:nvPr/>
        </p:nvPicPr>
        <p:blipFill>
          <a:blip r:embed="rId3">
            <a:alphaModFix/>
          </a:blip>
          <a:stretch>
            <a:fillRect/>
          </a:stretch>
        </p:blipFill>
        <p:spPr>
          <a:xfrm>
            <a:off x="211550" y="227300"/>
            <a:ext cx="475375" cy="475375"/>
          </a:xfrm>
          <a:prstGeom prst="rect">
            <a:avLst/>
          </a:prstGeom>
          <a:noFill/>
          <a:ln>
            <a:noFill/>
          </a:ln>
        </p:spPr>
      </p:pic>
      <p:sp>
        <p:nvSpPr>
          <p:cNvPr id="819" name="Google Shape;819;p88"/>
          <p:cNvSpPr txBox="1"/>
          <p:nvPr/>
        </p:nvSpPr>
        <p:spPr>
          <a:xfrm>
            <a:off x="8034100" y="159913"/>
            <a:ext cx="892500" cy="35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nl" sz="1000">
                <a:solidFill>
                  <a:srgbClr val="CCCCCC"/>
                </a:solidFill>
                <a:latin typeface="Paytone One"/>
                <a:ea typeface="Paytone One"/>
                <a:cs typeface="Paytone One"/>
                <a:sym typeface="Paytone One"/>
              </a:rPr>
              <a:t>leer</a:t>
            </a:r>
            <a:r>
              <a:rPr lang="nl" sz="1000">
                <a:solidFill>
                  <a:srgbClr val="1D9ED9"/>
                </a:solidFill>
                <a:latin typeface="Paytone One"/>
                <a:ea typeface="Paytone One"/>
                <a:cs typeface="Paytone One"/>
                <a:sym typeface="Paytone One"/>
              </a:rPr>
              <a:t>tijd.</a:t>
            </a:r>
            <a:r>
              <a:rPr lang="nl" sz="1000">
                <a:solidFill>
                  <a:srgbClr val="CCCCCC"/>
                </a:solidFill>
                <a:latin typeface="Paytone One"/>
                <a:ea typeface="Paytone One"/>
                <a:cs typeface="Paytone One"/>
                <a:sym typeface="Paytone One"/>
              </a:rPr>
              <a:t>nl</a:t>
            </a:r>
            <a:endParaRPr sz="1000">
              <a:solidFill>
                <a:srgbClr val="CCCCCC"/>
              </a:solidFill>
              <a:latin typeface="Paytone One"/>
              <a:ea typeface="Paytone One"/>
              <a:cs typeface="Paytone One"/>
              <a:sym typeface="Paytone One"/>
            </a:endParaRPr>
          </a:p>
        </p:txBody>
      </p:sp>
      <p:pic>
        <p:nvPicPr>
          <p:cNvPr descr="Over the years, countless ideas, initiatives, and mandates for improving student achievement and public schooling have been tried out, but very often have fallen short. Why? In a preview of his keynote discussion, sought-after K-12 school improvement expert Mike Schmoker argues that district and school leaders, along with teachers, need to be empowered to prioritize what is most effective for helping students succeed. See him speak at our live event in Washington, D.C. on March 31, 2017. http://leaders.edweek.org/event-details ____________________&#10;&#10;Want more stories about schools across the nation, including the latest news and unique perspectives on education issues? Visit www.edweek.org.&#10;&#10;About Education Week:&#10;Education Week is America’s most trusted source of independent K-12 education news, analysis, and opinion. Our work serves to raise the level of understanding and discourse about education among school and district leaders, policymakers, researchers, teachers, and the public. Published by the nonprofit organization Editorial Projects in Education, Education Week has been providing award-winning coverage of the field for over 35 years.&#10;&#10;Follow Education Week:&#10;- Subscribe to our Channel: http://www.youtube.com/subscription_center?add_user=educationweek&#10;- On Facebook at https://www.facebook.com/edweek/&#10;- On Twitter at https://twitter.com/educationweek/&#10;- On LinkedIn at https://www.linkedin.com/company/education-week&#10;&#10;To license video footage from Editorial Projects in Education please contact the Education Week Library at library@epe.org." id="820" name="Google Shape;820;p88" title="'We Have Complicated School Improvement': Mike Schmoker, Keynote Speaker, Leaders To Learn From 2017">
            <a:hlinkClick r:id="rId4"/>
          </p:cNvPr>
          <p:cNvPicPr preferRelativeResize="0"/>
          <p:nvPr/>
        </p:nvPicPr>
        <p:blipFill>
          <a:blip r:embed="rId5">
            <a:alphaModFix/>
          </a:blip>
          <a:stretch>
            <a:fillRect/>
          </a:stretch>
        </p:blipFill>
        <p:spPr>
          <a:xfrm>
            <a:off x="2286000" y="1108263"/>
            <a:ext cx="4572000" cy="3429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24" name="Shape 824"/>
        <p:cNvGrpSpPr/>
        <p:nvPr/>
      </p:nvGrpSpPr>
      <p:grpSpPr>
        <a:xfrm>
          <a:off x="0" y="0"/>
          <a:ext cx="0" cy="0"/>
          <a:chOff x="0" y="0"/>
          <a:chExt cx="0" cy="0"/>
        </a:xfrm>
      </p:grpSpPr>
      <p:sp>
        <p:nvSpPr>
          <p:cNvPr id="825" name="Google Shape;825;p89"/>
          <p:cNvSpPr txBox="1"/>
          <p:nvPr/>
        </p:nvSpPr>
        <p:spPr>
          <a:xfrm>
            <a:off x="8034100" y="159913"/>
            <a:ext cx="892500" cy="35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nl" sz="1000">
                <a:solidFill>
                  <a:srgbClr val="CCCCCC"/>
                </a:solidFill>
                <a:latin typeface="Paytone One"/>
                <a:ea typeface="Paytone One"/>
                <a:cs typeface="Paytone One"/>
                <a:sym typeface="Paytone One"/>
              </a:rPr>
              <a:t>leer</a:t>
            </a:r>
            <a:r>
              <a:rPr lang="nl" sz="1000">
                <a:solidFill>
                  <a:srgbClr val="1D9ED9"/>
                </a:solidFill>
                <a:latin typeface="Paytone One"/>
                <a:ea typeface="Paytone One"/>
                <a:cs typeface="Paytone One"/>
                <a:sym typeface="Paytone One"/>
              </a:rPr>
              <a:t>tijd.</a:t>
            </a:r>
            <a:r>
              <a:rPr lang="nl" sz="1000">
                <a:solidFill>
                  <a:srgbClr val="CCCCCC"/>
                </a:solidFill>
                <a:latin typeface="Paytone One"/>
                <a:ea typeface="Paytone One"/>
                <a:cs typeface="Paytone One"/>
                <a:sym typeface="Paytone One"/>
              </a:rPr>
              <a:t>nl</a:t>
            </a:r>
            <a:endParaRPr sz="1000">
              <a:solidFill>
                <a:srgbClr val="CCCCCC"/>
              </a:solidFill>
              <a:latin typeface="Paytone One"/>
              <a:ea typeface="Paytone One"/>
              <a:cs typeface="Paytone One"/>
              <a:sym typeface="Paytone One"/>
            </a:endParaRPr>
          </a:p>
        </p:txBody>
      </p:sp>
      <p:sp>
        <p:nvSpPr>
          <p:cNvPr id="826" name="Google Shape;826;p89"/>
          <p:cNvSpPr txBox="1"/>
          <p:nvPr/>
        </p:nvSpPr>
        <p:spPr>
          <a:xfrm rot="5400000">
            <a:off x="6677850" y="2681350"/>
            <a:ext cx="4064400" cy="3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200">
                <a:solidFill>
                  <a:srgbClr val="999999"/>
                </a:solidFill>
                <a:latin typeface="Amaranth"/>
                <a:ea typeface="Amaranth"/>
                <a:cs typeface="Amaranth"/>
                <a:sym typeface="Amaranth"/>
              </a:rPr>
              <a:t>Bron: Education Week - Mike Schmoker - Youtube  (2017)</a:t>
            </a:r>
            <a:endParaRPr sz="1200">
              <a:solidFill>
                <a:srgbClr val="999999"/>
              </a:solidFill>
              <a:latin typeface="Amaranth"/>
              <a:ea typeface="Amaranth"/>
              <a:cs typeface="Amaranth"/>
              <a:sym typeface="Amaranth"/>
            </a:endParaRPr>
          </a:p>
        </p:txBody>
      </p:sp>
      <p:pic>
        <p:nvPicPr>
          <p:cNvPr descr="Over the years, countless ideas, initiatives, and mandates for improving student achievement and public schooling have been tried out, but very often have fallen short. Why? In a preview of his keynote discussion, sought-after K-12 school improvement expert Mike Schmoker argues that district and school leaders, along with teachers, need to be empowered to prioritize what is most effective for helping students succeed. See him speak at our live event in Washington, D.C. on March 31, 2017. http://leaders.edweek.org/event-details ____________________&#10;&#10;Want more stories about schools across the nation, including the latest news and unique perspectives on education issues? Visit www.edweek.org.&#10;&#10;About Education Week:&#10;Education Week is America’s most trusted source of independent K-12 education news, analysis, and opinion. Our work serves to raise the level of understanding and discourse about education among school and district leaders, policymakers, researchers, teachers, and the public. Published by the nonprofit organization Editorial Projects in Education, Education Week has been providing award-winning coverage of the field for over 35 years.&#10;&#10;Follow Education Week:&#10;- Subscribe to our Channel: http://www.youtube.com/subscription_center?add_user=educationweek&#10;- On Facebook at https://www.facebook.com/edweek/&#10;- On Twitter at https://twitter.com/educationweek/&#10;- On LinkedIn at https://www.linkedin.com/company/education-week&#10;&#10;To license video footage from Editorial Projects in Education please contact the Education Week Library at library@epe.org." id="827" name="Google Shape;827;p89" title="'We Have Complicated School Improvement': Mike Schmoker, Keynote Speaker, Leaders To Learn From 2017">
            <a:hlinkClick r:id="rId3"/>
          </p:cNvPr>
          <p:cNvPicPr preferRelativeResize="0"/>
          <p:nvPr/>
        </p:nvPicPr>
        <p:blipFill>
          <a:blip r:embed="rId4">
            <a:alphaModFix/>
          </a:blip>
          <a:stretch>
            <a:fillRect/>
          </a:stretch>
        </p:blipFill>
        <p:spPr>
          <a:xfrm>
            <a:off x="1142999" y="1"/>
            <a:ext cx="685801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grpSp>
        <p:nvGrpSpPr>
          <p:cNvPr id="832" name="Google Shape;832;p90"/>
          <p:cNvGrpSpPr/>
          <p:nvPr/>
        </p:nvGrpSpPr>
        <p:grpSpPr>
          <a:xfrm>
            <a:off x="6221700" y="0"/>
            <a:ext cx="2922300" cy="5143500"/>
            <a:chOff x="6221700" y="0"/>
            <a:chExt cx="2922300" cy="5143500"/>
          </a:xfrm>
        </p:grpSpPr>
        <p:sp>
          <p:nvSpPr>
            <p:cNvPr id="833" name="Google Shape;833;p90"/>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90"/>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
        <p:nvSpPr>
          <p:cNvPr id="835" name="Google Shape;835;p90"/>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90"/>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90"/>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latin typeface="Amaranth"/>
                <a:ea typeface="Amaranth"/>
                <a:cs typeface="Amaranth"/>
                <a:sym typeface="Amaranth"/>
              </a:rPr>
              <a:t>De kern van het curriculum</a:t>
            </a:r>
            <a:endParaRPr b="1" sz="2400">
              <a:solidFill>
                <a:srgbClr val="000000"/>
              </a:solidFill>
              <a:latin typeface="Amaranth"/>
              <a:ea typeface="Amaranth"/>
              <a:cs typeface="Amaranth"/>
              <a:sym typeface="Amaranth"/>
            </a:endParaRPr>
          </a:p>
        </p:txBody>
      </p:sp>
      <p:sp>
        <p:nvSpPr>
          <p:cNvPr id="838" name="Google Shape;838;p90"/>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90"/>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0" name="Google Shape;840;p90"/>
          <p:cNvPicPr preferRelativeResize="0"/>
          <p:nvPr/>
        </p:nvPicPr>
        <p:blipFill>
          <a:blip r:embed="rId3">
            <a:alphaModFix/>
          </a:blip>
          <a:stretch>
            <a:fillRect/>
          </a:stretch>
        </p:blipFill>
        <p:spPr>
          <a:xfrm>
            <a:off x="340475" y="275288"/>
            <a:ext cx="610473" cy="350400"/>
          </a:xfrm>
          <a:prstGeom prst="rect">
            <a:avLst/>
          </a:prstGeom>
          <a:noFill/>
          <a:ln>
            <a:noFill/>
          </a:ln>
        </p:spPr>
      </p:pic>
      <p:sp>
        <p:nvSpPr>
          <p:cNvPr id="841" name="Google Shape;841;p90"/>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pic>
        <p:nvPicPr>
          <p:cNvPr id="842" name="Google Shape;842;p90"/>
          <p:cNvPicPr preferRelativeResize="0"/>
          <p:nvPr/>
        </p:nvPicPr>
        <p:blipFill>
          <a:blip r:embed="rId4">
            <a:alphaModFix/>
          </a:blip>
          <a:stretch>
            <a:fillRect/>
          </a:stretch>
        </p:blipFill>
        <p:spPr>
          <a:xfrm>
            <a:off x="152400" y="893500"/>
            <a:ext cx="6921014" cy="389306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grpSp>
        <p:nvGrpSpPr>
          <p:cNvPr id="847" name="Google Shape;847;p91"/>
          <p:cNvGrpSpPr/>
          <p:nvPr/>
        </p:nvGrpSpPr>
        <p:grpSpPr>
          <a:xfrm>
            <a:off x="6221700" y="0"/>
            <a:ext cx="2922300" cy="5143500"/>
            <a:chOff x="6221700" y="0"/>
            <a:chExt cx="2922300" cy="5143500"/>
          </a:xfrm>
        </p:grpSpPr>
        <p:sp>
          <p:nvSpPr>
            <p:cNvPr id="848" name="Google Shape;848;p91"/>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91"/>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Cöp, J. (2022). Verbetertraject Leesonderwijs.</a:t>
              </a:r>
              <a:endParaRPr sz="1000">
                <a:solidFill>
                  <a:srgbClr val="999999"/>
                </a:solidFill>
                <a:latin typeface="Lato"/>
                <a:ea typeface="Lato"/>
                <a:cs typeface="Lato"/>
                <a:sym typeface="Lato"/>
              </a:endParaRPr>
            </a:p>
          </p:txBody>
        </p:sp>
      </p:grpSp>
      <p:sp>
        <p:nvSpPr>
          <p:cNvPr id="850" name="Google Shape;850;p91"/>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91"/>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91"/>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De kern van een verbeterslag</a:t>
            </a:r>
            <a:endParaRPr b="1" sz="2400">
              <a:solidFill>
                <a:srgbClr val="000000"/>
              </a:solidFill>
              <a:latin typeface="Amaranth"/>
              <a:ea typeface="Amaranth"/>
              <a:cs typeface="Amaranth"/>
              <a:sym typeface="Amaranth"/>
            </a:endParaRPr>
          </a:p>
        </p:txBody>
      </p:sp>
      <p:sp>
        <p:nvSpPr>
          <p:cNvPr id="853" name="Google Shape;853;p91"/>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91"/>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5" name="Google Shape;855;p91"/>
          <p:cNvPicPr preferRelativeResize="0"/>
          <p:nvPr/>
        </p:nvPicPr>
        <p:blipFill>
          <a:blip r:embed="rId3">
            <a:alphaModFix/>
          </a:blip>
          <a:stretch>
            <a:fillRect/>
          </a:stretch>
        </p:blipFill>
        <p:spPr>
          <a:xfrm>
            <a:off x="1570950" y="893500"/>
            <a:ext cx="3897126" cy="3897126"/>
          </a:xfrm>
          <a:prstGeom prst="rect">
            <a:avLst/>
          </a:prstGeom>
          <a:noFill/>
          <a:ln>
            <a:noFill/>
          </a:ln>
        </p:spPr>
      </p:pic>
      <p:pic>
        <p:nvPicPr>
          <p:cNvPr id="856" name="Google Shape;856;p91"/>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857" name="Google Shape;857;p91"/>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grpSp>
        <p:nvGrpSpPr>
          <p:cNvPr id="862" name="Google Shape;862;p92"/>
          <p:cNvGrpSpPr/>
          <p:nvPr/>
        </p:nvGrpSpPr>
        <p:grpSpPr>
          <a:xfrm>
            <a:off x="6221700" y="0"/>
            <a:ext cx="2922300" cy="5143500"/>
            <a:chOff x="6221700" y="0"/>
            <a:chExt cx="2922300" cy="5143500"/>
          </a:xfrm>
        </p:grpSpPr>
        <p:sp>
          <p:nvSpPr>
            <p:cNvPr id="863" name="Google Shape;863;p92"/>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92"/>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Cöp, J. (2022). Verbetertraject Leesonderwijs.</a:t>
              </a:r>
              <a:endParaRPr sz="1000">
                <a:solidFill>
                  <a:srgbClr val="999999"/>
                </a:solidFill>
                <a:latin typeface="Lato"/>
                <a:ea typeface="Lato"/>
                <a:cs typeface="Lato"/>
                <a:sym typeface="Lato"/>
              </a:endParaRPr>
            </a:p>
          </p:txBody>
        </p:sp>
      </p:grpSp>
      <p:sp>
        <p:nvSpPr>
          <p:cNvPr id="865" name="Google Shape;865;p92"/>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92"/>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92"/>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    </a:t>
            </a:r>
            <a:r>
              <a:rPr b="1" lang="nl" sz="2400">
                <a:solidFill>
                  <a:srgbClr val="000000"/>
                </a:solidFill>
                <a:latin typeface="Amaranth"/>
                <a:ea typeface="Amaranth"/>
                <a:cs typeface="Amaranth"/>
                <a:sym typeface="Amaranth"/>
              </a:rPr>
              <a:t>De echte vragen op weg naar beter leesonderwijs</a:t>
            </a:r>
            <a:endParaRPr b="1" sz="2400">
              <a:solidFill>
                <a:srgbClr val="000000"/>
              </a:solidFill>
              <a:latin typeface="Amaranth"/>
              <a:ea typeface="Amaranth"/>
              <a:cs typeface="Amaranth"/>
              <a:sym typeface="Amaranth"/>
            </a:endParaRPr>
          </a:p>
        </p:txBody>
      </p:sp>
      <p:sp>
        <p:nvSpPr>
          <p:cNvPr id="868" name="Google Shape;868;p92"/>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92"/>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0" name="Google Shape;870;p92"/>
          <p:cNvPicPr preferRelativeResize="0"/>
          <p:nvPr/>
        </p:nvPicPr>
        <p:blipFill>
          <a:blip r:embed="rId3">
            <a:alphaModFix/>
          </a:blip>
          <a:stretch>
            <a:fillRect/>
          </a:stretch>
        </p:blipFill>
        <p:spPr>
          <a:xfrm>
            <a:off x="709750" y="893500"/>
            <a:ext cx="5511956" cy="3897125"/>
          </a:xfrm>
          <a:prstGeom prst="rect">
            <a:avLst/>
          </a:prstGeom>
          <a:noFill/>
          <a:ln cap="flat" cmpd="sng" w="9525">
            <a:solidFill>
              <a:srgbClr val="888888"/>
            </a:solidFill>
            <a:prstDash val="solid"/>
            <a:round/>
            <a:headEnd len="sm" w="sm" type="none"/>
            <a:tailEnd len="sm" w="sm" type="none"/>
          </a:ln>
        </p:spPr>
      </p:pic>
      <p:pic>
        <p:nvPicPr>
          <p:cNvPr id="871" name="Google Shape;871;p92"/>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872" name="Google Shape;872;p92"/>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pic>
        <p:nvPicPr>
          <p:cNvPr id="877" name="Google Shape;877;p93"/>
          <p:cNvPicPr preferRelativeResize="0"/>
          <p:nvPr/>
        </p:nvPicPr>
        <p:blipFill>
          <a:blip r:embed="rId3">
            <a:alphaModFix/>
          </a:blip>
          <a:stretch>
            <a:fillRect/>
          </a:stretch>
        </p:blipFill>
        <p:spPr>
          <a:xfrm>
            <a:off x="0" y="-11994"/>
            <a:ext cx="9144043" cy="5143500"/>
          </a:xfrm>
          <a:prstGeom prst="rect">
            <a:avLst/>
          </a:prstGeom>
          <a:noFill/>
          <a:ln>
            <a:noFill/>
          </a:ln>
        </p:spPr>
      </p:pic>
      <p:sp>
        <p:nvSpPr>
          <p:cNvPr id="878" name="Google Shape;878;p93"/>
          <p:cNvSpPr/>
          <p:nvPr/>
        </p:nvSpPr>
        <p:spPr>
          <a:xfrm>
            <a:off x="274900" y="159925"/>
            <a:ext cx="8646300" cy="56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93"/>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93"/>
          <p:cNvSpPr txBox="1"/>
          <p:nvPr>
            <p:ph idx="1" type="body"/>
          </p:nvPr>
        </p:nvSpPr>
        <p:spPr>
          <a:xfrm>
            <a:off x="274900" y="190688"/>
            <a:ext cx="8646300" cy="51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nl" sz="2400">
                <a:latin typeface="Amaranth"/>
                <a:ea typeface="Amaranth"/>
                <a:cs typeface="Amaranth"/>
                <a:sym typeface="Amaranth"/>
              </a:rPr>
              <a:t>De echte vragen op weg naar beter leesonderwijs</a:t>
            </a:r>
            <a:endParaRPr b="1" sz="2400">
              <a:latin typeface="Amaranth"/>
              <a:ea typeface="Amaranth"/>
              <a:cs typeface="Amaranth"/>
              <a:sym typeface="Amaranth"/>
            </a:endParaRPr>
          </a:p>
        </p:txBody>
      </p:sp>
      <p:sp>
        <p:nvSpPr>
          <p:cNvPr id="881" name="Google Shape;881;p93"/>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2" name="Google Shape;882;p93"/>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883" name="Google Shape;883;p93"/>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
        <p:nvSpPr>
          <p:cNvPr id="884" name="Google Shape;884;p93"/>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93"/>
          <p:cNvSpPr/>
          <p:nvPr/>
        </p:nvSpPr>
        <p:spPr>
          <a:xfrm>
            <a:off x="274900" y="4495500"/>
            <a:ext cx="8646300" cy="4476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93"/>
          <p:cNvSpPr txBox="1"/>
          <p:nvPr>
            <p:ph idx="4294967295" type="ctrTitle"/>
          </p:nvPr>
        </p:nvSpPr>
        <p:spPr>
          <a:xfrm>
            <a:off x="407500" y="3783225"/>
            <a:ext cx="83811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nl" sz="1800">
                <a:latin typeface="Amaranth"/>
                <a:ea typeface="Amaranth"/>
                <a:cs typeface="Amaranth"/>
                <a:sym typeface="Amaranth"/>
              </a:rPr>
              <a:t>Jos Cöp - joscop@leertijd.nl - www.leertijd.nl</a:t>
            </a:r>
            <a:endParaRPr b="0" sz="1800">
              <a:latin typeface="Amaranth"/>
              <a:ea typeface="Amaranth"/>
              <a:cs typeface="Amaranth"/>
              <a:sym typeface="Amaranth"/>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43"/>
          <p:cNvPicPr preferRelativeResize="0"/>
          <p:nvPr/>
        </p:nvPicPr>
        <p:blipFill>
          <a:blip r:embed="rId3">
            <a:alphaModFix/>
          </a:blip>
          <a:stretch>
            <a:fillRect/>
          </a:stretch>
        </p:blipFill>
        <p:spPr>
          <a:xfrm>
            <a:off x="0" y="0"/>
            <a:ext cx="9144000" cy="5143489"/>
          </a:xfrm>
          <a:prstGeom prst="rect">
            <a:avLst/>
          </a:prstGeom>
          <a:noFill/>
          <a:ln>
            <a:noFill/>
          </a:ln>
        </p:spPr>
      </p:pic>
      <p:sp>
        <p:nvSpPr>
          <p:cNvPr id="202" name="Google Shape;202;p43"/>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chemeClr val="lt1"/>
                </a:solidFill>
                <a:latin typeface="Lato"/>
                <a:ea typeface="Lato"/>
                <a:cs typeface="Lato"/>
                <a:sym typeface="Lato"/>
              </a:rPr>
              <a:t>Bron: </a:t>
            </a:r>
            <a:r>
              <a:rPr lang="nl" sz="1000">
                <a:solidFill>
                  <a:schemeClr val="lt1"/>
                </a:solidFill>
                <a:latin typeface="Amaranth"/>
                <a:ea typeface="Amaranth"/>
                <a:cs typeface="Amaranth"/>
                <a:sym typeface="Amaranth"/>
              </a:rPr>
              <a:t>Vernooij  (2015); OECD (2018)</a:t>
            </a:r>
            <a:endParaRPr sz="1000">
              <a:solidFill>
                <a:schemeClr val="lt1"/>
              </a:solidFill>
              <a:latin typeface="Lato"/>
              <a:ea typeface="Lato"/>
              <a:cs typeface="Lato"/>
              <a:sym typeface="Lato"/>
            </a:endParaRPr>
          </a:p>
        </p:txBody>
      </p:sp>
      <p:sp>
        <p:nvSpPr>
          <p:cNvPr id="203" name="Google Shape;203;p43"/>
          <p:cNvSpPr/>
          <p:nvPr/>
        </p:nvSpPr>
        <p:spPr>
          <a:xfrm>
            <a:off x="274900" y="159925"/>
            <a:ext cx="8646300" cy="564000"/>
          </a:xfrm>
          <a:prstGeom prst="rect">
            <a:avLst/>
          </a:prstGeom>
          <a:solidFill>
            <a:srgbClr val="FFFFFF">
              <a:alpha val="8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3"/>
          <p:cNvSpPr txBox="1"/>
          <p:nvPr>
            <p:ph idx="1" type="body"/>
          </p:nvPr>
        </p:nvSpPr>
        <p:spPr>
          <a:xfrm>
            <a:off x="274900" y="182125"/>
            <a:ext cx="8646300" cy="519600"/>
          </a:xfrm>
          <a:prstGeom prst="rect">
            <a:avLst/>
          </a:prstGeom>
          <a:solidFill>
            <a:srgbClr val="FFFFFF">
              <a:alpha val="92540"/>
            </a:srgbClr>
          </a:solidFill>
        </p:spPr>
        <p:txBody>
          <a:bodyPr anchorCtr="0" anchor="ctr" bIns="91425" lIns="91425" spcFirstLastPara="1" rIns="91425" wrap="square" tIns="91425">
            <a:noAutofit/>
          </a:bodyPr>
          <a:lstStyle/>
          <a:p>
            <a:pPr indent="0" lvl="0" marL="0" rtl="0" algn="ctr">
              <a:spcBef>
                <a:spcPts val="360"/>
              </a:spcBef>
              <a:spcAft>
                <a:spcPts val="0"/>
              </a:spcAft>
              <a:buClr>
                <a:schemeClr val="dk1"/>
              </a:buClr>
              <a:buSzPts val="1100"/>
              <a:buFont typeface="Arial"/>
              <a:buNone/>
            </a:pPr>
            <a:r>
              <a:rPr b="1" lang="nl" sz="2400">
                <a:latin typeface="Amaranth"/>
                <a:ea typeface="Amaranth"/>
                <a:cs typeface="Amaranth"/>
                <a:sym typeface="Amaranth"/>
              </a:rPr>
              <a:t>Opbrengsten: te veel leesuitval / laaggeletterdheid</a:t>
            </a:r>
            <a:endParaRPr b="1" sz="2400">
              <a:solidFill>
                <a:srgbClr val="000000"/>
              </a:solidFill>
              <a:latin typeface="Amaranth"/>
              <a:ea typeface="Amaranth"/>
              <a:cs typeface="Amaranth"/>
              <a:sym typeface="Amaranth"/>
            </a:endParaRPr>
          </a:p>
        </p:txBody>
      </p:sp>
      <p:sp>
        <p:nvSpPr>
          <p:cNvPr id="205" name="Google Shape;205;p43"/>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3"/>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3"/>
          <p:cNvSpPr/>
          <p:nvPr/>
        </p:nvSpPr>
        <p:spPr>
          <a:xfrm>
            <a:off x="274900" y="4218675"/>
            <a:ext cx="8646300" cy="724200"/>
          </a:xfrm>
          <a:prstGeom prst="rect">
            <a:avLst/>
          </a:prstGeom>
          <a:solidFill>
            <a:srgbClr val="FFFFFF">
              <a:alpha val="92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3"/>
          <p:cNvSpPr txBox="1"/>
          <p:nvPr>
            <p:ph idx="4294967295" type="ctrTitle"/>
          </p:nvPr>
        </p:nvSpPr>
        <p:spPr>
          <a:xfrm>
            <a:off x="407500" y="3783225"/>
            <a:ext cx="8381100" cy="1159800"/>
          </a:xfrm>
          <a:prstGeom prst="rect">
            <a:avLst/>
          </a:prstGeom>
        </p:spPr>
        <p:txBody>
          <a:bodyPr anchorCtr="0" anchor="b" bIns="91425" lIns="91425" spcFirstLastPara="1" rIns="91425" wrap="square" tIns="91425">
            <a:noAutofit/>
          </a:bodyPr>
          <a:lstStyle/>
          <a:p>
            <a:pPr indent="0" lvl="0" marL="0" rtl="0" algn="l">
              <a:spcBef>
                <a:spcPts val="360"/>
              </a:spcBef>
              <a:spcAft>
                <a:spcPts val="0"/>
              </a:spcAft>
              <a:buNone/>
            </a:pPr>
            <a:r>
              <a:rPr b="0" lang="nl" sz="1800">
                <a:latin typeface="Amaranth"/>
                <a:ea typeface="Amaranth"/>
                <a:cs typeface="Amaranth"/>
                <a:sym typeface="Amaranth"/>
              </a:rPr>
              <a:t>Te veel </a:t>
            </a:r>
            <a:r>
              <a:rPr b="0" lang="nl" sz="1800">
                <a:solidFill>
                  <a:srgbClr val="1D9ED9"/>
                </a:solidFill>
                <a:latin typeface="Amaranth"/>
                <a:ea typeface="Amaranth"/>
                <a:cs typeface="Amaranth"/>
                <a:sym typeface="Amaranth"/>
              </a:rPr>
              <a:t>uitval</a:t>
            </a:r>
            <a:r>
              <a:rPr b="0" lang="nl" sz="1800">
                <a:latin typeface="Amaranth"/>
                <a:ea typeface="Amaranth"/>
                <a:cs typeface="Amaranth"/>
                <a:sym typeface="Amaranth"/>
              </a:rPr>
              <a:t> vroeg in de leesontwikkeling, waardoor 24% van de                                  15 jarigen een verhoogd </a:t>
            </a:r>
            <a:r>
              <a:rPr b="0" lang="nl" sz="1800">
                <a:solidFill>
                  <a:srgbClr val="1D9ED9"/>
                </a:solidFill>
                <a:latin typeface="Amaranth"/>
                <a:ea typeface="Amaranth"/>
                <a:cs typeface="Amaranth"/>
                <a:sym typeface="Amaranth"/>
              </a:rPr>
              <a:t>risico </a:t>
            </a:r>
            <a:r>
              <a:rPr b="0" lang="nl" sz="1800">
                <a:latin typeface="Amaranth"/>
                <a:ea typeface="Amaranth"/>
                <a:cs typeface="Amaranth"/>
                <a:sym typeface="Amaranth"/>
              </a:rPr>
              <a:t>loopt om</a:t>
            </a:r>
            <a:r>
              <a:rPr b="0" lang="nl" sz="1800">
                <a:solidFill>
                  <a:srgbClr val="1D9ED9"/>
                </a:solidFill>
                <a:latin typeface="Amaranth"/>
                <a:ea typeface="Amaranth"/>
                <a:cs typeface="Amaranth"/>
                <a:sym typeface="Amaranth"/>
              </a:rPr>
              <a:t> laaggeletterd</a:t>
            </a:r>
            <a:r>
              <a:rPr b="0" lang="nl" sz="1800">
                <a:latin typeface="Amaranth"/>
                <a:ea typeface="Amaranth"/>
                <a:cs typeface="Amaranth"/>
                <a:sym typeface="Amaranth"/>
              </a:rPr>
              <a:t> te worden.</a:t>
            </a:r>
            <a:endParaRPr b="0" sz="1800">
              <a:solidFill>
                <a:srgbClr val="1D9ED9"/>
              </a:solidFill>
              <a:latin typeface="Amaranth"/>
              <a:ea typeface="Amaranth"/>
              <a:cs typeface="Amaranth"/>
              <a:sym typeface="Amaranth"/>
            </a:endParaRPr>
          </a:p>
        </p:txBody>
      </p:sp>
      <p:pic>
        <p:nvPicPr>
          <p:cNvPr id="209" name="Google Shape;209;p43"/>
          <p:cNvPicPr preferRelativeResize="0"/>
          <p:nvPr/>
        </p:nvPicPr>
        <p:blipFill>
          <a:blip r:embed="rId4">
            <a:alphaModFix/>
          </a:blip>
          <a:stretch>
            <a:fillRect/>
          </a:stretch>
        </p:blipFill>
        <p:spPr>
          <a:xfrm>
            <a:off x="340475" y="275288"/>
            <a:ext cx="610473" cy="350400"/>
          </a:xfrm>
          <a:prstGeom prst="rect">
            <a:avLst/>
          </a:prstGeom>
          <a:noFill/>
          <a:ln>
            <a:noFill/>
          </a:ln>
        </p:spPr>
      </p:pic>
      <p:sp>
        <p:nvSpPr>
          <p:cNvPr id="210" name="Google Shape;210;p43"/>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grpSp>
        <p:nvGrpSpPr>
          <p:cNvPr id="215" name="Google Shape;215;p44"/>
          <p:cNvGrpSpPr/>
          <p:nvPr/>
        </p:nvGrpSpPr>
        <p:grpSpPr>
          <a:xfrm>
            <a:off x="6221700" y="0"/>
            <a:ext cx="2922300" cy="5143500"/>
            <a:chOff x="6221700" y="0"/>
            <a:chExt cx="2922300" cy="5143500"/>
          </a:xfrm>
        </p:grpSpPr>
        <p:sp>
          <p:nvSpPr>
            <p:cNvPr id="216" name="Google Shape;216;p44"/>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4"/>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000">
                  <a:solidFill>
                    <a:srgbClr val="999999"/>
                  </a:solidFill>
                  <a:latin typeface="Lato"/>
                  <a:ea typeface="Lato"/>
                  <a:cs typeface="Lato"/>
                  <a:sym typeface="Lato"/>
                </a:rPr>
                <a:t>Bron: </a:t>
              </a:r>
              <a:r>
                <a:rPr lang="nl" sz="1000">
                  <a:solidFill>
                    <a:srgbClr val="999999"/>
                  </a:solidFill>
                  <a:latin typeface="Amaranth"/>
                  <a:ea typeface="Amaranth"/>
                  <a:cs typeface="Amaranth"/>
                  <a:sym typeface="Amaranth"/>
                </a:rPr>
                <a:t>Vernooij (2015); OECD (2018)</a:t>
              </a:r>
              <a:endParaRPr sz="1000">
                <a:solidFill>
                  <a:srgbClr val="999999"/>
                </a:solidFill>
                <a:latin typeface="Lato"/>
                <a:ea typeface="Lato"/>
                <a:cs typeface="Lato"/>
                <a:sym typeface="Lato"/>
              </a:endParaRPr>
            </a:p>
          </p:txBody>
        </p:sp>
      </p:grpSp>
      <p:sp>
        <p:nvSpPr>
          <p:cNvPr id="218" name="Google Shape;218;p44"/>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4"/>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4"/>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latin typeface="Amaranth"/>
                <a:ea typeface="Amaranth"/>
                <a:cs typeface="Amaranth"/>
                <a:sym typeface="Amaranth"/>
              </a:rPr>
              <a:t>Opbrengsten</a:t>
            </a:r>
            <a:r>
              <a:rPr b="1" lang="nl" sz="2400">
                <a:latin typeface="Amaranth"/>
                <a:ea typeface="Amaranth"/>
                <a:cs typeface="Amaranth"/>
                <a:sym typeface="Amaranth"/>
              </a:rPr>
              <a:t>: dalende prestaties</a:t>
            </a:r>
            <a:endParaRPr b="1" sz="2400">
              <a:solidFill>
                <a:srgbClr val="000000"/>
              </a:solidFill>
              <a:latin typeface="Amaranth"/>
              <a:ea typeface="Amaranth"/>
              <a:cs typeface="Amaranth"/>
              <a:sym typeface="Amaranth"/>
            </a:endParaRPr>
          </a:p>
        </p:txBody>
      </p:sp>
      <p:sp>
        <p:nvSpPr>
          <p:cNvPr id="221" name="Google Shape;221;p44"/>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44"/>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 name="Google Shape;223;p44"/>
          <p:cNvGrpSpPr/>
          <p:nvPr/>
        </p:nvGrpSpPr>
        <p:grpSpPr>
          <a:xfrm>
            <a:off x="507063" y="893475"/>
            <a:ext cx="5513085" cy="3897150"/>
            <a:chOff x="2006450" y="893475"/>
            <a:chExt cx="5513085" cy="3897150"/>
          </a:xfrm>
        </p:grpSpPr>
        <p:pic>
          <p:nvPicPr>
            <p:cNvPr id="224" name="Google Shape;224;p44">
              <a:hlinkClick r:id="rId3"/>
            </p:cNvPr>
            <p:cNvPicPr preferRelativeResize="0"/>
            <p:nvPr/>
          </p:nvPicPr>
          <p:blipFill>
            <a:blip r:embed="rId4">
              <a:alphaModFix/>
            </a:blip>
            <a:stretch>
              <a:fillRect/>
            </a:stretch>
          </p:blipFill>
          <p:spPr>
            <a:xfrm>
              <a:off x="2006450" y="893500"/>
              <a:ext cx="2373141" cy="3897125"/>
            </a:xfrm>
            <a:prstGeom prst="rect">
              <a:avLst/>
            </a:prstGeom>
            <a:noFill/>
            <a:ln cap="flat" cmpd="sng" w="9525">
              <a:solidFill>
                <a:srgbClr val="999999"/>
              </a:solidFill>
              <a:prstDash val="solid"/>
              <a:round/>
              <a:headEnd len="sm" w="sm" type="none"/>
              <a:tailEnd len="sm" w="sm" type="none"/>
            </a:ln>
          </p:spPr>
        </p:pic>
        <p:pic>
          <p:nvPicPr>
            <p:cNvPr id="225" name="Google Shape;225;p44"/>
            <p:cNvPicPr preferRelativeResize="0"/>
            <p:nvPr/>
          </p:nvPicPr>
          <p:blipFill>
            <a:blip r:embed="rId5">
              <a:alphaModFix/>
            </a:blip>
            <a:stretch>
              <a:fillRect/>
            </a:stretch>
          </p:blipFill>
          <p:spPr>
            <a:xfrm>
              <a:off x="4571991" y="893475"/>
              <a:ext cx="2947543" cy="3897124"/>
            </a:xfrm>
            <a:prstGeom prst="rect">
              <a:avLst/>
            </a:prstGeom>
            <a:noFill/>
            <a:ln cap="flat" cmpd="sng" w="9525">
              <a:solidFill>
                <a:srgbClr val="999999"/>
              </a:solidFill>
              <a:prstDash val="solid"/>
              <a:round/>
              <a:headEnd len="sm" w="sm" type="none"/>
              <a:tailEnd len="sm" w="sm" type="none"/>
            </a:ln>
          </p:spPr>
        </p:pic>
      </p:grpSp>
      <p:pic>
        <p:nvPicPr>
          <p:cNvPr id="226" name="Google Shape;226;p44"/>
          <p:cNvPicPr preferRelativeResize="0"/>
          <p:nvPr/>
        </p:nvPicPr>
        <p:blipFill>
          <a:blip r:embed="rId6">
            <a:alphaModFix/>
          </a:blip>
          <a:stretch>
            <a:fillRect/>
          </a:stretch>
        </p:blipFill>
        <p:spPr>
          <a:xfrm>
            <a:off x="340475" y="275288"/>
            <a:ext cx="610473" cy="350400"/>
          </a:xfrm>
          <a:prstGeom prst="rect">
            <a:avLst/>
          </a:prstGeom>
          <a:noFill/>
          <a:ln>
            <a:noFill/>
          </a:ln>
        </p:spPr>
      </p:pic>
      <p:sp>
        <p:nvSpPr>
          <p:cNvPr id="227" name="Google Shape;227;p44"/>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grpSp>
        <p:nvGrpSpPr>
          <p:cNvPr id="232" name="Google Shape;232;p45"/>
          <p:cNvGrpSpPr/>
          <p:nvPr/>
        </p:nvGrpSpPr>
        <p:grpSpPr>
          <a:xfrm>
            <a:off x="6221700" y="0"/>
            <a:ext cx="2922300" cy="5143500"/>
            <a:chOff x="6221700" y="0"/>
            <a:chExt cx="2922300" cy="5143500"/>
          </a:xfrm>
        </p:grpSpPr>
        <p:sp>
          <p:nvSpPr>
            <p:cNvPr id="233" name="Google Shape;233;p45"/>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5"/>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solidFill>
                    <a:srgbClr val="999999"/>
                  </a:solidFill>
                  <a:latin typeface="Lato"/>
                  <a:ea typeface="Lato"/>
                  <a:cs typeface="Lato"/>
                  <a:sym typeface="Lato"/>
                </a:rPr>
                <a:t>Bron: </a:t>
              </a:r>
              <a:r>
                <a:rPr lang="nl" sz="1000">
                  <a:solidFill>
                    <a:srgbClr val="999999"/>
                  </a:solidFill>
                  <a:latin typeface="Amaranth"/>
                  <a:ea typeface="Amaranth"/>
                  <a:cs typeface="Amaranth"/>
                  <a:sym typeface="Amaranth"/>
                </a:rPr>
                <a:t>PIRLS  (2016)</a:t>
              </a:r>
              <a:endParaRPr sz="1000">
                <a:solidFill>
                  <a:srgbClr val="999999"/>
                </a:solidFill>
                <a:latin typeface="Lato"/>
                <a:ea typeface="Lato"/>
                <a:cs typeface="Lato"/>
                <a:sym typeface="Lato"/>
              </a:endParaRPr>
            </a:p>
          </p:txBody>
        </p:sp>
      </p:grpSp>
      <p:sp>
        <p:nvSpPr>
          <p:cNvPr id="235" name="Google Shape;235;p45"/>
          <p:cNvSpPr/>
          <p:nvPr/>
        </p:nvSpPr>
        <p:spPr>
          <a:xfrm>
            <a:off x="270175" y="164500"/>
            <a:ext cx="8629500" cy="57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5"/>
          <p:cNvSpPr/>
          <p:nvPr/>
        </p:nvSpPr>
        <p:spPr>
          <a:xfrm>
            <a:off x="274900" y="49430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5"/>
          <p:cNvSpPr txBox="1"/>
          <p:nvPr>
            <p:ph idx="1" type="body"/>
          </p:nvPr>
        </p:nvSpPr>
        <p:spPr>
          <a:xfrm>
            <a:off x="274900" y="144725"/>
            <a:ext cx="8646300" cy="51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nl" sz="2400">
                <a:solidFill>
                  <a:srgbClr val="000000"/>
                </a:solidFill>
                <a:latin typeface="Amaranth"/>
                <a:ea typeface="Amaranth"/>
                <a:cs typeface="Amaranth"/>
                <a:sym typeface="Amaranth"/>
              </a:rPr>
              <a:t>Opbrengsten: slechtste l</a:t>
            </a:r>
            <a:r>
              <a:rPr b="1" lang="nl" sz="2400">
                <a:solidFill>
                  <a:srgbClr val="000000"/>
                </a:solidFill>
                <a:latin typeface="Amaranth"/>
                <a:ea typeface="Amaranth"/>
                <a:cs typeface="Amaranth"/>
                <a:sym typeface="Amaranth"/>
              </a:rPr>
              <a:t>eesmotivatie</a:t>
            </a:r>
            <a:endParaRPr b="1" sz="2400">
              <a:solidFill>
                <a:srgbClr val="000000"/>
              </a:solidFill>
              <a:latin typeface="Amaranth"/>
              <a:ea typeface="Amaranth"/>
              <a:cs typeface="Amaranth"/>
              <a:sym typeface="Amaranth"/>
            </a:endParaRPr>
          </a:p>
        </p:txBody>
      </p:sp>
      <p:sp>
        <p:nvSpPr>
          <p:cNvPr id="238" name="Google Shape;238;p45"/>
          <p:cNvSpPr/>
          <p:nvPr/>
        </p:nvSpPr>
        <p:spPr>
          <a:xfrm>
            <a:off x="274900" y="696650"/>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5"/>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0" name="Google Shape;240;p45"/>
          <p:cNvPicPr preferRelativeResize="0"/>
          <p:nvPr/>
        </p:nvPicPr>
        <p:blipFill>
          <a:blip r:embed="rId3">
            <a:alphaModFix/>
          </a:blip>
          <a:stretch>
            <a:fillRect/>
          </a:stretch>
        </p:blipFill>
        <p:spPr>
          <a:xfrm>
            <a:off x="270175" y="1852638"/>
            <a:ext cx="5560500" cy="2945180"/>
          </a:xfrm>
          <a:prstGeom prst="rect">
            <a:avLst/>
          </a:prstGeom>
          <a:noFill/>
          <a:ln>
            <a:noFill/>
          </a:ln>
        </p:spPr>
      </p:pic>
      <p:pic>
        <p:nvPicPr>
          <p:cNvPr id="241" name="Google Shape;241;p45"/>
          <p:cNvPicPr preferRelativeResize="0"/>
          <p:nvPr/>
        </p:nvPicPr>
        <p:blipFill>
          <a:blip r:embed="rId4">
            <a:alphaModFix/>
          </a:blip>
          <a:stretch>
            <a:fillRect/>
          </a:stretch>
        </p:blipFill>
        <p:spPr>
          <a:xfrm>
            <a:off x="5143300" y="881844"/>
            <a:ext cx="3363475" cy="1866875"/>
          </a:xfrm>
          <a:prstGeom prst="rect">
            <a:avLst/>
          </a:prstGeom>
          <a:noFill/>
          <a:ln cap="flat" cmpd="sng" w="9525">
            <a:solidFill>
              <a:srgbClr val="999999"/>
            </a:solidFill>
            <a:prstDash val="solid"/>
            <a:round/>
            <a:headEnd len="sm" w="sm" type="none"/>
            <a:tailEnd len="sm" w="sm" type="none"/>
          </a:ln>
        </p:spPr>
      </p:pic>
      <p:pic>
        <p:nvPicPr>
          <p:cNvPr id="242" name="Google Shape;242;p45"/>
          <p:cNvPicPr preferRelativeResize="0"/>
          <p:nvPr/>
        </p:nvPicPr>
        <p:blipFill>
          <a:blip r:embed="rId5">
            <a:alphaModFix/>
          </a:blip>
          <a:stretch>
            <a:fillRect/>
          </a:stretch>
        </p:blipFill>
        <p:spPr>
          <a:xfrm>
            <a:off x="340475" y="275288"/>
            <a:ext cx="610473" cy="350400"/>
          </a:xfrm>
          <a:prstGeom prst="rect">
            <a:avLst/>
          </a:prstGeom>
          <a:noFill/>
          <a:ln>
            <a:noFill/>
          </a:ln>
        </p:spPr>
      </p:pic>
      <p:sp>
        <p:nvSpPr>
          <p:cNvPr id="243" name="Google Shape;243;p45"/>
          <p:cNvSpPr txBox="1"/>
          <p:nvPr/>
        </p:nvSpPr>
        <p:spPr>
          <a:xfrm>
            <a:off x="8454250" y="131350"/>
            <a:ext cx="519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1000">
                <a:solidFill>
                  <a:schemeClr val="dk1"/>
                </a:solidFill>
                <a:latin typeface="Paytone One"/>
                <a:ea typeface="Paytone One"/>
                <a:cs typeface="Paytone One"/>
                <a:sym typeface="Paytone One"/>
              </a:rPr>
              <a:t>leer</a:t>
            </a:r>
            <a:endParaRPr sz="1000">
              <a:solidFill>
                <a:schemeClr val="dk1"/>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tijd</a:t>
            </a:r>
            <a:endParaRPr sz="1000">
              <a:solidFill>
                <a:srgbClr val="1D9ED9"/>
              </a:solidFill>
              <a:latin typeface="Paytone One"/>
              <a:ea typeface="Paytone One"/>
              <a:cs typeface="Paytone One"/>
              <a:sym typeface="Paytone One"/>
            </a:endParaRPr>
          </a:p>
          <a:p>
            <a:pPr indent="0" lvl="0" marL="0" rtl="0" algn="ctr">
              <a:spcBef>
                <a:spcPts val="0"/>
              </a:spcBef>
              <a:spcAft>
                <a:spcPts val="0"/>
              </a:spcAft>
              <a:buNone/>
            </a:pPr>
            <a:r>
              <a:rPr lang="nl" sz="1000">
                <a:solidFill>
                  <a:srgbClr val="1D9ED9"/>
                </a:solidFill>
                <a:latin typeface="Paytone One"/>
                <a:ea typeface="Paytone One"/>
                <a:cs typeface="Paytone One"/>
                <a:sym typeface="Paytone One"/>
              </a:rPr>
              <a:t>.</a:t>
            </a:r>
            <a:r>
              <a:rPr lang="nl" sz="1000">
                <a:solidFill>
                  <a:schemeClr val="dk1"/>
                </a:solidFill>
                <a:latin typeface="Paytone One"/>
                <a:ea typeface="Paytone One"/>
                <a:cs typeface="Paytone One"/>
                <a:sym typeface="Paytone One"/>
              </a:rPr>
              <a:t>nl</a:t>
            </a:r>
            <a:endParaRPr sz="1000">
              <a:solidFill>
                <a:schemeClr val="dk1"/>
              </a:solidFill>
              <a:latin typeface="Paytone One"/>
              <a:ea typeface="Paytone One"/>
              <a:cs typeface="Paytone One"/>
              <a:sym typeface="Paytone On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7" name="Shape 247"/>
        <p:cNvGrpSpPr/>
        <p:nvPr/>
      </p:nvGrpSpPr>
      <p:grpSpPr>
        <a:xfrm>
          <a:off x="0" y="0"/>
          <a:ext cx="0" cy="0"/>
          <a:chOff x="0" y="0"/>
          <a:chExt cx="0" cy="0"/>
        </a:xfrm>
      </p:grpSpPr>
      <p:sp>
        <p:nvSpPr>
          <p:cNvPr id="248" name="Google Shape;248;p46"/>
          <p:cNvSpPr txBox="1"/>
          <p:nvPr>
            <p:ph type="ctrTitle"/>
          </p:nvPr>
        </p:nvSpPr>
        <p:spPr>
          <a:xfrm>
            <a:off x="754750" y="1993775"/>
            <a:ext cx="65517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0" sz="3600">
              <a:solidFill>
                <a:srgbClr val="000000"/>
              </a:solidFill>
              <a:latin typeface="Amaranth"/>
              <a:ea typeface="Amaranth"/>
              <a:cs typeface="Amaranth"/>
              <a:sym typeface="Amaranth"/>
            </a:endParaRPr>
          </a:p>
          <a:p>
            <a:pPr indent="0" lvl="0" marL="0" rtl="0" algn="ctr">
              <a:spcBef>
                <a:spcPts val="0"/>
              </a:spcBef>
              <a:spcAft>
                <a:spcPts val="0"/>
              </a:spcAft>
              <a:buNone/>
            </a:pPr>
            <a:r>
              <a:t/>
            </a:r>
            <a:endParaRPr b="0"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rPr lang="nl" sz="2400">
                <a:solidFill>
                  <a:srgbClr val="000000"/>
                </a:solidFill>
                <a:latin typeface="Amaranth"/>
                <a:ea typeface="Amaranth"/>
                <a:cs typeface="Amaranth"/>
                <a:sym typeface="Amaranth"/>
              </a:rPr>
              <a:t>“Het huidige leesonderwijs </a:t>
            </a:r>
            <a:r>
              <a:rPr lang="nl" sz="2400">
                <a:solidFill>
                  <a:srgbClr val="1D9ED9"/>
                </a:solidFill>
                <a:latin typeface="Amaranth"/>
                <a:ea typeface="Amaranth"/>
                <a:cs typeface="Amaranth"/>
                <a:sym typeface="Amaranth"/>
              </a:rPr>
              <a:t>motiveert niet</a:t>
            </a:r>
            <a:r>
              <a:rPr lang="nl" sz="2400">
                <a:solidFill>
                  <a:srgbClr val="000000"/>
                </a:solidFill>
                <a:latin typeface="Amaranth"/>
                <a:ea typeface="Amaranth"/>
                <a:cs typeface="Amaranth"/>
                <a:sym typeface="Amaranth"/>
              </a:rPr>
              <a:t>. De lage leesmotivatie kan m.i. niet los gezien worden van het </a:t>
            </a:r>
            <a:r>
              <a:rPr lang="nl" sz="2400">
                <a:solidFill>
                  <a:srgbClr val="1D9ED9"/>
                </a:solidFill>
                <a:latin typeface="Amaranth"/>
                <a:ea typeface="Amaranth"/>
                <a:cs typeface="Amaranth"/>
                <a:sym typeface="Amaranth"/>
              </a:rPr>
              <a:t>soort leesonderwijs</a:t>
            </a:r>
            <a:r>
              <a:rPr lang="nl" sz="2400">
                <a:solidFill>
                  <a:srgbClr val="000000"/>
                </a:solidFill>
                <a:latin typeface="Amaranth"/>
                <a:ea typeface="Amaranth"/>
                <a:cs typeface="Amaranth"/>
                <a:sym typeface="Amaranth"/>
              </a:rPr>
              <a:t> dat in Nederland wordt gegeven. ”</a:t>
            </a:r>
            <a:endParaRPr sz="24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1800">
                <a:solidFill>
                  <a:srgbClr val="212121"/>
                </a:solidFill>
                <a:highlight>
                  <a:srgbClr val="FFFFFF"/>
                </a:highlight>
                <a:latin typeface="Amaranth"/>
                <a:ea typeface="Amaranth"/>
                <a:cs typeface="Amaranth"/>
                <a:sym typeface="Amaranth"/>
              </a:rPr>
              <a:t>Kees Vernooij</a:t>
            </a:r>
            <a:endParaRPr sz="1800">
              <a:solidFill>
                <a:srgbClr val="000000"/>
              </a:solidFill>
              <a:latin typeface="Amaranth"/>
              <a:ea typeface="Amaranth"/>
              <a:cs typeface="Amaranth"/>
              <a:sym typeface="Amaranth"/>
            </a:endParaRPr>
          </a:p>
          <a:p>
            <a:pPr indent="0" lvl="0" marL="0" rtl="0" algn="ctr">
              <a:spcBef>
                <a:spcPts val="0"/>
              </a:spcBef>
              <a:spcAft>
                <a:spcPts val="0"/>
              </a:spcAft>
              <a:buNone/>
            </a:pPr>
            <a:r>
              <a:rPr b="0" lang="nl" sz="1800">
                <a:solidFill>
                  <a:srgbClr val="14171A"/>
                </a:solidFill>
                <a:latin typeface="Amaranth"/>
                <a:ea typeface="Amaranth"/>
                <a:cs typeface="Amaranth"/>
                <a:sym typeface="Amaranth"/>
              </a:rPr>
              <a:t>Lector emeritus Effectief taal- en leesonderwijs</a:t>
            </a:r>
            <a:endParaRPr b="0" sz="1800">
              <a:solidFill>
                <a:srgbClr val="000000"/>
              </a:solidFill>
              <a:latin typeface="Amaranth"/>
              <a:ea typeface="Amaranth"/>
              <a:cs typeface="Amaranth"/>
              <a:sym typeface="Amaranth"/>
            </a:endParaRPr>
          </a:p>
          <a:p>
            <a:pPr indent="0" lvl="0" marL="0" rtl="0" algn="ctr">
              <a:spcBef>
                <a:spcPts val="0"/>
              </a:spcBef>
              <a:spcAft>
                <a:spcPts val="0"/>
              </a:spcAft>
              <a:buNone/>
            </a:pPr>
            <a:r>
              <a:rPr lang="nl" sz="6000">
                <a:solidFill>
                  <a:srgbClr val="000000"/>
                </a:solidFill>
                <a:latin typeface="Gloria Hallelujah"/>
                <a:ea typeface="Gloria Hallelujah"/>
                <a:cs typeface="Gloria Hallelujah"/>
                <a:sym typeface="Gloria Hallelujah"/>
              </a:rPr>
              <a:t> </a:t>
            </a:r>
            <a:endParaRPr sz="6000">
              <a:solidFill>
                <a:srgbClr val="000000"/>
              </a:solidFill>
              <a:latin typeface="Gloria Hallelujah"/>
              <a:ea typeface="Gloria Hallelujah"/>
              <a:cs typeface="Gloria Hallelujah"/>
              <a:sym typeface="Gloria Hallelujah"/>
            </a:endParaRPr>
          </a:p>
        </p:txBody>
      </p:sp>
      <p:sp>
        <p:nvSpPr>
          <p:cNvPr id="249" name="Google Shape;249;p46"/>
          <p:cNvSpPr/>
          <p:nvPr/>
        </p:nvSpPr>
        <p:spPr>
          <a:xfrm>
            <a:off x="274900" y="4943025"/>
            <a:ext cx="8646300" cy="444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6"/>
          <p:cNvSpPr/>
          <p:nvPr/>
        </p:nvSpPr>
        <p:spPr>
          <a:xfrm>
            <a:off x="274900" y="159925"/>
            <a:ext cx="8646300" cy="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1" name="Google Shape;251;p46"/>
          <p:cNvSpPr txBox="1"/>
          <p:nvPr/>
        </p:nvSpPr>
        <p:spPr>
          <a:xfrm>
            <a:off x="8034100" y="159913"/>
            <a:ext cx="892500" cy="35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nl" sz="1000">
                <a:solidFill>
                  <a:srgbClr val="999999"/>
                </a:solidFill>
                <a:latin typeface="Paytone One"/>
                <a:ea typeface="Paytone One"/>
                <a:cs typeface="Paytone One"/>
                <a:sym typeface="Paytone One"/>
              </a:rPr>
              <a:t>leer</a:t>
            </a:r>
            <a:r>
              <a:rPr lang="nl" sz="1000">
                <a:solidFill>
                  <a:srgbClr val="1D9ED9"/>
                </a:solidFill>
                <a:latin typeface="Paytone One"/>
                <a:ea typeface="Paytone One"/>
                <a:cs typeface="Paytone One"/>
                <a:sym typeface="Paytone One"/>
              </a:rPr>
              <a:t>tijd.</a:t>
            </a:r>
            <a:r>
              <a:rPr lang="nl" sz="1000">
                <a:solidFill>
                  <a:srgbClr val="999999"/>
                </a:solidFill>
                <a:latin typeface="Paytone One"/>
                <a:ea typeface="Paytone One"/>
                <a:cs typeface="Paytone One"/>
                <a:sym typeface="Paytone One"/>
              </a:rPr>
              <a:t>nl</a:t>
            </a:r>
            <a:endParaRPr sz="1000">
              <a:solidFill>
                <a:srgbClr val="999999"/>
              </a:solidFill>
              <a:latin typeface="Paytone One"/>
              <a:ea typeface="Paytone One"/>
              <a:cs typeface="Paytone One"/>
              <a:sym typeface="Paytone One"/>
            </a:endParaRPr>
          </a:p>
        </p:txBody>
      </p:sp>
      <p:pic>
        <p:nvPicPr>
          <p:cNvPr id="252" name="Google Shape;252;p46"/>
          <p:cNvPicPr preferRelativeResize="0"/>
          <p:nvPr/>
        </p:nvPicPr>
        <p:blipFill>
          <a:blip r:embed="rId3">
            <a:alphaModFix/>
          </a:blip>
          <a:stretch>
            <a:fillRect/>
          </a:stretch>
        </p:blipFill>
        <p:spPr>
          <a:xfrm>
            <a:off x="274894" y="252050"/>
            <a:ext cx="1261759" cy="962275"/>
          </a:xfrm>
          <a:prstGeom prst="rect">
            <a:avLst/>
          </a:prstGeom>
          <a:noFill/>
          <a:ln cap="flat" cmpd="sng" w="9525">
            <a:solidFill>
              <a:srgbClr val="999999"/>
            </a:solidFill>
            <a:prstDash val="solid"/>
            <a:round/>
            <a:headEnd len="sm" w="sm" type="none"/>
            <a:tailEnd len="sm" w="sm" type="none"/>
          </a:ln>
        </p:spPr>
      </p:pic>
      <p:grpSp>
        <p:nvGrpSpPr>
          <p:cNvPr id="253" name="Google Shape;253;p46"/>
          <p:cNvGrpSpPr/>
          <p:nvPr/>
        </p:nvGrpSpPr>
        <p:grpSpPr>
          <a:xfrm>
            <a:off x="6221700" y="0"/>
            <a:ext cx="2922300" cy="5143500"/>
            <a:chOff x="6221700" y="0"/>
            <a:chExt cx="2922300" cy="5143500"/>
          </a:xfrm>
        </p:grpSpPr>
        <p:sp>
          <p:nvSpPr>
            <p:cNvPr id="254" name="Google Shape;254;p46"/>
            <p:cNvSpPr/>
            <p:nvPr/>
          </p:nvSpPr>
          <p:spPr>
            <a:xfrm flipH="1">
              <a:off x="6221700" y="0"/>
              <a:ext cx="2922300" cy="5143500"/>
            </a:xfrm>
            <a:prstGeom prst="rtTriangle">
              <a:avLst/>
            </a:prstGeom>
            <a:solidFill>
              <a:srgbClr val="1D9ED9">
                <a:alpha val="1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6"/>
            <p:cNvSpPr txBox="1"/>
            <p:nvPr/>
          </p:nvSpPr>
          <p:spPr>
            <a:xfrm rot="5400000">
              <a:off x="6737400" y="2675725"/>
              <a:ext cx="41967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Lato"/>
                <a:ea typeface="Lato"/>
                <a:cs typeface="Lato"/>
                <a:sym typeface="Lato"/>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