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84" r:id="rId5"/>
    <p:sldMasterId id="2147483823" r:id="rId6"/>
    <p:sldMasterId id="2147483862" r:id="rId7"/>
    <p:sldMasterId id="2147483883" r:id="rId8"/>
  </p:sldMasterIdLst>
  <p:notesMasterIdLst>
    <p:notesMasterId r:id="rId44"/>
  </p:notesMasterIdLst>
  <p:handoutMasterIdLst>
    <p:handoutMasterId r:id="rId45"/>
  </p:handoutMasterIdLst>
  <p:sldIdLst>
    <p:sldId id="1952" r:id="rId9"/>
    <p:sldId id="1958" r:id="rId10"/>
    <p:sldId id="1390" r:id="rId11"/>
    <p:sldId id="1960" r:id="rId12"/>
    <p:sldId id="2407" r:id="rId13"/>
    <p:sldId id="1428" r:id="rId14"/>
    <p:sldId id="826" r:id="rId15"/>
    <p:sldId id="835" r:id="rId16"/>
    <p:sldId id="808" r:id="rId17"/>
    <p:sldId id="836" r:id="rId18"/>
    <p:sldId id="842" r:id="rId19"/>
    <p:sldId id="841" r:id="rId20"/>
    <p:sldId id="2410" r:id="rId21"/>
    <p:sldId id="1953" r:id="rId22"/>
    <p:sldId id="1961" r:id="rId23"/>
    <p:sldId id="1495" r:id="rId24"/>
    <p:sldId id="1631" r:id="rId25"/>
    <p:sldId id="2393" r:id="rId26"/>
    <p:sldId id="1084" r:id="rId27"/>
    <p:sldId id="1436" r:id="rId28"/>
    <p:sldId id="1656" r:id="rId29"/>
    <p:sldId id="2404" r:id="rId30"/>
    <p:sldId id="2396" r:id="rId31"/>
    <p:sldId id="1117" r:id="rId32"/>
    <p:sldId id="2403" r:id="rId33"/>
    <p:sldId id="1610" r:id="rId34"/>
    <p:sldId id="2411" r:id="rId35"/>
    <p:sldId id="2406" r:id="rId36"/>
    <p:sldId id="2408" r:id="rId37"/>
    <p:sldId id="2398" r:id="rId38"/>
    <p:sldId id="2399" r:id="rId39"/>
    <p:sldId id="2400" r:id="rId40"/>
    <p:sldId id="2401" r:id="rId41"/>
    <p:sldId id="1957" r:id="rId42"/>
    <p:sldId id="240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othe Lucassen" initials="DL" lastIdx="1" clrIdx="0"/>
  <p:cmAuthor id="2" name="Dorothe Lucassen" initials="DL [2]" lastIdx="1" clrIdx="1"/>
  <p:cmAuthor id="3" name="Dorothe Lucassen" initials="DL [3]" lastIdx="1" clrIdx="2"/>
  <p:cmAuthor id="4" name="Alex Koks" initials="AK" lastIdx="1" clrIdx="3">
    <p:extLst>
      <p:ext uri="{19B8F6BF-5375-455C-9EA6-DF929625EA0E}">
        <p15:presenceInfo xmlns:p15="http://schemas.microsoft.com/office/powerpoint/2012/main" userId="S::a.koks@academicabusiness.college::3333f78c-9234-464a-b4e8-3328f4e4a3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E28"/>
    <a:srgbClr val="F4D461"/>
    <a:srgbClr val="000424"/>
    <a:srgbClr val="565A6D"/>
    <a:srgbClr val="EFECEA"/>
    <a:srgbClr val="FAF9F8"/>
    <a:srgbClr val="FFFFFF"/>
    <a:srgbClr val="6D6E6E"/>
    <a:srgbClr val="992A20"/>
    <a:srgbClr val="A31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379"/>
  </p:normalViewPr>
  <p:slideViewPr>
    <p:cSldViewPr snapToGrid="0">
      <p:cViewPr>
        <p:scale>
          <a:sx n="118" d="100"/>
          <a:sy n="118" d="100"/>
        </p:scale>
        <p:origin x="312" y="536"/>
      </p:cViewPr>
      <p:guideLst/>
    </p:cSldViewPr>
  </p:slideViewPr>
  <p:outlineViewPr>
    <p:cViewPr>
      <p:scale>
        <a:sx n="33" d="100"/>
        <a:sy n="33" d="100"/>
      </p:scale>
      <p:origin x="0" y="-544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C5918-8A65-2741-8CBE-1F379C38DA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4" name="Footer Placeholder 3">
            <a:extLst>
              <a:ext uri="{FF2B5EF4-FFF2-40B4-BE49-F238E27FC236}">
                <a16:creationId xmlns:a16="http://schemas.microsoft.com/office/drawing/2014/main" id="{30362681-59FC-B444-9281-275A035418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50D06037-828C-164C-9BA1-3CB272D31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F4A92E-19E6-574B-8B83-276382CC8B0E}" type="slidenum">
              <a:rPr lang="en-NL" smtClean="0"/>
              <a:t>‹#›</a:t>
            </a:fld>
            <a:endParaRPr lang="en-NL"/>
          </a:p>
        </p:txBody>
      </p:sp>
    </p:spTree>
    <p:extLst>
      <p:ext uri="{BB962C8B-B14F-4D97-AF65-F5344CB8AC3E}">
        <p14:creationId xmlns:p14="http://schemas.microsoft.com/office/powerpoint/2010/main" val="1695713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6B696-97B2-4A85-A3F9-FAF59E99E6D5}" type="datetimeFigureOut">
              <a:rPr lang="en-GB" smtClean="0"/>
              <a:t>13/06/2022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505E9-85F3-4E26-A8E0-D3F2C7FA6477}" type="slidenum">
              <a:rPr lang="en-GB" smtClean="0"/>
              <a:t>‹#›</a:t>
            </a:fld>
            <a:endParaRPr lang="en-GB"/>
          </a:p>
        </p:txBody>
      </p:sp>
    </p:spTree>
    <p:extLst>
      <p:ext uri="{BB962C8B-B14F-4D97-AF65-F5344CB8AC3E}">
        <p14:creationId xmlns:p14="http://schemas.microsoft.com/office/powerpoint/2010/main" val="425210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EA505E9-85F3-4E26-A8E0-D3F2C7FA6477}" type="slidenum">
              <a:rPr lang="en-GB" smtClean="0"/>
              <a:t>2</a:t>
            </a:fld>
            <a:endParaRPr lang="en-GB"/>
          </a:p>
        </p:txBody>
      </p:sp>
    </p:spTree>
    <p:extLst>
      <p:ext uri="{BB962C8B-B14F-4D97-AF65-F5344CB8AC3E}">
        <p14:creationId xmlns:p14="http://schemas.microsoft.com/office/powerpoint/2010/main" val="76801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Werkvorm: docenten met elkaar in gesprek laten gaan over de kerndoelen en te bespreken waarom ze hier geen les mee kunnen geven en welke risico’s de vrijheid met deze kerndoelen met zich meebrengt. </a:t>
            </a:r>
          </a:p>
        </p:txBody>
      </p:sp>
      <p:sp>
        <p:nvSpPr>
          <p:cNvPr id="4" name="Slide Number Placeholder 3"/>
          <p:cNvSpPr>
            <a:spLocks noGrp="1"/>
          </p:cNvSpPr>
          <p:nvPr>
            <p:ph type="sldNum" sz="quarter" idx="5"/>
          </p:nvPr>
        </p:nvSpPr>
        <p:spPr/>
        <p:txBody>
          <a:bodyPr/>
          <a:lstStyle/>
          <a:p>
            <a:fld id="{AEA505E9-85F3-4E26-A8E0-D3F2C7FA6477}" type="slidenum">
              <a:rPr lang="en-GB" smtClean="0"/>
              <a:t>16</a:t>
            </a:fld>
            <a:endParaRPr lang="en-GB"/>
          </a:p>
        </p:txBody>
      </p:sp>
    </p:spTree>
    <p:extLst>
      <p:ext uri="{BB962C8B-B14F-4D97-AF65-F5344CB8AC3E}">
        <p14:creationId xmlns:p14="http://schemas.microsoft.com/office/powerpoint/2010/main" val="283865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17</a:t>
            </a:fld>
            <a:endParaRPr lang="en-GB"/>
          </a:p>
        </p:txBody>
      </p:sp>
    </p:spTree>
    <p:extLst>
      <p:ext uri="{BB962C8B-B14F-4D97-AF65-F5344CB8AC3E}">
        <p14:creationId xmlns:p14="http://schemas.microsoft.com/office/powerpoint/2010/main" val="412371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Bij</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methodes</a:t>
            </a:r>
            <a:r>
              <a:rPr lang="en-GB" sz="1200" b="0" i="0" u="none" strike="noStrike" kern="1200" dirty="0">
                <a:solidFill>
                  <a:schemeClr val="tx1"/>
                </a:solidFill>
                <a:effectLst/>
                <a:latin typeface="+mn-lt"/>
                <a:ea typeface="+mn-ea"/>
                <a:cs typeface="+mn-cs"/>
              </a:rPr>
              <a:t> focus je je </a:t>
            </a:r>
            <a:r>
              <a:rPr lang="en-GB" sz="1200" b="0" i="0" u="none" strike="noStrike" kern="1200" dirty="0" err="1">
                <a:solidFill>
                  <a:schemeClr val="tx1"/>
                </a:solidFill>
                <a:effectLst/>
                <a:latin typeface="+mn-lt"/>
                <a:ea typeface="+mn-ea"/>
                <a:cs typeface="+mn-cs"/>
              </a:rPr>
              <a:t>vooral</a:t>
            </a:r>
            <a:r>
              <a:rPr lang="en-GB" sz="1200" b="0" i="0" u="none" strike="noStrike" kern="1200" dirty="0">
                <a:solidFill>
                  <a:schemeClr val="tx1"/>
                </a:solidFill>
                <a:effectLst/>
                <a:latin typeface="+mn-lt"/>
                <a:ea typeface="+mn-ea"/>
                <a:cs typeface="+mn-cs"/>
              </a:rPr>
              <a:t> op het hoe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ga</a:t>
            </a:r>
            <a:r>
              <a:rPr lang="en-GB" sz="1200" b="0" i="0" u="none" strike="noStrike" kern="1200" dirty="0">
                <a:solidFill>
                  <a:schemeClr val="tx1"/>
                </a:solidFill>
                <a:effectLst/>
                <a:latin typeface="+mn-lt"/>
                <a:ea typeface="+mn-ea"/>
                <a:cs typeface="+mn-cs"/>
              </a:rPr>
              <a:t> je van </a:t>
            </a:r>
            <a:r>
              <a:rPr lang="en-GB" sz="1200" b="0" i="0" u="none" strike="noStrike" kern="1200" dirty="0" err="1">
                <a:solidFill>
                  <a:schemeClr val="tx1"/>
                </a:solidFill>
                <a:effectLst/>
                <a:latin typeface="+mn-lt"/>
                <a:ea typeface="+mn-ea"/>
                <a:cs typeface="+mn-cs"/>
              </a:rPr>
              <a:t>lesje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naar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lesje</a:t>
            </a:r>
            <a:r>
              <a:rPr lang="en-GB" sz="1200" b="0" i="0" u="none" strike="noStrike" kern="1200" dirty="0">
                <a:solidFill>
                  <a:schemeClr val="tx1"/>
                </a:solidFill>
                <a:effectLst/>
                <a:latin typeface="+mn-lt"/>
                <a:ea typeface="+mn-ea"/>
                <a:cs typeface="+mn-cs"/>
              </a:rPr>
              <a:t>. curriculum </a:t>
            </a:r>
            <a:r>
              <a:rPr lang="en-GB" sz="1200" b="0" i="0" u="none" strike="noStrike" kern="1200" dirty="0" err="1">
                <a:solidFill>
                  <a:schemeClr val="tx1"/>
                </a:solidFill>
                <a:effectLst/>
                <a:latin typeface="+mn-lt"/>
                <a:ea typeface="+mn-ea"/>
                <a:cs typeface="+mn-cs"/>
              </a:rPr>
              <a:t>geeft</a:t>
            </a:r>
            <a:r>
              <a:rPr lang="en-GB" sz="1200" b="0" i="0" u="none" strike="noStrike" kern="1200" dirty="0">
                <a:solidFill>
                  <a:schemeClr val="tx1"/>
                </a:solidFill>
                <a:effectLst/>
                <a:latin typeface="+mn-lt"/>
                <a:ea typeface="+mn-ea"/>
                <a:cs typeface="+mn-cs"/>
              </a:rPr>
              <a:t> je </a:t>
            </a:r>
            <a:r>
              <a:rPr lang="en-GB" sz="1200" b="0" i="0" u="none" strike="noStrike" kern="1200" dirty="0" err="1">
                <a:solidFill>
                  <a:schemeClr val="tx1"/>
                </a:solidFill>
                <a:effectLst/>
                <a:latin typeface="+mn-lt"/>
                <a:ea typeface="+mn-ea"/>
                <a:cs typeface="+mn-cs"/>
              </a:rPr>
              <a:t>meer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inhoud</a:t>
            </a:r>
            <a:r>
              <a:rPr lang="en-GB" sz="1200" b="0" i="0" u="none" strike="noStrike" kern="1200" dirty="0">
                <a:solidFill>
                  <a:schemeClr val="tx1"/>
                </a:solidFill>
                <a:effectLst/>
                <a:latin typeface="+mn-lt"/>
                <a:ea typeface="+mn-ea"/>
                <a:cs typeface="+mn-cs"/>
              </a:rPr>
              <a:t> over het 'wat'</a:t>
            </a:r>
            <a:endParaRPr lang="en-NL" dirty="0"/>
          </a:p>
        </p:txBody>
      </p:sp>
      <p:sp>
        <p:nvSpPr>
          <p:cNvPr id="4" name="Slide Number Placeholder 3"/>
          <p:cNvSpPr>
            <a:spLocks noGrp="1"/>
          </p:cNvSpPr>
          <p:nvPr>
            <p:ph type="sldNum" sz="quarter" idx="5"/>
          </p:nvPr>
        </p:nvSpPr>
        <p:spPr/>
        <p:txBody>
          <a:bodyPr/>
          <a:lstStyle/>
          <a:p>
            <a:fld id="{AEA505E9-85F3-4E26-A8E0-D3F2C7FA6477}" type="slidenum">
              <a:rPr lang="en-GB" smtClean="0"/>
              <a:t>19</a:t>
            </a:fld>
            <a:endParaRPr lang="en-GB"/>
          </a:p>
        </p:txBody>
      </p:sp>
    </p:spTree>
    <p:extLst>
      <p:ext uri="{BB962C8B-B14F-4D97-AF65-F5344CB8AC3E}">
        <p14:creationId xmlns:p14="http://schemas.microsoft.com/office/powerpoint/2010/main" val="411289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DIt</a:t>
            </a:r>
            <a:r>
              <a:rPr lang="en-GB" sz="1200" b="0" i="0" u="none" strike="noStrike" kern="1200" dirty="0">
                <a:solidFill>
                  <a:schemeClr val="tx1"/>
                </a:solidFill>
                <a:effectLst/>
                <a:latin typeface="+mn-lt"/>
                <a:ea typeface="+mn-ea"/>
                <a:cs typeface="+mn-cs"/>
              </a:rPr>
              <a:t> is </a:t>
            </a:r>
            <a:r>
              <a:rPr lang="en-GB" sz="1200" b="0" i="0" u="none" strike="noStrike" kern="1200" dirty="0" err="1">
                <a:solidFill>
                  <a:schemeClr val="tx1"/>
                </a:solidFill>
                <a:effectLst/>
                <a:latin typeface="+mn-lt"/>
                <a:ea typeface="+mn-ea"/>
                <a:cs typeface="+mn-cs"/>
              </a:rPr>
              <a:t>overdreven</a:t>
            </a:r>
            <a:r>
              <a:rPr lang="en-GB" sz="1200" b="0" i="0" u="none" strike="noStrike" kern="1200" dirty="0">
                <a:solidFill>
                  <a:schemeClr val="tx1"/>
                </a:solidFill>
                <a:effectLst/>
                <a:latin typeface="+mn-lt"/>
                <a:ea typeface="+mn-ea"/>
                <a:cs typeface="+mn-cs"/>
              </a:rPr>
              <a:t> hoe het </a:t>
            </a:r>
            <a:r>
              <a:rPr lang="en-GB" sz="1200" b="0" i="0" u="none" strike="noStrike" kern="1200" dirty="0" err="1">
                <a:solidFill>
                  <a:schemeClr val="tx1"/>
                </a:solidFill>
                <a:effectLst/>
                <a:latin typeface="+mn-lt"/>
                <a:ea typeface="+mn-ea"/>
                <a:cs typeface="+mn-cs"/>
              </a:rPr>
              <a:t>onderwijs</a:t>
            </a:r>
            <a:r>
              <a:rPr lang="en-GB" sz="1200" b="0" i="0" u="none" strike="noStrike" kern="1200" dirty="0">
                <a:solidFill>
                  <a:schemeClr val="tx1"/>
                </a:solidFill>
                <a:effectLst/>
                <a:latin typeface="+mn-lt"/>
                <a:ea typeface="+mn-ea"/>
                <a:cs typeface="+mn-cs"/>
              </a:rPr>
              <a:t> er nu </a:t>
            </a:r>
            <a:r>
              <a:rPr lang="en-GB" sz="1200" b="0" i="0" u="none" strike="noStrike" kern="1200" dirty="0" err="1">
                <a:solidFill>
                  <a:schemeClr val="tx1"/>
                </a:solidFill>
                <a:effectLst/>
                <a:latin typeface="+mn-lt"/>
                <a:ea typeface="+mn-ea"/>
                <a:cs typeface="+mn-cs"/>
              </a:rPr>
              <a:t>vaak</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uitziet</a:t>
            </a:r>
            <a:r>
              <a:rPr lang="en-GB" sz="1200" b="0" i="0" u="none" strike="noStrike" kern="1200" dirty="0">
                <a:solidFill>
                  <a:schemeClr val="tx1"/>
                </a:solidFill>
                <a:effectLst/>
                <a:latin typeface="+mn-lt"/>
                <a:ea typeface="+mn-ea"/>
                <a:cs typeface="+mn-cs"/>
              </a:rPr>
              <a:t>.</a:t>
            </a:r>
            <a:endParaRPr lang="en-NL" dirty="0"/>
          </a:p>
        </p:txBody>
      </p:sp>
      <p:sp>
        <p:nvSpPr>
          <p:cNvPr id="4" name="Slide Number Placeholder 3"/>
          <p:cNvSpPr>
            <a:spLocks noGrp="1"/>
          </p:cNvSpPr>
          <p:nvPr>
            <p:ph type="sldNum" sz="quarter" idx="5"/>
          </p:nvPr>
        </p:nvSpPr>
        <p:spPr/>
        <p:txBody>
          <a:bodyPr/>
          <a:lstStyle/>
          <a:p>
            <a:fld id="{AEA505E9-85F3-4E26-A8E0-D3F2C7FA6477}" type="slidenum">
              <a:rPr lang="en-GB" smtClean="0"/>
              <a:t>20</a:t>
            </a:fld>
            <a:endParaRPr lang="en-GB"/>
          </a:p>
        </p:txBody>
      </p:sp>
    </p:spTree>
    <p:extLst>
      <p:ext uri="{BB962C8B-B14F-4D97-AF65-F5344CB8AC3E}">
        <p14:creationId xmlns:p14="http://schemas.microsoft.com/office/powerpoint/2010/main" val="271418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EA505E9-85F3-4E26-A8E0-D3F2C7FA6477}" type="slidenum">
              <a:rPr lang="en-GB" smtClean="0"/>
              <a:t>21</a:t>
            </a:fld>
            <a:endParaRPr lang="en-GB"/>
          </a:p>
        </p:txBody>
      </p:sp>
    </p:spTree>
    <p:extLst>
      <p:ext uri="{BB962C8B-B14F-4D97-AF65-F5344CB8AC3E}">
        <p14:creationId xmlns:p14="http://schemas.microsoft.com/office/powerpoint/2010/main" val="402104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22</a:t>
            </a:fld>
            <a:endParaRPr lang="en-GB"/>
          </a:p>
        </p:txBody>
      </p:sp>
    </p:spTree>
    <p:extLst>
      <p:ext uri="{BB962C8B-B14F-4D97-AF65-F5344CB8AC3E}">
        <p14:creationId xmlns:p14="http://schemas.microsoft.com/office/powerpoint/2010/main" val="175355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23</a:t>
            </a:fld>
            <a:endParaRPr lang="en-GB"/>
          </a:p>
        </p:txBody>
      </p:sp>
    </p:spTree>
    <p:extLst>
      <p:ext uri="{BB962C8B-B14F-4D97-AF65-F5344CB8AC3E}">
        <p14:creationId xmlns:p14="http://schemas.microsoft.com/office/powerpoint/2010/main" val="2986136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dirty="0"/>
              <a:t>Uitleggen hoe de thema’s met elkaar gesychoniseerd zijn. </a:t>
            </a:r>
          </a:p>
          <a:p>
            <a:pPr marL="171450" indent="-171450">
              <a:buFontTx/>
              <a:buChar char="-"/>
            </a:pPr>
            <a:r>
              <a:rPr lang="en-NL" dirty="0"/>
              <a:t>Thema’s zijn uitwisselbaar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505E9-85F3-4E26-A8E0-D3F2C7FA64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77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dirty="0"/>
              <a:t>Uitleggen hoe de thema’s met elkaar gesychoniseerd zijn. </a:t>
            </a:r>
          </a:p>
          <a:p>
            <a:pPr marL="171450" indent="-171450">
              <a:buFontTx/>
              <a:buChar char="-"/>
            </a:pPr>
            <a:r>
              <a:rPr lang="en-NL" dirty="0"/>
              <a:t>Thema’s zijn uitwisselbaar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505E9-85F3-4E26-A8E0-D3F2C7FA64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05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26</a:t>
            </a:fld>
            <a:endParaRPr lang="en-GB"/>
          </a:p>
        </p:txBody>
      </p:sp>
    </p:spTree>
    <p:extLst>
      <p:ext uri="{BB962C8B-B14F-4D97-AF65-F5344CB8AC3E}">
        <p14:creationId xmlns:p14="http://schemas.microsoft.com/office/powerpoint/2010/main" val="52363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dirty="0"/>
              <a:t>Voor veel leerlingen is het niet duidelijk wat je moet leren</a:t>
            </a:r>
          </a:p>
          <a:p>
            <a:pPr marL="171450" indent="-171450">
              <a:buFontTx/>
              <a:buChar char="-"/>
            </a:pPr>
            <a:r>
              <a:rPr lang="en-NL" dirty="0"/>
              <a:t>We krijgen vaak te horen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505E9-85F3-4E26-A8E0-D3F2C7FA64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68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27</a:t>
            </a:fld>
            <a:endParaRPr lang="en-GB"/>
          </a:p>
        </p:txBody>
      </p:sp>
    </p:spTree>
    <p:extLst>
      <p:ext uri="{BB962C8B-B14F-4D97-AF65-F5344CB8AC3E}">
        <p14:creationId xmlns:p14="http://schemas.microsoft.com/office/powerpoint/2010/main" val="3078871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Het is er </a:t>
            </a:r>
            <a:r>
              <a:rPr lang="en-GB" dirty="0" err="1"/>
              <a:t>nog</a:t>
            </a:r>
            <a:r>
              <a:rPr lang="en-GB" dirty="0"/>
              <a:t> </a:t>
            </a:r>
            <a:r>
              <a:rPr lang="en-GB" dirty="0" err="1"/>
              <a:t>niet</a:t>
            </a:r>
            <a:endParaRPr lang="en-GB" dirty="0"/>
          </a:p>
          <a:p>
            <a:endParaRPr lang="en-GB" dirty="0"/>
          </a:p>
          <a:p>
            <a:r>
              <a:rPr lang="en-GB" dirty="0" err="1"/>
              <a:t>Didactiek</a:t>
            </a:r>
            <a:r>
              <a:rPr lang="en-GB" dirty="0"/>
              <a:t>, </a:t>
            </a:r>
            <a:r>
              <a:rPr lang="en-GB" dirty="0" err="1"/>
              <a:t>schoolvisie</a:t>
            </a:r>
            <a:r>
              <a:rPr lang="en-GB" dirty="0"/>
              <a:t> </a:t>
            </a:r>
            <a:r>
              <a:rPr lang="en-GB" dirty="0" err="1"/>
              <a:t>onafhankelijk</a:t>
            </a:r>
            <a:r>
              <a:rPr lang="en-GB" dirty="0"/>
              <a:t>: </a:t>
            </a:r>
            <a:r>
              <a:rPr lang="en-GB" dirty="0" err="1"/>
              <a:t>voor</a:t>
            </a:r>
            <a:r>
              <a:rPr lang="en-GB" dirty="0"/>
              <a:t> </a:t>
            </a:r>
            <a:r>
              <a:rPr lang="en-GB" dirty="0" err="1"/>
              <a:t>iedereen</a:t>
            </a:r>
            <a:r>
              <a:rPr lang="en-GB" dirty="0"/>
              <a:t> </a:t>
            </a:r>
            <a:r>
              <a:rPr lang="en-GB" dirty="0" err="1"/>
              <a:t>toegankelijk</a:t>
            </a:r>
            <a:endParaRPr lang="en-GB" dirty="0"/>
          </a:p>
          <a:p>
            <a:endParaRPr lang="en-GB" dirty="0"/>
          </a:p>
          <a:p>
            <a:r>
              <a:rPr lang="en-GB" dirty="0"/>
              <a:t>Grip op de </a:t>
            </a:r>
            <a:r>
              <a:rPr lang="en-GB" dirty="0" err="1"/>
              <a:t>leerlijn</a:t>
            </a:r>
            <a:r>
              <a:rPr lang="en-GB" dirty="0"/>
              <a:t> </a:t>
            </a:r>
            <a:r>
              <a:rPr lang="en-GB" dirty="0" err="1"/>
              <a:t>en</a:t>
            </a:r>
            <a:r>
              <a:rPr lang="en-GB" dirty="0"/>
              <a:t> de </a:t>
            </a:r>
            <a:r>
              <a:rPr lang="en-GB" dirty="0" err="1"/>
              <a:t>kennisopbouw</a:t>
            </a:r>
            <a:r>
              <a:rPr lang="en-GB" dirty="0"/>
              <a:t> van </a:t>
            </a:r>
            <a:r>
              <a:rPr lang="en-GB" dirty="0" err="1"/>
              <a:t>leerlingen</a:t>
            </a:r>
            <a:endParaRPr lang="en-GB" dirty="0"/>
          </a:p>
          <a:p>
            <a:endParaRPr lang="en-GB" dirty="0"/>
          </a:p>
          <a:p>
            <a:r>
              <a:rPr lang="en-GB" dirty="0" err="1"/>
              <a:t>Zodat</a:t>
            </a:r>
            <a:r>
              <a:rPr lang="en-GB" dirty="0"/>
              <a:t> je </a:t>
            </a:r>
            <a:r>
              <a:rPr lang="en-GB" dirty="0" err="1"/>
              <a:t>keuzes</a:t>
            </a:r>
            <a:r>
              <a:rPr lang="en-GB" dirty="0"/>
              <a:t> </a:t>
            </a:r>
            <a:r>
              <a:rPr lang="en-GB" dirty="0" err="1"/>
              <a:t>kan</a:t>
            </a:r>
            <a:r>
              <a:rPr lang="en-GB" dirty="0"/>
              <a:t> </a:t>
            </a:r>
            <a:r>
              <a:rPr lang="en-GB" dirty="0" err="1"/>
              <a:t>maken</a:t>
            </a:r>
            <a:r>
              <a:rPr lang="en-GB" dirty="0"/>
              <a:t> &gt; </a:t>
            </a:r>
          </a:p>
          <a:p>
            <a:endParaRPr lang="en-GB" dirty="0"/>
          </a:p>
          <a:p>
            <a:r>
              <a:rPr lang="en-GB" dirty="0" err="1"/>
              <a:t>Maximale</a:t>
            </a:r>
            <a:r>
              <a:rPr lang="en-GB" dirty="0"/>
              <a:t> </a:t>
            </a:r>
            <a:r>
              <a:rPr lang="en-GB" dirty="0" err="1"/>
              <a:t>mogelijkheden</a:t>
            </a:r>
            <a:r>
              <a:rPr lang="en-GB" dirty="0"/>
              <a:t> om </a:t>
            </a:r>
            <a:r>
              <a:rPr lang="en-GB" dirty="0" err="1"/>
              <a:t>responsief</a:t>
            </a:r>
            <a:r>
              <a:rPr lang="en-GB" dirty="0"/>
              <a:t> </a:t>
            </a:r>
            <a:r>
              <a:rPr lang="en-GB" dirty="0" err="1"/>
              <a:t>te</a:t>
            </a:r>
            <a:r>
              <a:rPr lang="en-GB" dirty="0"/>
              <a:t> </a:t>
            </a:r>
            <a:r>
              <a:rPr lang="en-GB" dirty="0" err="1"/>
              <a:t>kunnen</a:t>
            </a:r>
            <a:r>
              <a:rPr lang="en-GB" dirty="0"/>
              <a:t> </a:t>
            </a:r>
            <a:r>
              <a:rPr lang="en-GB" dirty="0" err="1"/>
              <a:t>lesgeven</a:t>
            </a:r>
            <a:endParaRPr lang="en-GB" dirty="0"/>
          </a:p>
          <a:p>
            <a:endParaRPr lang="en-GB" dirty="0"/>
          </a:p>
          <a:p>
            <a:r>
              <a:rPr lang="en-GB" dirty="0" err="1"/>
              <a:t>Mogelijkheden</a:t>
            </a:r>
            <a:r>
              <a:rPr lang="en-GB" dirty="0"/>
              <a:t> </a:t>
            </a:r>
            <a:r>
              <a:rPr lang="en-GB" dirty="0" err="1"/>
              <a:t>voor</a:t>
            </a:r>
            <a:r>
              <a:rPr lang="en-GB" dirty="0"/>
              <a:t> </a:t>
            </a:r>
            <a:r>
              <a:rPr lang="en-GB" dirty="0" err="1"/>
              <a:t>remmen</a:t>
            </a:r>
            <a:r>
              <a:rPr lang="en-GB" dirty="0"/>
              <a:t> </a:t>
            </a:r>
            <a:r>
              <a:rPr lang="en-GB" dirty="0" err="1"/>
              <a:t>en</a:t>
            </a:r>
            <a:r>
              <a:rPr lang="en-GB" dirty="0"/>
              <a:t> </a:t>
            </a:r>
            <a:r>
              <a:rPr lang="en-GB" dirty="0" err="1"/>
              <a:t>versnellen</a:t>
            </a:r>
            <a:endParaRPr lang="en-GB" dirty="0"/>
          </a:p>
          <a:p>
            <a:endParaRPr lang="en-GB" dirty="0"/>
          </a:p>
          <a:p>
            <a:r>
              <a:rPr lang="en-GB" dirty="0" err="1"/>
              <a:t>Professionalisering</a:t>
            </a:r>
            <a:r>
              <a:rPr lang="en-GB" dirty="0"/>
              <a:t> van </a:t>
            </a:r>
            <a:r>
              <a:rPr lang="en-GB" dirty="0" err="1"/>
              <a:t>leerkrachten</a:t>
            </a:r>
            <a:r>
              <a:rPr lang="en-GB" dirty="0"/>
              <a:t> </a:t>
            </a:r>
            <a:r>
              <a:rPr lang="en-GB" dirty="0" err="1"/>
              <a:t>en</a:t>
            </a:r>
            <a:r>
              <a:rPr lang="en-GB" dirty="0"/>
              <a:t> teams</a:t>
            </a:r>
          </a:p>
          <a:p>
            <a:endParaRPr lang="en-GB" dirty="0"/>
          </a:p>
          <a:p>
            <a:endParaRPr lang="en-NL" dirty="0"/>
          </a:p>
        </p:txBody>
      </p:sp>
      <p:sp>
        <p:nvSpPr>
          <p:cNvPr id="4" name="Slide Number Placeholder 3"/>
          <p:cNvSpPr>
            <a:spLocks noGrp="1"/>
          </p:cNvSpPr>
          <p:nvPr>
            <p:ph type="sldNum" sz="quarter" idx="5"/>
          </p:nvPr>
        </p:nvSpPr>
        <p:spPr/>
        <p:txBody>
          <a:bodyPr/>
          <a:lstStyle/>
          <a:p>
            <a:fld id="{AEA505E9-85F3-4E26-A8E0-D3F2C7FA6477}" type="slidenum">
              <a:rPr lang="en-GB" smtClean="0"/>
              <a:t>28</a:t>
            </a:fld>
            <a:endParaRPr lang="en-GB"/>
          </a:p>
        </p:txBody>
      </p:sp>
    </p:spTree>
    <p:extLst>
      <p:ext uri="{BB962C8B-B14F-4D97-AF65-F5344CB8AC3E}">
        <p14:creationId xmlns:p14="http://schemas.microsoft.com/office/powerpoint/2010/main" val="416235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Maar wat </a:t>
            </a:r>
            <a:r>
              <a:rPr lang="en-US" dirty="0" err="1"/>
              <a:t>houdt</a:t>
            </a:r>
            <a:r>
              <a:rPr lang="en-US" dirty="0"/>
              <a:t> </a:t>
            </a:r>
            <a:r>
              <a:rPr lang="en-US" dirty="0" err="1"/>
              <a:t>dat</a:t>
            </a:r>
            <a:r>
              <a:rPr lang="en-US" dirty="0"/>
              <a:t> nu in in de </a:t>
            </a:r>
            <a:r>
              <a:rPr lang="en-US" dirty="0" err="1"/>
              <a:t>praktijk</a:t>
            </a:r>
            <a:r>
              <a:rPr lang="en-US" dirty="0"/>
              <a:t>, in de </a:t>
            </a:r>
            <a:r>
              <a:rPr lang="en-US" dirty="0" err="1"/>
              <a:t>klas</a:t>
            </a:r>
            <a:r>
              <a:rPr lang="en-US" dirty="0"/>
              <a:t> </a:t>
            </a:r>
            <a:r>
              <a:rPr lang="en-US" dirty="0" err="1"/>
              <a:t>en</a:t>
            </a:r>
            <a:r>
              <a:rPr lang="en-US" dirty="0"/>
              <a:t> </a:t>
            </a:r>
            <a:r>
              <a:rPr lang="en-US" dirty="0" err="1"/>
              <a:t>voor</a:t>
            </a:r>
            <a:r>
              <a:rPr lang="en-US" dirty="0"/>
              <a:t> de </a:t>
            </a:r>
            <a:r>
              <a:rPr lang="en-US" dirty="0" err="1"/>
              <a:t>leerkracht</a:t>
            </a:r>
            <a:r>
              <a:rPr lang="en-US" dirty="0"/>
              <a:t>. </a:t>
            </a:r>
            <a:endParaRPr lang="nl-NL" dirty="0"/>
          </a:p>
        </p:txBody>
      </p:sp>
      <p:sp>
        <p:nvSpPr>
          <p:cNvPr id="4" name="Tijdelijke aanduiding voor dianummer 3"/>
          <p:cNvSpPr>
            <a:spLocks noGrp="1"/>
          </p:cNvSpPr>
          <p:nvPr>
            <p:ph type="sldNum" sz="quarter" idx="5"/>
          </p:nvPr>
        </p:nvSpPr>
        <p:spPr/>
        <p:txBody>
          <a:bodyPr/>
          <a:lstStyle/>
          <a:p>
            <a:fld id="{AEA505E9-85F3-4E26-A8E0-D3F2C7FA6477}" type="slidenum">
              <a:rPr lang="en-GB" smtClean="0"/>
              <a:t>30</a:t>
            </a:fld>
            <a:endParaRPr lang="en-GB"/>
          </a:p>
        </p:txBody>
      </p:sp>
    </p:spTree>
    <p:extLst>
      <p:ext uri="{BB962C8B-B14F-4D97-AF65-F5344CB8AC3E}">
        <p14:creationId xmlns:p14="http://schemas.microsoft.com/office/powerpoint/2010/main" val="1149241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Het </a:t>
            </a:r>
            <a:r>
              <a:rPr lang="en-US" dirty="0" err="1"/>
              <a:t>grootste</a:t>
            </a:r>
            <a:r>
              <a:rPr lang="en-US" dirty="0"/>
              <a:t> </a:t>
            </a:r>
            <a:r>
              <a:rPr lang="en-US" dirty="0" err="1"/>
              <a:t>verschil</a:t>
            </a:r>
            <a:r>
              <a:rPr lang="en-US" dirty="0"/>
              <a:t> op </a:t>
            </a:r>
            <a:r>
              <a:rPr lang="en-US" dirty="0" err="1"/>
              <a:t>veel</a:t>
            </a:r>
            <a:r>
              <a:rPr lang="en-US" dirty="0"/>
              <a:t> </a:t>
            </a:r>
            <a:r>
              <a:rPr lang="en-US" dirty="0" err="1"/>
              <a:t>scholen</a:t>
            </a:r>
            <a:r>
              <a:rPr lang="en-US" dirty="0"/>
              <a:t> is </a:t>
            </a:r>
            <a:r>
              <a:rPr lang="en-US" dirty="0" err="1"/>
              <a:t>dat</a:t>
            </a:r>
            <a:r>
              <a:rPr lang="en-US" dirty="0"/>
              <a:t> je lessen </a:t>
            </a:r>
            <a:r>
              <a:rPr lang="en-US" dirty="0" err="1"/>
              <a:t>gaat</a:t>
            </a:r>
            <a:r>
              <a:rPr lang="en-US" dirty="0"/>
              <a:t> </a:t>
            </a:r>
            <a:r>
              <a:rPr lang="en-US" dirty="0" err="1"/>
              <a:t>ontwerpen</a:t>
            </a:r>
            <a:r>
              <a:rPr lang="en-US" dirty="0"/>
              <a:t>, </a:t>
            </a:r>
            <a:r>
              <a:rPr lang="en-US" dirty="0" err="1"/>
              <a:t>waar</a:t>
            </a:r>
            <a:r>
              <a:rPr lang="en-US" dirty="0"/>
              <a:t> je </a:t>
            </a:r>
            <a:r>
              <a:rPr lang="en-US" dirty="0" err="1"/>
              <a:t>waarschijnlijk</a:t>
            </a:r>
            <a:r>
              <a:rPr lang="en-US" dirty="0"/>
              <a:t> op </a:t>
            </a:r>
            <a:r>
              <a:rPr lang="en-US" dirty="0" err="1"/>
              <a:t>veel</a:t>
            </a:r>
            <a:r>
              <a:rPr lang="en-US" dirty="0"/>
              <a:t> </a:t>
            </a:r>
            <a:r>
              <a:rPr lang="en-US" dirty="0" err="1"/>
              <a:t>scholen</a:t>
            </a:r>
            <a:r>
              <a:rPr lang="en-US" dirty="0"/>
              <a:t> al </a:t>
            </a:r>
            <a:r>
              <a:rPr lang="en-US" dirty="0" err="1"/>
              <a:t>kritisch</a:t>
            </a:r>
            <a:r>
              <a:rPr lang="en-US" dirty="0"/>
              <a:t> bent op je </a:t>
            </a:r>
            <a:r>
              <a:rPr lang="en-US" dirty="0" err="1"/>
              <a:t>methodes</a:t>
            </a:r>
            <a:r>
              <a:rPr lang="en-US" dirty="0"/>
              <a:t> </a:t>
            </a:r>
            <a:r>
              <a:rPr lang="en-US" dirty="0" err="1"/>
              <a:t>en</a:t>
            </a:r>
            <a:r>
              <a:rPr lang="en-US" dirty="0"/>
              <a:t> de lessen </a:t>
            </a:r>
            <a:r>
              <a:rPr lang="en-US" dirty="0" err="1"/>
              <a:t>flink</a:t>
            </a:r>
            <a:r>
              <a:rPr lang="en-US" dirty="0"/>
              <a:t> </a:t>
            </a:r>
            <a:r>
              <a:rPr lang="en-US" dirty="0" err="1"/>
              <a:t>veranderd</a:t>
            </a:r>
            <a:r>
              <a:rPr lang="en-US" dirty="0"/>
              <a:t> ga je </a:t>
            </a:r>
            <a:r>
              <a:rPr lang="en-US" dirty="0" err="1"/>
              <a:t>hier</a:t>
            </a:r>
            <a:r>
              <a:rPr lang="en-US" dirty="0"/>
              <a:t> lessen </a:t>
            </a:r>
            <a:r>
              <a:rPr lang="en-US" dirty="0" err="1"/>
              <a:t>ontwerpen</a:t>
            </a:r>
            <a:r>
              <a:rPr lang="en-US" dirty="0"/>
              <a:t> </a:t>
            </a:r>
            <a:r>
              <a:rPr lang="en-US" dirty="0" err="1"/>
              <a:t>vanuit</a:t>
            </a:r>
            <a:r>
              <a:rPr lang="en-US" dirty="0"/>
              <a:t> </a:t>
            </a:r>
            <a:r>
              <a:rPr lang="en-US" dirty="0" err="1"/>
              <a:t>een</a:t>
            </a:r>
            <a:r>
              <a:rPr lang="en-US" dirty="0"/>
              <a:t> </a:t>
            </a:r>
            <a:r>
              <a:rPr lang="en-US" dirty="0" err="1"/>
              <a:t>lesdoel</a:t>
            </a:r>
            <a:r>
              <a:rPr lang="en-US" dirty="0"/>
              <a:t>. </a:t>
            </a:r>
            <a:endParaRPr lang="nl-NL"/>
          </a:p>
          <a:p>
            <a:r>
              <a:rPr lang="en-US" dirty="0" err="1"/>
              <a:t>Belangrijk</a:t>
            </a:r>
            <a:r>
              <a:rPr lang="en-US" dirty="0"/>
              <a:t> in </a:t>
            </a:r>
            <a:r>
              <a:rPr lang="en-US" dirty="0" err="1"/>
              <a:t>dat</a:t>
            </a:r>
            <a:r>
              <a:rPr lang="en-US" dirty="0"/>
              <a:t> </a:t>
            </a:r>
            <a:r>
              <a:rPr lang="en-US" dirty="0" err="1"/>
              <a:t>proces</a:t>
            </a:r>
            <a:r>
              <a:rPr lang="en-US" dirty="0"/>
              <a:t> </a:t>
            </a:r>
            <a:r>
              <a:rPr lang="en-US" dirty="0" err="1"/>
              <a:t>zijn</a:t>
            </a:r>
            <a:r>
              <a:rPr lang="en-US" dirty="0"/>
              <a:t> je </a:t>
            </a:r>
            <a:r>
              <a:rPr lang="en-US" dirty="0" err="1"/>
              <a:t>visie</a:t>
            </a:r>
            <a:r>
              <a:rPr lang="en-US" dirty="0"/>
              <a:t> op </a:t>
            </a:r>
            <a:r>
              <a:rPr lang="en-US" dirty="0" err="1"/>
              <a:t>leren</a:t>
            </a:r>
            <a:r>
              <a:rPr lang="en-US" dirty="0"/>
              <a:t> </a:t>
            </a:r>
            <a:r>
              <a:rPr lang="en-US" dirty="0" err="1"/>
              <a:t>en</a:t>
            </a:r>
            <a:r>
              <a:rPr lang="en-US" dirty="0"/>
              <a:t> op </a:t>
            </a:r>
            <a:r>
              <a:rPr lang="en-US" dirty="0" err="1"/>
              <a:t>leren</a:t>
            </a:r>
            <a:r>
              <a:rPr lang="en-US" dirty="0"/>
              <a:t> </a:t>
            </a:r>
            <a:r>
              <a:rPr lang="en-US" dirty="0" err="1"/>
              <a:t>organiseren</a:t>
            </a:r>
            <a:r>
              <a:rPr lang="en-US" dirty="0"/>
              <a:t>. Als je die in je </a:t>
            </a:r>
            <a:r>
              <a:rPr lang="en-US" dirty="0" err="1"/>
              <a:t>organisatie</a:t>
            </a:r>
            <a:r>
              <a:rPr lang="en-US" dirty="0"/>
              <a:t> </a:t>
            </a:r>
            <a:r>
              <a:rPr lang="en-US" dirty="0" err="1"/>
              <a:t>scherp</a:t>
            </a:r>
            <a:r>
              <a:rPr lang="en-US" dirty="0"/>
              <a:t> </a:t>
            </a:r>
            <a:r>
              <a:rPr lang="en-US" dirty="0" err="1"/>
              <a:t>heb</a:t>
            </a:r>
            <a:r>
              <a:rPr lang="en-US" dirty="0"/>
              <a:t> </a:t>
            </a:r>
            <a:r>
              <a:rPr lang="en-US" dirty="0" err="1"/>
              <a:t>staan</a:t>
            </a:r>
            <a:r>
              <a:rPr lang="en-US" dirty="0"/>
              <a:t> </a:t>
            </a:r>
            <a:r>
              <a:rPr lang="en-US" dirty="0" err="1"/>
              <a:t>gaan</a:t>
            </a:r>
            <a:r>
              <a:rPr lang="en-US" dirty="0"/>
              <a:t> ze je </a:t>
            </a:r>
            <a:r>
              <a:rPr lang="en-US" dirty="0" err="1"/>
              <a:t>helpen</a:t>
            </a:r>
            <a:r>
              <a:rPr lang="en-US" dirty="0"/>
              <a:t> </a:t>
            </a:r>
            <a:r>
              <a:rPr lang="en-US" dirty="0" err="1"/>
              <a:t>bij</a:t>
            </a:r>
            <a:r>
              <a:rPr lang="en-US" dirty="0"/>
              <a:t> het </a:t>
            </a:r>
            <a:r>
              <a:rPr lang="en-US" dirty="0" err="1"/>
              <a:t>vorm</a:t>
            </a:r>
            <a:r>
              <a:rPr lang="en-US" dirty="0"/>
              <a:t> </a:t>
            </a:r>
            <a:r>
              <a:rPr lang="en-US" dirty="0" err="1"/>
              <a:t>geven</a:t>
            </a:r>
            <a:r>
              <a:rPr lang="en-US" dirty="0"/>
              <a:t> van de lessen. Ze </a:t>
            </a:r>
            <a:r>
              <a:rPr lang="en-US" dirty="0" err="1"/>
              <a:t>vertellen</a:t>
            </a:r>
            <a:r>
              <a:rPr lang="en-US" dirty="0"/>
              <a:t> je hoe zo </a:t>
            </a:r>
            <a:r>
              <a:rPr lang="en-US" dirty="0" err="1"/>
              <a:t>een</a:t>
            </a:r>
            <a:r>
              <a:rPr lang="en-US" dirty="0"/>
              <a:t> les </a:t>
            </a:r>
            <a:r>
              <a:rPr lang="en-US" dirty="0" err="1"/>
              <a:t>eruit</a:t>
            </a:r>
            <a:r>
              <a:rPr lang="en-US" dirty="0"/>
              <a:t> </a:t>
            </a:r>
            <a:r>
              <a:rPr lang="en-US" dirty="0" err="1"/>
              <a:t>zou</a:t>
            </a:r>
            <a:r>
              <a:rPr lang="en-US" dirty="0"/>
              <a:t> </a:t>
            </a:r>
            <a:r>
              <a:rPr lang="en-US" dirty="0" err="1"/>
              <a:t>kunnen</a:t>
            </a:r>
            <a:r>
              <a:rPr lang="en-US" dirty="0"/>
              <a:t> </a:t>
            </a:r>
            <a:r>
              <a:rPr lang="en-US" dirty="0" err="1"/>
              <a:t>zien</a:t>
            </a:r>
            <a:r>
              <a:rPr lang="en-US" dirty="0"/>
              <a:t> </a:t>
            </a:r>
            <a:r>
              <a:rPr lang="en-US" dirty="0" err="1"/>
              <a:t>omdat</a:t>
            </a:r>
            <a:r>
              <a:rPr lang="en-US" dirty="0"/>
              <a:t> je het in de school </a:t>
            </a:r>
            <a:r>
              <a:rPr lang="en-US" dirty="0" err="1"/>
              <a:t>een</a:t>
            </a:r>
            <a:r>
              <a:rPr lang="en-US" dirty="0"/>
              <a:t> </a:t>
            </a:r>
            <a:r>
              <a:rPr lang="en-US" dirty="0" err="1"/>
              <a:t>beeld</a:t>
            </a:r>
            <a:r>
              <a:rPr lang="en-US" dirty="0"/>
              <a:t> </a:t>
            </a:r>
            <a:r>
              <a:rPr lang="en-US" dirty="0" err="1"/>
              <a:t>hebt</a:t>
            </a:r>
            <a:r>
              <a:rPr lang="en-US" dirty="0"/>
              <a:t> van hoe </a:t>
            </a:r>
            <a:r>
              <a:rPr lang="en-US" dirty="0" err="1"/>
              <a:t>kinderen</a:t>
            </a:r>
            <a:r>
              <a:rPr lang="en-US" dirty="0"/>
              <a:t> </a:t>
            </a:r>
            <a:r>
              <a:rPr lang="en-US" dirty="0" err="1"/>
              <a:t>volgens</a:t>
            </a:r>
            <a:r>
              <a:rPr lang="en-US" dirty="0"/>
              <a:t> </a:t>
            </a:r>
            <a:r>
              <a:rPr lang="en-US" dirty="0" err="1"/>
              <a:t>jullie</a:t>
            </a:r>
            <a:r>
              <a:rPr lang="en-US" dirty="0"/>
              <a:t> </a:t>
            </a:r>
            <a:r>
              <a:rPr lang="en-US" dirty="0" err="1"/>
              <a:t>leren</a:t>
            </a:r>
            <a:r>
              <a:rPr lang="en-US" dirty="0"/>
              <a:t> </a:t>
            </a:r>
            <a:r>
              <a:rPr lang="en-US" dirty="0" err="1"/>
              <a:t>en</a:t>
            </a:r>
            <a:r>
              <a:rPr lang="en-US" dirty="0"/>
              <a:t> hoe </a:t>
            </a:r>
            <a:r>
              <a:rPr lang="en-US" dirty="0" err="1"/>
              <a:t>dat</a:t>
            </a:r>
            <a:r>
              <a:rPr lang="en-US" dirty="0"/>
              <a:t> </a:t>
            </a:r>
            <a:r>
              <a:rPr lang="en-US" dirty="0" err="1"/>
              <a:t>leren</a:t>
            </a:r>
            <a:r>
              <a:rPr lang="en-US" dirty="0"/>
              <a:t> dan </a:t>
            </a:r>
            <a:r>
              <a:rPr lang="en-US" dirty="0" err="1"/>
              <a:t>georganiseerd</a:t>
            </a:r>
            <a:r>
              <a:rPr lang="en-US" dirty="0"/>
              <a:t> is, wat </a:t>
            </a:r>
            <a:r>
              <a:rPr lang="en-US" dirty="0" err="1"/>
              <a:t>voor</a:t>
            </a:r>
            <a:r>
              <a:rPr lang="en-US" dirty="0"/>
              <a:t> </a:t>
            </a:r>
            <a:r>
              <a:rPr lang="en-US" dirty="0" err="1"/>
              <a:t>didactisch</a:t>
            </a:r>
            <a:r>
              <a:rPr lang="en-US" dirty="0"/>
              <a:t> model </a:t>
            </a:r>
            <a:r>
              <a:rPr lang="en-US" dirty="0" err="1"/>
              <a:t>jullie</a:t>
            </a:r>
            <a:r>
              <a:rPr lang="en-US" dirty="0"/>
              <a:t> </a:t>
            </a:r>
            <a:r>
              <a:rPr lang="en-US" dirty="0" err="1"/>
              <a:t>voorkeur</a:t>
            </a:r>
            <a:r>
              <a:rPr lang="en-US" dirty="0"/>
              <a:t> </a:t>
            </a:r>
            <a:r>
              <a:rPr lang="en-US" dirty="0" err="1"/>
              <a:t>heeft</a:t>
            </a:r>
            <a:r>
              <a:rPr lang="en-US" dirty="0"/>
              <a:t>. </a:t>
            </a:r>
            <a:endParaRPr lang="en-US" dirty="0">
              <a:cs typeface="Calibri"/>
            </a:endParaRPr>
          </a:p>
          <a:p>
            <a:r>
              <a:rPr lang="en-US" dirty="0"/>
              <a:t>Bij het </a:t>
            </a:r>
            <a:r>
              <a:rPr lang="en-US" dirty="0" err="1"/>
              <a:t>ontwerpen</a:t>
            </a:r>
            <a:r>
              <a:rPr lang="en-US" dirty="0"/>
              <a:t> van de lessen ga je </a:t>
            </a:r>
            <a:r>
              <a:rPr lang="en-US" dirty="0" err="1"/>
              <a:t>dus</a:t>
            </a:r>
            <a:r>
              <a:rPr lang="en-US" dirty="0"/>
              <a:t> </a:t>
            </a:r>
            <a:r>
              <a:rPr lang="en-US" dirty="0" err="1"/>
              <a:t>nadenken</a:t>
            </a:r>
            <a:r>
              <a:rPr lang="en-US" dirty="0"/>
              <a:t> over wat je </a:t>
            </a:r>
            <a:r>
              <a:rPr lang="en-US" dirty="0" err="1"/>
              <a:t>doet</a:t>
            </a:r>
            <a:r>
              <a:rPr lang="en-US" dirty="0"/>
              <a:t> met de </a:t>
            </a:r>
            <a:r>
              <a:rPr lang="en-US" dirty="0" err="1"/>
              <a:t>voorkennis</a:t>
            </a:r>
            <a:r>
              <a:rPr lang="en-US" dirty="0"/>
              <a:t> van </a:t>
            </a:r>
            <a:r>
              <a:rPr lang="en-US" dirty="0" err="1"/>
              <a:t>dit</a:t>
            </a:r>
            <a:r>
              <a:rPr lang="en-US" dirty="0"/>
              <a:t> </a:t>
            </a:r>
            <a:r>
              <a:rPr lang="en-US" dirty="0" err="1"/>
              <a:t>onderwerp</a:t>
            </a:r>
            <a:r>
              <a:rPr lang="en-US" dirty="0"/>
              <a:t>, </a:t>
            </a:r>
            <a:r>
              <a:rPr lang="en-US" dirty="0" err="1"/>
              <a:t>welke</a:t>
            </a:r>
            <a:r>
              <a:rPr lang="en-US" dirty="0"/>
              <a:t> </a:t>
            </a:r>
            <a:r>
              <a:rPr lang="en-US" dirty="0" err="1"/>
              <a:t>nieuwe</a:t>
            </a:r>
            <a:r>
              <a:rPr lang="en-US" dirty="0"/>
              <a:t> </a:t>
            </a:r>
            <a:r>
              <a:rPr lang="en-US" dirty="0" err="1"/>
              <a:t>informatie</a:t>
            </a:r>
            <a:r>
              <a:rPr lang="en-US" dirty="0"/>
              <a:t> je </a:t>
            </a:r>
            <a:r>
              <a:rPr lang="en-US" dirty="0" err="1"/>
              <a:t>gaat</a:t>
            </a:r>
            <a:r>
              <a:rPr lang="en-US" dirty="0"/>
              <a:t> </a:t>
            </a:r>
            <a:r>
              <a:rPr lang="en-US" dirty="0" err="1"/>
              <a:t>zenden</a:t>
            </a:r>
            <a:r>
              <a:rPr lang="en-US" dirty="0"/>
              <a:t>, </a:t>
            </a:r>
            <a:r>
              <a:rPr lang="en-US" dirty="0" err="1"/>
              <a:t>instructie</a:t>
            </a:r>
            <a:r>
              <a:rPr lang="en-US" dirty="0"/>
              <a:t> over </a:t>
            </a:r>
            <a:r>
              <a:rPr lang="en-US" dirty="0" err="1"/>
              <a:t>gaat</a:t>
            </a:r>
            <a:r>
              <a:rPr lang="en-US" dirty="0"/>
              <a:t> </a:t>
            </a:r>
            <a:r>
              <a:rPr lang="en-US" dirty="0" err="1"/>
              <a:t>geven</a:t>
            </a:r>
            <a:r>
              <a:rPr lang="en-US" dirty="0"/>
              <a:t>, hoe je </a:t>
            </a:r>
            <a:r>
              <a:rPr lang="en-US" dirty="0" err="1"/>
              <a:t>dit</a:t>
            </a:r>
            <a:r>
              <a:rPr lang="en-US" dirty="0"/>
              <a:t> </a:t>
            </a:r>
            <a:r>
              <a:rPr lang="en-US" dirty="0" err="1"/>
              <a:t>gaat</a:t>
            </a:r>
            <a:r>
              <a:rPr lang="en-US" dirty="0"/>
              <a:t> </a:t>
            </a:r>
            <a:r>
              <a:rPr lang="en-US" dirty="0" err="1"/>
              <a:t>verwerken</a:t>
            </a:r>
            <a:r>
              <a:rPr lang="en-US" dirty="0"/>
              <a:t> </a:t>
            </a:r>
            <a:r>
              <a:rPr lang="en-US" dirty="0" err="1"/>
              <a:t>en</a:t>
            </a:r>
            <a:r>
              <a:rPr lang="en-US" dirty="0"/>
              <a:t> de les </a:t>
            </a:r>
            <a:r>
              <a:rPr lang="en-US" dirty="0" err="1"/>
              <a:t>afsluit</a:t>
            </a:r>
            <a:r>
              <a:rPr lang="en-US" dirty="0"/>
              <a:t>. Je </a:t>
            </a:r>
            <a:r>
              <a:rPr lang="en-US" dirty="0" err="1"/>
              <a:t>hebt</a:t>
            </a:r>
            <a:r>
              <a:rPr lang="en-US" dirty="0"/>
              <a:t> </a:t>
            </a:r>
            <a:r>
              <a:rPr lang="en-US" dirty="0" err="1"/>
              <a:t>als</a:t>
            </a:r>
            <a:r>
              <a:rPr lang="en-US" dirty="0"/>
              <a:t> </a:t>
            </a:r>
            <a:r>
              <a:rPr lang="en-US" dirty="0" err="1"/>
              <a:t>collectief</a:t>
            </a:r>
            <a:r>
              <a:rPr lang="en-US" dirty="0"/>
              <a:t> van </a:t>
            </a:r>
            <a:r>
              <a:rPr lang="en-US" dirty="0" err="1"/>
              <a:t>een</a:t>
            </a:r>
            <a:r>
              <a:rPr lang="en-US" dirty="0"/>
              <a:t> team </a:t>
            </a:r>
            <a:r>
              <a:rPr lang="en-US" dirty="0" err="1"/>
              <a:t>een</a:t>
            </a:r>
            <a:r>
              <a:rPr lang="en-US" dirty="0"/>
              <a:t> berg </a:t>
            </a:r>
            <a:r>
              <a:rPr lang="en-US" dirty="0" err="1"/>
              <a:t>aan</a:t>
            </a:r>
            <a:r>
              <a:rPr lang="en-US" dirty="0"/>
              <a:t> </a:t>
            </a:r>
            <a:r>
              <a:rPr lang="en-US" dirty="0" err="1"/>
              <a:t>kennis</a:t>
            </a:r>
            <a:r>
              <a:rPr lang="en-US" dirty="0"/>
              <a:t> </a:t>
            </a:r>
            <a:r>
              <a:rPr lang="en-US" dirty="0" err="1"/>
              <a:t>en</a:t>
            </a:r>
            <a:r>
              <a:rPr lang="en-US" dirty="0"/>
              <a:t> </a:t>
            </a:r>
            <a:r>
              <a:rPr lang="en-US" dirty="0" err="1"/>
              <a:t>ervaring</a:t>
            </a:r>
            <a:r>
              <a:rPr lang="en-US" dirty="0"/>
              <a:t> </a:t>
            </a:r>
            <a:r>
              <a:rPr lang="en-US" dirty="0" err="1"/>
              <a:t>en</a:t>
            </a:r>
            <a:r>
              <a:rPr lang="en-US" dirty="0"/>
              <a:t> die ga je </a:t>
            </a:r>
            <a:r>
              <a:rPr lang="en-US" dirty="0" err="1"/>
              <a:t>inzetten</a:t>
            </a:r>
            <a:r>
              <a:rPr lang="en-US" dirty="0"/>
              <a:t>, </a:t>
            </a:r>
            <a:r>
              <a:rPr lang="en-US" dirty="0" err="1"/>
              <a:t>jij</a:t>
            </a:r>
            <a:r>
              <a:rPr lang="en-US" dirty="0"/>
              <a:t> </a:t>
            </a:r>
            <a:r>
              <a:rPr lang="en-US" dirty="0" err="1"/>
              <a:t>als</a:t>
            </a:r>
            <a:r>
              <a:rPr lang="en-US" dirty="0"/>
              <a:t> </a:t>
            </a:r>
            <a:r>
              <a:rPr lang="en-US" dirty="0" err="1"/>
              <a:t>leerkracht</a:t>
            </a:r>
            <a:r>
              <a:rPr lang="en-US" dirty="0"/>
              <a:t> </a:t>
            </a:r>
            <a:r>
              <a:rPr lang="en-US" dirty="0" err="1"/>
              <a:t>gaat</a:t>
            </a:r>
            <a:r>
              <a:rPr lang="en-US" dirty="0"/>
              <a:t> in de lead </a:t>
            </a:r>
            <a:r>
              <a:rPr lang="en-US" dirty="0" err="1"/>
              <a:t>en</a:t>
            </a:r>
            <a:r>
              <a:rPr lang="en-US" dirty="0"/>
              <a:t> </a:t>
            </a:r>
            <a:r>
              <a:rPr lang="en-US" dirty="0" err="1"/>
              <a:t>niet</a:t>
            </a:r>
            <a:r>
              <a:rPr lang="en-US" dirty="0"/>
              <a:t> de </a:t>
            </a:r>
            <a:r>
              <a:rPr lang="en-US" dirty="0" err="1"/>
              <a:t>methodemaker</a:t>
            </a:r>
            <a:r>
              <a:rPr lang="en-US" dirty="0"/>
              <a:t>, die </a:t>
            </a:r>
            <a:r>
              <a:rPr lang="en-US" dirty="0" err="1"/>
              <a:t>jij</a:t>
            </a:r>
            <a:r>
              <a:rPr lang="en-US" dirty="0"/>
              <a:t> dan </a:t>
            </a:r>
            <a:r>
              <a:rPr lang="en-US" dirty="0" err="1"/>
              <a:t>weer</a:t>
            </a:r>
            <a:r>
              <a:rPr lang="en-US" dirty="0"/>
              <a:t> </a:t>
            </a:r>
            <a:r>
              <a:rPr lang="en-US" dirty="0" err="1"/>
              <a:t>moet</a:t>
            </a:r>
            <a:r>
              <a:rPr lang="en-US" dirty="0"/>
              <a:t> </a:t>
            </a:r>
            <a:r>
              <a:rPr lang="en-US" dirty="0" err="1"/>
              <a:t>corrigeren</a:t>
            </a:r>
            <a:r>
              <a:rPr lang="en-US" dirty="0"/>
              <a:t>. </a:t>
            </a:r>
            <a:endParaRPr lang="en-US" dirty="0">
              <a:cs typeface="Calibri"/>
            </a:endParaRPr>
          </a:p>
          <a:p>
            <a:r>
              <a:rPr lang="en-US" dirty="0"/>
              <a:t>Een </a:t>
            </a:r>
            <a:r>
              <a:rPr lang="en-US" dirty="0" err="1"/>
              <a:t>neveneffect</a:t>
            </a:r>
            <a:r>
              <a:rPr lang="en-US" dirty="0"/>
              <a:t> wat in het </a:t>
            </a:r>
            <a:r>
              <a:rPr lang="en-US" dirty="0" err="1"/>
              <a:t>lesontwerpproces</a:t>
            </a:r>
            <a:r>
              <a:rPr lang="en-US" dirty="0"/>
              <a:t> </a:t>
            </a:r>
            <a:r>
              <a:rPr lang="en-US" dirty="0" err="1"/>
              <a:t>een</a:t>
            </a:r>
            <a:r>
              <a:rPr lang="en-US" dirty="0"/>
              <a:t> </a:t>
            </a:r>
            <a:r>
              <a:rPr lang="en-US" dirty="0" err="1"/>
              <a:t>grote</a:t>
            </a:r>
            <a:r>
              <a:rPr lang="en-US" dirty="0"/>
              <a:t> </a:t>
            </a:r>
            <a:r>
              <a:rPr lang="en-US" dirty="0" err="1"/>
              <a:t>rol</a:t>
            </a:r>
            <a:r>
              <a:rPr lang="en-US" dirty="0"/>
              <a:t> </a:t>
            </a:r>
            <a:r>
              <a:rPr lang="en-US" dirty="0" err="1"/>
              <a:t>gaat</a:t>
            </a:r>
            <a:r>
              <a:rPr lang="en-US" dirty="0"/>
              <a:t> </a:t>
            </a:r>
            <a:r>
              <a:rPr lang="en-US" dirty="0" err="1"/>
              <a:t>spelen</a:t>
            </a:r>
            <a:r>
              <a:rPr lang="en-US" dirty="0"/>
              <a:t> is de eigen </a:t>
            </a:r>
            <a:r>
              <a:rPr lang="en-US" dirty="0" err="1"/>
              <a:t>kennis</a:t>
            </a:r>
            <a:r>
              <a:rPr lang="en-US" dirty="0"/>
              <a:t> van de </a:t>
            </a:r>
            <a:r>
              <a:rPr lang="en-US" dirty="0" err="1"/>
              <a:t>verschillende</a:t>
            </a:r>
            <a:r>
              <a:rPr lang="en-US" dirty="0"/>
              <a:t> </a:t>
            </a:r>
            <a:r>
              <a:rPr lang="en-US" dirty="0" err="1"/>
              <a:t>vakgebieden</a:t>
            </a:r>
            <a:r>
              <a:rPr lang="en-US" dirty="0"/>
              <a:t> van het NKC. De </a:t>
            </a:r>
            <a:r>
              <a:rPr lang="en-US" dirty="0" err="1"/>
              <a:t>meest</a:t>
            </a:r>
            <a:r>
              <a:rPr lang="en-US" dirty="0"/>
              <a:t> </a:t>
            </a:r>
            <a:r>
              <a:rPr lang="en-US" dirty="0" err="1"/>
              <a:t>gebruikte</a:t>
            </a:r>
            <a:r>
              <a:rPr lang="en-US" dirty="0"/>
              <a:t> </a:t>
            </a:r>
            <a:r>
              <a:rPr lang="en-US" dirty="0" err="1"/>
              <a:t>manieren</a:t>
            </a:r>
            <a:r>
              <a:rPr lang="en-US" dirty="0"/>
              <a:t> tot op </a:t>
            </a:r>
            <a:r>
              <a:rPr lang="en-US" dirty="0" err="1"/>
              <a:t>heden</a:t>
            </a:r>
            <a:r>
              <a:rPr lang="en-US" dirty="0"/>
              <a:t> om </a:t>
            </a:r>
            <a:r>
              <a:rPr lang="en-US" dirty="0" err="1"/>
              <a:t>kennis</a:t>
            </a:r>
            <a:r>
              <a:rPr lang="en-US" dirty="0"/>
              <a:t> over </a:t>
            </a:r>
            <a:r>
              <a:rPr lang="en-US" dirty="0" err="1"/>
              <a:t>te</a:t>
            </a:r>
            <a:r>
              <a:rPr lang="en-US" dirty="0"/>
              <a:t> </a:t>
            </a:r>
            <a:r>
              <a:rPr lang="en-US" dirty="0" err="1"/>
              <a:t>brengen</a:t>
            </a:r>
            <a:r>
              <a:rPr lang="en-US" dirty="0"/>
              <a:t>, </a:t>
            </a:r>
            <a:r>
              <a:rPr lang="en-US" dirty="0" err="1"/>
              <a:t>kauwde</a:t>
            </a:r>
            <a:r>
              <a:rPr lang="en-US" dirty="0"/>
              <a:t> heel </a:t>
            </a:r>
            <a:r>
              <a:rPr lang="en-US" dirty="0" err="1"/>
              <a:t>veel</a:t>
            </a:r>
            <a:r>
              <a:rPr lang="en-US" dirty="0"/>
              <a:t> </a:t>
            </a:r>
            <a:r>
              <a:rPr lang="en-US" dirty="0" err="1"/>
              <a:t>voor</a:t>
            </a:r>
            <a:r>
              <a:rPr lang="en-US" dirty="0"/>
              <a:t>. </a:t>
            </a:r>
            <a:endParaRPr lang="en-US" dirty="0">
              <a:cs typeface="Calibri"/>
            </a:endParaRPr>
          </a:p>
          <a:p>
            <a:r>
              <a:rPr lang="en-US" dirty="0"/>
              <a:t>Bij het </a:t>
            </a:r>
            <a:r>
              <a:rPr lang="en-US" dirty="0" err="1"/>
              <a:t>werken</a:t>
            </a:r>
            <a:r>
              <a:rPr lang="en-US" dirty="0"/>
              <a:t> met het curriculum </a:t>
            </a:r>
            <a:r>
              <a:rPr lang="en-US" dirty="0" err="1"/>
              <a:t>gaat</a:t>
            </a:r>
            <a:r>
              <a:rPr lang="en-US" dirty="0"/>
              <a:t> </a:t>
            </a:r>
            <a:r>
              <a:rPr lang="en-US" dirty="0" err="1"/>
              <a:t>ook</a:t>
            </a:r>
            <a:r>
              <a:rPr lang="en-US" dirty="0"/>
              <a:t> je eigen </a:t>
            </a:r>
            <a:r>
              <a:rPr lang="en-US" dirty="0" err="1"/>
              <a:t>vakinhoudelijke</a:t>
            </a:r>
            <a:r>
              <a:rPr lang="en-US" dirty="0"/>
              <a:t> </a:t>
            </a:r>
            <a:r>
              <a:rPr lang="en-US" dirty="0" err="1"/>
              <a:t>kennis</a:t>
            </a:r>
            <a:r>
              <a:rPr lang="en-US" dirty="0"/>
              <a:t> heel erg </a:t>
            </a:r>
            <a:r>
              <a:rPr lang="en-US" dirty="0" err="1"/>
              <a:t>groeien</a:t>
            </a:r>
            <a:r>
              <a:rPr lang="en-US" dirty="0"/>
              <a:t>. </a:t>
            </a:r>
          </a:p>
        </p:txBody>
      </p:sp>
      <p:sp>
        <p:nvSpPr>
          <p:cNvPr id="4" name="Tijdelijke aanduiding voor dianummer 3"/>
          <p:cNvSpPr>
            <a:spLocks noGrp="1"/>
          </p:cNvSpPr>
          <p:nvPr>
            <p:ph type="sldNum" sz="quarter" idx="5"/>
          </p:nvPr>
        </p:nvSpPr>
        <p:spPr/>
        <p:txBody>
          <a:bodyPr/>
          <a:lstStyle/>
          <a:p>
            <a:fld id="{AEA505E9-85F3-4E26-A8E0-D3F2C7FA6477}" type="slidenum">
              <a:rPr lang="en-GB" smtClean="0"/>
              <a:t>31</a:t>
            </a:fld>
            <a:endParaRPr lang="en-GB"/>
          </a:p>
        </p:txBody>
      </p:sp>
    </p:spTree>
    <p:extLst>
      <p:ext uri="{BB962C8B-B14F-4D97-AF65-F5344CB8AC3E}">
        <p14:creationId xmlns:p14="http://schemas.microsoft.com/office/powerpoint/2010/main" val="2990402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Overdracht</a:t>
            </a:r>
            <a:r>
              <a:rPr lang="en-US" dirty="0"/>
              <a:t> van </a:t>
            </a:r>
            <a:r>
              <a:rPr lang="en-US" dirty="0" err="1"/>
              <a:t>kennis</a:t>
            </a:r>
            <a:r>
              <a:rPr lang="en-US" dirty="0"/>
              <a:t> </a:t>
            </a:r>
            <a:r>
              <a:rPr lang="en-US" dirty="0" err="1"/>
              <a:t>kan</a:t>
            </a:r>
            <a:r>
              <a:rPr lang="en-US" dirty="0"/>
              <a:t> het best zo </a:t>
            </a:r>
            <a:r>
              <a:rPr lang="en-US" dirty="0" err="1"/>
              <a:t>samenhangend</a:t>
            </a:r>
            <a:r>
              <a:rPr lang="en-US" dirty="0"/>
              <a:t> </a:t>
            </a:r>
            <a:r>
              <a:rPr lang="en-US" dirty="0" err="1"/>
              <a:t>mogelijk</a:t>
            </a:r>
            <a:r>
              <a:rPr lang="en-US" dirty="0"/>
              <a:t> </a:t>
            </a:r>
            <a:r>
              <a:rPr lang="en-US" dirty="0" err="1"/>
              <a:t>vormgegeven</a:t>
            </a:r>
            <a:r>
              <a:rPr lang="en-US" dirty="0"/>
              <a:t> </a:t>
            </a:r>
            <a:r>
              <a:rPr lang="en-US" dirty="0" err="1"/>
              <a:t>worden</a:t>
            </a:r>
            <a:r>
              <a:rPr lang="en-US" dirty="0"/>
              <a:t>, er </a:t>
            </a:r>
            <a:r>
              <a:rPr lang="en-US" dirty="0" err="1"/>
              <a:t>zijn</a:t>
            </a:r>
            <a:r>
              <a:rPr lang="en-US" dirty="0"/>
              <a:t> op het </a:t>
            </a:r>
            <a:r>
              <a:rPr lang="en-US" dirty="0" err="1"/>
              <a:t>fantastische</a:t>
            </a:r>
            <a:r>
              <a:rPr lang="en-US" dirty="0"/>
              <a:t> </a:t>
            </a:r>
            <a:r>
              <a:rPr lang="en-US" dirty="0" err="1"/>
              <a:t>fijne</a:t>
            </a:r>
            <a:r>
              <a:rPr lang="en-US" dirty="0"/>
              <a:t> </a:t>
            </a:r>
            <a:r>
              <a:rPr lang="en-US" dirty="0" err="1"/>
              <a:t>programma</a:t>
            </a:r>
            <a:r>
              <a:rPr lang="en-US" dirty="0"/>
              <a:t> </a:t>
            </a:r>
            <a:r>
              <a:rPr lang="en-US" dirty="0" err="1"/>
              <a:t>vandaag</a:t>
            </a:r>
            <a:r>
              <a:rPr lang="en-US" dirty="0"/>
              <a:t> </a:t>
            </a:r>
            <a:r>
              <a:rPr lang="en-US" dirty="0" err="1"/>
              <a:t>nog</a:t>
            </a:r>
            <a:r>
              <a:rPr lang="en-US" dirty="0"/>
              <a:t> </a:t>
            </a:r>
            <a:r>
              <a:rPr lang="en-US" dirty="0" err="1"/>
              <a:t>veel</a:t>
            </a:r>
            <a:r>
              <a:rPr lang="en-US" dirty="0"/>
              <a:t> </a:t>
            </a:r>
            <a:r>
              <a:rPr lang="en-US" dirty="0" err="1"/>
              <a:t>meer</a:t>
            </a:r>
            <a:r>
              <a:rPr lang="en-US" dirty="0"/>
              <a:t> </a:t>
            </a:r>
            <a:r>
              <a:rPr lang="en-US" dirty="0" err="1"/>
              <a:t>sprekers</a:t>
            </a:r>
            <a:r>
              <a:rPr lang="en-US" dirty="0"/>
              <a:t> die je </a:t>
            </a:r>
            <a:r>
              <a:rPr lang="en-US" dirty="0" err="1"/>
              <a:t>daarvan</a:t>
            </a:r>
            <a:r>
              <a:rPr lang="en-US" dirty="0"/>
              <a:t> </a:t>
            </a:r>
            <a:r>
              <a:rPr lang="en-US" dirty="0" err="1"/>
              <a:t>kunnen</a:t>
            </a:r>
            <a:r>
              <a:rPr lang="en-US" dirty="0"/>
              <a:t> </a:t>
            </a:r>
            <a:r>
              <a:rPr lang="en-US" dirty="0" err="1"/>
              <a:t>overtuigen</a:t>
            </a:r>
            <a:r>
              <a:rPr lang="en-US" dirty="0"/>
              <a:t>. </a:t>
            </a:r>
            <a:r>
              <a:rPr lang="en-US" dirty="0" err="1"/>
              <a:t>Omdat</a:t>
            </a:r>
            <a:r>
              <a:rPr lang="en-US" dirty="0"/>
              <a:t> </a:t>
            </a:r>
            <a:r>
              <a:rPr lang="en-US" dirty="0" err="1"/>
              <a:t>binnen</a:t>
            </a:r>
            <a:r>
              <a:rPr lang="en-US" dirty="0"/>
              <a:t> de </a:t>
            </a:r>
            <a:r>
              <a:rPr lang="en-US" dirty="0" err="1"/>
              <a:t>thema’s</a:t>
            </a:r>
            <a:r>
              <a:rPr lang="en-US" dirty="0"/>
              <a:t> de </a:t>
            </a:r>
            <a:r>
              <a:rPr lang="en-US" dirty="0" err="1"/>
              <a:t>verschillende</a:t>
            </a:r>
            <a:r>
              <a:rPr lang="en-US" dirty="0"/>
              <a:t> </a:t>
            </a:r>
            <a:r>
              <a:rPr lang="en-US" dirty="0" err="1"/>
              <a:t>vakgebieden</a:t>
            </a:r>
            <a:r>
              <a:rPr lang="en-US" dirty="0"/>
              <a:t> </a:t>
            </a:r>
            <a:r>
              <a:rPr lang="en-US" dirty="0" err="1"/>
              <a:t>gecombineerd</a:t>
            </a:r>
            <a:r>
              <a:rPr lang="en-US" dirty="0"/>
              <a:t> </a:t>
            </a:r>
            <a:r>
              <a:rPr lang="en-US" dirty="0" err="1"/>
              <a:t>worden</a:t>
            </a:r>
            <a:r>
              <a:rPr lang="en-US" dirty="0"/>
              <a:t> </a:t>
            </a:r>
            <a:r>
              <a:rPr lang="en-US" dirty="0" err="1"/>
              <a:t>zijn</a:t>
            </a:r>
            <a:r>
              <a:rPr lang="en-US" dirty="0"/>
              <a:t> er </a:t>
            </a:r>
            <a:r>
              <a:rPr lang="en-US" dirty="0" err="1"/>
              <a:t>meer</a:t>
            </a:r>
            <a:r>
              <a:rPr lang="en-US" dirty="0"/>
              <a:t> </a:t>
            </a:r>
            <a:r>
              <a:rPr lang="en-US" dirty="0" err="1"/>
              <a:t>verbindingen</a:t>
            </a:r>
            <a:r>
              <a:rPr lang="en-US" dirty="0"/>
              <a:t> die de </a:t>
            </a:r>
            <a:r>
              <a:rPr lang="en-US" dirty="0" err="1"/>
              <a:t>kennis</a:t>
            </a:r>
            <a:r>
              <a:rPr lang="en-US" dirty="0"/>
              <a:t> </a:t>
            </a:r>
            <a:r>
              <a:rPr lang="en-US" dirty="0" err="1"/>
              <a:t>maakt</a:t>
            </a:r>
            <a:r>
              <a:rPr lang="en-US" dirty="0"/>
              <a:t>. Door </a:t>
            </a:r>
            <a:r>
              <a:rPr lang="en-US" dirty="0" err="1"/>
              <a:t>meer</a:t>
            </a:r>
            <a:r>
              <a:rPr lang="en-US" dirty="0"/>
              <a:t> </a:t>
            </a:r>
            <a:r>
              <a:rPr lang="en-US" dirty="0" err="1"/>
              <a:t>verbindingen</a:t>
            </a:r>
            <a:r>
              <a:rPr lang="en-US" dirty="0"/>
              <a:t> </a:t>
            </a:r>
            <a:r>
              <a:rPr lang="en-US" dirty="0" err="1"/>
              <a:t>te</a:t>
            </a:r>
            <a:r>
              <a:rPr lang="en-US" dirty="0"/>
              <a:t> </a:t>
            </a:r>
            <a:r>
              <a:rPr lang="en-US" dirty="0" err="1"/>
              <a:t>maken</a:t>
            </a:r>
            <a:r>
              <a:rPr lang="en-US" dirty="0"/>
              <a:t> </a:t>
            </a:r>
            <a:r>
              <a:rPr lang="en-US" dirty="0" err="1"/>
              <a:t>heeft</a:t>
            </a:r>
            <a:r>
              <a:rPr lang="en-US" dirty="0"/>
              <a:t> de </a:t>
            </a:r>
            <a:r>
              <a:rPr lang="en-US" dirty="0" err="1"/>
              <a:t>kennis</a:t>
            </a:r>
            <a:r>
              <a:rPr lang="en-US" dirty="0"/>
              <a:t> </a:t>
            </a:r>
            <a:r>
              <a:rPr lang="en-US" dirty="0" err="1"/>
              <a:t>meer</a:t>
            </a:r>
            <a:r>
              <a:rPr lang="en-US" dirty="0"/>
              <a:t> </a:t>
            </a:r>
            <a:r>
              <a:rPr lang="en-US" dirty="0" err="1"/>
              <a:t>kans</a:t>
            </a:r>
            <a:r>
              <a:rPr lang="en-US" dirty="0"/>
              <a:t> om </a:t>
            </a:r>
            <a:r>
              <a:rPr lang="en-US" dirty="0" err="1"/>
              <a:t>te</a:t>
            </a:r>
            <a:r>
              <a:rPr lang="en-US" dirty="0"/>
              <a:t> </a:t>
            </a:r>
            <a:r>
              <a:rPr lang="en-US" dirty="0" err="1"/>
              <a:t>blijven</a:t>
            </a:r>
            <a:r>
              <a:rPr lang="en-US" dirty="0"/>
              <a:t> </a:t>
            </a:r>
            <a:r>
              <a:rPr lang="en-US" dirty="0" err="1"/>
              <a:t>plakken</a:t>
            </a:r>
            <a:r>
              <a:rPr lang="en-US" dirty="0"/>
              <a:t>, </a:t>
            </a:r>
            <a:r>
              <a:rPr lang="en-US" dirty="0" err="1"/>
              <a:t>zie</a:t>
            </a:r>
            <a:r>
              <a:rPr lang="en-US" dirty="0"/>
              <a:t> het </a:t>
            </a:r>
            <a:r>
              <a:rPr lang="en-US" dirty="0" err="1"/>
              <a:t>als</a:t>
            </a:r>
            <a:r>
              <a:rPr lang="en-US" dirty="0"/>
              <a:t> </a:t>
            </a:r>
            <a:r>
              <a:rPr lang="en-US" dirty="0" err="1"/>
              <a:t>klittenband</a:t>
            </a:r>
            <a:r>
              <a:rPr lang="en-US" dirty="0"/>
              <a:t>, hoe </a:t>
            </a:r>
            <a:r>
              <a:rPr lang="en-US" dirty="0" err="1"/>
              <a:t>meer</a:t>
            </a:r>
            <a:r>
              <a:rPr lang="en-US" dirty="0"/>
              <a:t> </a:t>
            </a:r>
            <a:r>
              <a:rPr lang="en-US" dirty="0" err="1"/>
              <a:t>raakvlakken</a:t>
            </a:r>
            <a:r>
              <a:rPr lang="en-US" dirty="0"/>
              <a:t> hoe </a:t>
            </a:r>
            <a:r>
              <a:rPr lang="en-US" dirty="0" err="1"/>
              <a:t>sterker</a:t>
            </a:r>
            <a:r>
              <a:rPr lang="en-US" dirty="0"/>
              <a:t> de </a:t>
            </a:r>
            <a:r>
              <a:rPr lang="en-US" dirty="0" err="1"/>
              <a:t>hechting</a:t>
            </a:r>
            <a:r>
              <a:rPr lang="en-US" dirty="0"/>
              <a:t>. </a:t>
            </a:r>
            <a:endParaRPr lang="nl-NL"/>
          </a:p>
          <a:p>
            <a:r>
              <a:rPr lang="en-US" dirty="0" err="1"/>
              <a:t>Waar</a:t>
            </a:r>
            <a:r>
              <a:rPr lang="en-US" dirty="0"/>
              <a:t> je </a:t>
            </a:r>
            <a:r>
              <a:rPr lang="en-US" dirty="0" err="1"/>
              <a:t>voorheen</a:t>
            </a:r>
            <a:r>
              <a:rPr lang="en-US" dirty="0"/>
              <a:t> </a:t>
            </a:r>
            <a:r>
              <a:rPr lang="en-US" dirty="0" err="1"/>
              <a:t>ook</a:t>
            </a:r>
            <a:r>
              <a:rPr lang="en-US" dirty="0"/>
              <a:t> </a:t>
            </a:r>
            <a:r>
              <a:rPr lang="en-US" dirty="0" err="1"/>
              <a:t>als</a:t>
            </a:r>
            <a:r>
              <a:rPr lang="en-US" dirty="0"/>
              <a:t> school </a:t>
            </a:r>
            <a:r>
              <a:rPr lang="en-US" dirty="0" err="1"/>
              <a:t>werkte</a:t>
            </a:r>
            <a:r>
              <a:rPr lang="en-US" dirty="0"/>
              <a:t> </a:t>
            </a:r>
            <a:r>
              <a:rPr lang="en-US" dirty="0" err="1"/>
              <a:t>aan</a:t>
            </a:r>
            <a:r>
              <a:rPr lang="en-US" dirty="0"/>
              <a:t> </a:t>
            </a:r>
            <a:r>
              <a:rPr lang="en-US" dirty="0" err="1"/>
              <a:t>kennis</a:t>
            </a:r>
            <a:r>
              <a:rPr lang="en-US" dirty="0"/>
              <a:t>, is er </a:t>
            </a:r>
            <a:r>
              <a:rPr lang="en-US" dirty="0" err="1"/>
              <a:t>bij</a:t>
            </a:r>
            <a:r>
              <a:rPr lang="en-US" dirty="0"/>
              <a:t> het NKC </a:t>
            </a:r>
            <a:r>
              <a:rPr lang="en-US" dirty="0" err="1"/>
              <a:t>echt</a:t>
            </a:r>
            <a:r>
              <a:rPr lang="en-US" dirty="0"/>
              <a:t> </a:t>
            </a:r>
            <a:r>
              <a:rPr lang="en-US" dirty="0" err="1"/>
              <a:t>sprake</a:t>
            </a:r>
            <a:r>
              <a:rPr lang="en-US" dirty="0"/>
              <a:t> van </a:t>
            </a:r>
            <a:r>
              <a:rPr lang="en-US" dirty="0" err="1"/>
              <a:t>een</a:t>
            </a:r>
            <a:r>
              <a:rPr lang="en-US" dirty="0"/>
              <a:t> </a:t>
            </a:r>
            <a:r>
              <a:rPr lang="en-US" dirty="0" err="1"/>
              <a:t>opbouw</a:t>
            </a:r>
            <a:r>
              <a:rPr lang="en-US" dirty="0"/>
              <a:t>. De </a:t>
            </a:r>
            <a:r>
              <a:rPr lang="en-US" dirty="0" err="1"/>
              <a:t>kennis</a:t>
            </a:r>
            <a:r>
              <a:rPr lang="en-US" dirty="0"/>
              <a:t> die je in 1.2 </a:t>
            </a:r>
            <a:r>
              <a:rPr lang="en-US" dirty="0" err="1"/>
              <a:t>aanbied</a:t>
            </a:r>
            <a:r>
              <a:rPr lang="en-US" dirty="0"/>
              <a:t> </a:t>
            </a:r>
            <a:r>
              <a:rPr lang="en-US" dirty="0" err="1"/>
              <a:t>zijn</a:t>
            </a:r>
            <a:r>
              <a:rPr lang="en-US" dirty="0"/>
              <a:t> </a:t>
            </a:r>
            <a:r>
              <a:rPr lang="en-US" dirty="0" err="1"/>
              <a:t>als</a:t>
            </a:r>
            <a:r>
              <a:rPr lang="en-US" dirty="0"/>
              <a:t> het ware </a:t>
            </a:r>
            <a:r>
              <a:rPr lang="en-US" dirty="0" err="1"/>
              <a:t>legoblokjes</a:t>
            </a:r>
            <a:r>
              <a:rPr lang="en-US" dirty="0"/>
              <a:t> </a:t>
            </a:r>
            <a:r>
              <a:rPr lang="en-US" dirty="0" err="1"/>
              <a:t>waar</a:t>
            </a:r>
            <a:r>
              <a:rPr lang="en-US" dirty="0"/>
              <a:t> de </a:t>
            </a:r>
            <a:r>
              <a:rPr lang="en-US" dirty="0" err="1"/>
              <a:t>kennis</a:t>
            </a:r>
            <a:r>
              <a:rPr lang="en-US" dirty="0"/>
              <a:t> in 3.4 </a:t>
            </a:r>
            <a:r>
              <a:rPr lang="en-US" dirty="0" err="1"/>
              <a:t>opgeklikt</a:t>
            </a:r>
            <a:r>
              <a:rPr lang="en-US" dirty="0"/>
              <a:t> </a:t>
            </a:r>
            <a:r>
              <a:rPr lang="en-US" dirty="0" err="1"/>
              <a:t>kan</a:t>
            </a:r>
            <a:r>
              <a:rPr lang="en-US" dirty="0"/>
              <a:t> </a:t>
            </a:r>
            <a:r>
              <a:rPr lang="en-US" dirty="0" err="1"/>
              <a:t>worden</a:t>
            </a:r>
            <a:r>
              <a:rPr lang="en-US" dirty="0"/>
              <a:t>. . </a:t>
            </a:r>
            <a:r>
              <a:rPr lang="en-US" dirty="0" err="1"/>
              <a:t>Omdat</a:t>
            </a:r>
            <a:r>
              <a:rPr lang="en-US" dirty="0"/>
              <a:t> er </a:t>
            </a:r>
            <a:r>
              <a:rPr lang="en-US" dirty="0" err="1"/>
              <a:t>een</a:t>
            </a:r>
            <a:r>
              <a:rPr lang="en-US" dirty="0"/>
              <a:t> rode </a:t>
            </a:r>
            <a:r>
              <a:rPr lang="en-US" dirty="0" err="1"/>
              <a:t>lijn</a:t>
            </a:r>
            <a:r>
              <a:rPr lang="en-US" dirty="0"/>
              <a:t> is door de </a:t>
            </a:r>
            <a:r>
              <a:rPr lang="en-US" dirty="0" err="1"/>
              <a:t>thema’s</a:t>
            </a:r>
            <a:r>
              <a:rPr lang="en-US" dirty="0"/>
              <a:t> </a:t>
            </a:r>
            <a:r>
              <a:rPr lang="en-US" dirty="0" err="1"/>
              <a:t>heen</a:t>
            </a:r>
            <a:r>
              <a:rPr lang="en-US" dirty="0"/>
              <a:t> die op school </a:t>
            </a:r>
            <a:r>
              <a:rPr lang="en-US" dirty="0" err="1"/>
              <a:t>worden</a:t>
            </a:r>
            <a:r>
              <a:rPr lang="en-US" dirty="0"/>
              <a:t> </a:t>
            </a:r>
            <a:r>
              <a:rPr lang="en-US" dirty="0" err="1"/>
              <a:t>uitgevoerd</a:t>
            </a:r>
            <a:r>
              <a:rPr lang="en-US" dirty="0"/>
              <a:t> is er die </a:t>
            </a:r>
            <a:r>
              <a:rPr lang="en-US" dirty="0" err="1"/>
              <a:t>taalgemeenschap</a:t>
            </a:r>
            <a:r>
              <a:rPr lang="en-US" dirty="0"/>
              <a:t> van wat er in de school </a:t>
            </a:r>
            <a:r>
              <a:rPr lang="en-US" dirty="0" err="1"/>
              <a:t>speelt</a:t>
            </a:r>
            <a:r>
              <a:rPr lang="en-US" dirty="0"/>
              <a:t>.</a:t>
            </a:r>
            <a:endParaRPr lang="en-NL" dirty="0"/>
          </a:p>
        </p:txBody>
      </p:sp>
      <p:sp>
        <p:nvSpPr>
          <p:cNvPr id="4" name="Slide Number Placeholder 3"/>
          <p:cNvSpPr>
            <a:spLocks noGrp="1"/>
          </p:cNvSpPr>
          <p:nvPr>
            <p:ph type="sldNum" sz="quarter" idx="5"/>
          </p:nvPr>
        </p:nvSpPr>
        <p:spPr/>
        <p:txBody>
          <a:bodyPr/>
          <a:lstStyle/>
          <a:p>
            <a:fld id="{AEA505E9-85F3-4E26-A8E0-D3F2C7FA6477}" type="slidenum">
              <a:rPr lang="en-GB" smtClean="0"/>
              <a:t>32</a:t>
            </a:fld>
            <a:endParaRPr lang="en-GB"/>
          </a:p>
        </p:txBody>
      </p:sp>
    </p:spTree>
    <p:extLst>
      <p:ext uri="{BB962C8B-B14F-4D97-AF65-F5344CB8AC3E}">
        <p14:creationId xmlns:p14="http://schemas.microsoft.com/office/powerpoint/2010/main" val="2579712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Leiderschap</a:t>
            </a:r>
            <a:r>
              <a:rPr lang="en-US" dirty="0"/>
              <a:t> in de </a:t>
            </a:r>
            <a:r>
              <a:rPr lang="en-US" dirty="0" err="1"/>
              <a:t>organisatie</a:t>
            </a:r>
            <a:r>
              <a:rPr lang="en-US" dirty="0"/>
              <a:t>. Het </a:t>
            </a:r>
            <a:r>
              <a:rPr lang="en-US" dirty="0" err="1"/>
              <a:t>gaat</a:t>
            </a:r>
            <a:r>
              <a:rPr lang="en-US" dirty="0"/>
              <a:t> </a:t>
            </a:r>
            <a:r>
              <a:rPr lang="en-US" dirty="0" err="1"/>
              <a:t>hier</a:t>
            </a:r>
            <a:r>
              <a:rPr lang="en-US" dirty="0"/>
              <a:t> om </a:t>
            </a:r>
            <a:r>
              <a:rPr lang="en-US" dirty="0" err="1"/>
              <a:t>persoonlijk</a:t>
            </a:r>
            <a:r>
              <a:rPr lang="en-US" dirty="0"/>
              <a:t> </a:t>
            </a:r>
            <a:r>
              <a:rPr lang="en-US" dirty="0" err="1"/>
              <a:t>leiderschap</a:t>
            </a:r>
            <a:r>
              <a:rPr lang="en-US" dirty="0"/>
              <a:t>, ga </a:t>
            </a:r>
            <a:r>
              <a:rPr lang="en-US" dirty="0" err="1"/>
              <a:t>jij</a:t>
            </a:r>
            <a:r>
              <a:rPr lang="en-US" dirty="0"/>
              <a:t> die regie </a:t>
            </a:r>
            <a:r>
              <a:rPr lang="en-US" dirty="0" err="1"/>
              <a:t>als</a:t>
            </a:r>
            <a:r>
              <a:rPr lang="en-US" dirty="0"/>
              <a:t> </a:t>
            </a:r>
            <a:r>
              <a:rPr lang="en-US" dirty="0" err="1"/>
              <a:t>leerkracht</a:t>
            </a:r>
            <a:r>
              <a:rPr lang="en-US" dirty="0"/>
              <a:t> </a:t>
            </a:r>
            <a:r>
              <a:rPr lang="en-US" dirty="0" err="1"/>
              <a:t>nemen</a:t>
            </a:r>
            <a:r>
              <a:rPr lang="en-US" dirty="0"/>
              <a:t> </a:t>
            </a:r>
            <a:r>
              <a:rPr lang="en-US" dirty="0" err="1"/>
              <a:t>en</a:t>
            </a:r>
            <a:r>
              <a:rPr lang="en-US" dirty="0"/>
              <a:t> </a:t>
            </a:r>
            <a:r>
              <a:rPr lang="en-US" dirty="0" err="1"/>
              <a:t>komen</a:t>
            </a:r>
            <a:r>
              <a:rPr lang="en-US" dirty="0"/>
              <a:t> tot </a:t>
            </a:r>
            <a:r>
              <a:rPr lang="en-US" dirty="0" err="1"/>
              <a:t>dat</a:t>
            </a:r>
            <a:r>
              <a:rPr lang="en-US" dirty="0"/>
              <a:t> </a:t>
            </a:r>
            <a:r>
              <a:rPr lang="en-US" dirty="0" err="1"/>
              <a:t>onderwijs</a:t>
            </a:r>
            <a:r>
              <a:rPr lang="en-US" dirty="0"/>
              <a:t> wat </a:t>
            </a:r>
            <a:r>
              <a:rPr lang="en-US" dirty="0" err="1"/>
              <a:t>echt</a:t>
            </a:r>
            <a:r>
              <a:rPr lang="en-US" dirty="0"/>
              <a:t> het </a:t>
            </a:r>
            <a:r>
              <a:rPr lang="en-US" dirty="0" err="1"/>
              <a:t>verschil</a:t>
            </a:r>
            <a:r>
              <a:rPr lang="en-US" dirty="0"/>
              <a:t> </a:t>
            </a:r>
            <a:r>
              <a:rPr lang="en-US" dirty="0" err="1"/>
              <a:t>gaat</a:t>
            </a:r>
            <a:r>
              <a:rPr lang="en-US" dirty="0"/>
              <a:t> </a:t>
            </a:r>
            <a:r>
              <a:rPr lang="en-US" dirty="0" err="1"/>
              <a:t>maken</a:t>
            </a:r>
            <a:r>
              <a:rPr lang="en-US" dirty="0"/>
              <a:t> </a:t>
            </a:r>
            <a:r>
              <a:rPr lang="en-US" dirty="0" err="1"/>
              <a:t>voor</a:t>
            </a:r>
            <a:r>
              <a:rPr lang="en-US" dirty="0"/>
              <a:t> </a:t>
            </a:r>
            <a:r>
              <a:rPr lang="en-US" dirty="0" err="1"/>
              <a:t>jouw</a:t>
            </a:r>
            <a:r>
              <a:rPr lang="en-US" dirty="0"/>
              <a:t> </a:t>
            </a:r>
            <a:r>
              <a:rPr lang="en-US" dirty="0" err="1"/>
              <a:t>leerlingen</a:t>
            </a:r>
            <a:r>
              <a:rPr lang="en-US" dirty="0"/>
              <a:t>. Maar </a:t>
            </a:r>
            <a:r>
              <a:rPr lang="en-US" dirty="0" err="1"/>
              <a:t>ook</a:t>
            </a:r>
            <a:r>
              <a:rPr lang="en-US" dirty="0"/>
              <a:t> </a:t>
            </a:r>
            <a:r>
              <a:rPr lang="en-US" dirty="0" err="1"/>
              <a:t>leiderschap</a:t>
            </a:r>
            <a:r>
              <a:rPr lang="en-US" dirty="0"/>
              <a:t> in de </a:t>
            </a:r>
            <a:r>
              <a:rPr lang="en-US" dirty="0" err="1"/>
              <a:t>meer</a:t>
            </a:r>
            <a:r>
              <a:rPr lang="en-US" dirty="0"/>
              <a:t> </a:t>
            </a:r>
            <a:r>
              <a:rPr lang="en-US" dirty="0" err="1"/>
              <a:t>formele</a:t>
            </a:r>
            <a:r>
              <a:rPr lang="en-US" dirty="0"/>
              <a:t> zin van het </a:t>
            </a:r>
            <a:r>
              <a:rPr lang="en-US" dirty="0" err="1"/>
              <a:t>woord</a:t>
            </a:r>
            <a:r>
              <a:rPr lang="en-US" dirty="0"/>
              <a:t>. </a:t>
            </a:r>
            <a:r>
              <a:rPr lang="en-US" dirty="0" err="1"/>
              <a:t>Deze</a:t>
            </a:r>
            <a:r>
              <a:rPr lang="en-US" dirty="0"/>
              <a:t> </a:t>
            </a:r>
            <a:r>
              <a:rPr lang="en-US" dirty="0" err="1"/>
              <a:t>uitdaging</a:t>
            </a:r>
            <a:r>
              <a:rPr lang="en-US" dirty="0"/>
              <a:t> </a:t>
            </a:r>
            <a:r>
              <a:rPr lang="en-US" dirty="0" err="1"/>
              <a:t>gaat</a:t>
            </a:r>
            <a:r>
              <a:rPr lang="en-US" dirty="0"/>
              <a:t> je </a:t>
            </a:r>
            <a:r>
              <a:rPr lang="en-US" dirty="0" err="1"/>
              <a:t>als</a:t>
            </a:r>
            <a:r>
              <a:rPr lang="en-US" dirty="0"/>
              <a:t> </a:t>
            </a:r>
            <a:r>
              <a:rPr lang="en-US" dirty="0" err="1"/>
              <a:t>leerkracht</a:t>
            </a:r>
            <a:r>
              <a:rPr lang="en-US" dirty="0"/>
              <a:t> </a:t>
            </a:r>
            <a:r>
              <a:rPr lang="en-US" dirty="0" err="1"/>
              <a:t>ontwikkelen</a:t>
            </a:r>
            <a:r>
              <a:rPr lang="en-US" dirty="0"/>
              <a:t> maar </a:t>
            </a:r>
            <a:r>
              <a:rPr lang="en-US" dirty="0" err="1"/>
              <a:t>daar</a:t>
            </a:r>
            <a:r>
              <a:rPr lang="en-US" dirty="0"/>
              <a:t> </a:t>
            </a:r>
            <a:r>
              <a:rPr lang="en-US" dirty="0" err="1"/>
              <a:t>moet</a:t>
            </a:r>
            <a:r>
              <a:rPr lang="en-US" dirty="0"/>
              <a:t> je de </a:t>
            </a:r>
            <a:r>
              <a:rPr lang="en-US" dirty="0" err="1"/>
              <a:t>ruimte</a:t>
            </a:r>
            <a:r>
              <a:rPr lang="en-US" dirty="0"/>
              <a:t> </a:t>
            </a:r>
            <a:r>
              <a:rPr lang="en-US" dirty="0" err="1"/>
              <a:t>en</a:t>
            </a:r>
            <a:r>
              <a:rPr lang="en-US" dirty="0"/>
              <a:t> </a:t>
            </a:r>
            <a:r>
              <a:rPr lang="en-US" dirty="0" err="1"/>
              <a:t>tijd</a:t>
            </a:r>
            <a:r>
              <a:rPr lang="en-US" dirty="0"/>
              <a:t> </a:t>
            </a:r>
            <a:r>
              <a:rPr lang="en-US" dirty="0" err="1"/>
              <a:t>voor</a:t>
            </a:r>
            <a:r>
              <a:rPr lang="en-US" dirty="0"/>
              <a:t> </a:t>
            </a:r>
            <a:r>
              <a:rPr lang="en-US" dirty="0" err="1"/>
              <a:t>krijgen</a:t>
            </a:r>
            <a:r>
              <a:rPr lang="en-US" dirty="0"/>
              <a:t>, </a:t>
            </a:r>
            <a:r>
              <a:rPr lang="en-US" dirty="0" err="1"/>
              <a:t>zowel</a:t>
            </a:r>
            <a:r>
              <a:rPr lang="en-US" dirty="0"/>
              <a:t> </a:t>
            </a:r>
            <a:r>
              <a:rPr lang="en-US" dirty="0" err="1"/>
              <a:t>concreet</a:t>
            </a:r>
            <a:r>
              <a:rPr lang="en-US" dirty="0"/>
              <a:t> </a:t>
            </a:r>
            <a:r>
              <a:rPr lang="en-US" dirty="0" err="1"/>
              <a:t>als</a:t>
            </a:r>
            <a:r>
              <a:rPr lang="en-US" dirty="0"/>
              <a:t> in </a:t>
            </a:r>
            <a:r>
              <a:rPr lang="en-US" dirty="0" err="1"/>
              <a:t>cultuur</a:t>
            </a:r>
            <a:r>
              <a:rPr lang="en-US" dirty="0"/>
              <a:t>. </a:t>
            </a:r>
            <a:r>
              <a:rPr lang="en-US" dirty="0" err="1"/>
              <a:t>Letterlijk</a:t>
            </a:r>
            <a:r>
              <a:rPr lang="en-US" dirty="0"/>
              <a:t> de </a:t>
            </a:r>
            <a:r>
              <a:rPr lang="en-US" dirty="0" err="1"/>
              <a:t>tijd</a:t>
            </a:r>
            <a:r>
              <a:rPr lang="en-US" dirty="0"/>
              <a:t> om lessen </a:t>
            </a:r>
            <a:r>
              <a:rPr lang="en-US" dirty="0" err="1"/>
              <a:t>te</a:t>
            </a:r>
            <a:r>
              <a:rPr lang="en-US" dirty="0"/>
              <a:t> </a:t>
            </a:r>
            <a:r>
              <a:rPr lang="en-US" dirty="0" err="1"/>
              <a:t>ontwerpen</a:t>
            </a:r>
            <a:r>
              <a:rPr lang="en-US" dirty="0"/>
              <a:t> want </a:t>
            </a:r>
            <a:r>
              <a:rPr lang="en-US" dirty="0" err="1"/>
              <a:t>dit</a:t>
            </a:r>
            <a:r>
              <a:rPr lang="en-US" dirty="0"/>
              <a:t> </a:t>
            </a:r>
            <a:r>
              <a:rPr lang="en-US" dirty="0" err="1"/>
              <a:t>vraagt</a:t>
            </a:r>
            <a:r>
              <a:rPr lang="en-US" dirty="0"/>
              <a:t> in de </a:t>
            </a:r>
            <a:r>
              <a:rPr lang="en-US" dirty="0" err="1"/>
              <a:t>eerste</a:t>
            </a:r>
            <a:r>
              <a:rPr lang="en-US" dirty="0"/>
              <a:t> </a:t>
            </a:r>
            <a:r>
              <a:rPr lang="en-US" dirty="0" err="1"/>
              <a:t>fases</a:t>
            </a:r>
            <a:r>
              <a:rPr lang="en-US" dirty="0"/>
              <a:t> </a:t>
            </a:r>
            <a:r>
              <a:rPr lang="en-US" dirty="0" err="1"/>
              <a:t>meer</a:t>
            </a:r>
            <a:r>
              <a:rPr lang="en-US" dirty="0"/>
              <a:t> dan het </a:t>
            </a:r>
            <a:r>
              <a:rPr lang="en-US" dirty="0" err="1"/>
              <a:t>voorbereiden</a:t>
            </a:r>
            <a:r>
              <a:rPr lang="en-US" dirty="0"/>
              <a:t> van </a:t>
            </a:r>
            <a:r>
              <a:rPr lang="en-US" dirty="0" err="1"/>
              <a:t>een</a:t>
            </a:r>
            <a:r>
              <a:rPr lang="en-US" dirty="0"/>
              <a:t> </a:t>
            </a:r>
            <a:r>
              <a:rPr lang="en-US" dirty="0" err="1"/>
              <a:t>methode</a:t>
            </a:r>
            <a:r>
              <a:rPr lang="en-US" dirty="0"/>
              <a:t> les, maar </a:t>
            </a:r>
            <a:r>
              <a:rPr lang="en-US" dirty="0" err="1"/>
              <a:t>ook</a:t>
            </a:r>
            <a:r>
              <a:rPr lang="en-US" dirty="0"/>
              <a:t> in </a:t>
            </a:r>
            <a:r>
              <a:rPr lang="en-US" dirty="0" err="1"/>
              <a:t>cultuur</a:t>
            </a:r>
            <a:r>
              <a:rPr lang="en-US" dirty="0"/>
              <a:t>. </a:t>
            </a:r>
            <a:endParaRPr lang="nl-NL"/>
          </a:p>
          <a:p>
            <a:r>
              <a:rPr lang="en-US" dirty="0"/>
              <a:t>Je bent </a:t>
            </a:r>
            <a:r>
              <a:rPr lang="en-US" dirty="0" err="1"/>
              <a:t>een</a:t>
            </a:r>
            <a:r>
              <a:rPr lang="en-US" dirty="0"/>
              <a:t> </a:t>
            </a:r>
            <a:r>
              <a:rPr lang="en-US" dirty="0" err="1"/>
              <a:t>lerende</a:t>
            </a:r>
            <a:r>
              <a:rPr lang="en-US" dirty="0"/>
              <a:t> </a:t>
            </a:r>
            <a:r>
              <a:rPr lang="en-US" dirty="0" err="1"/>
              <a:t>organisatie</a:t>
            </a:r>
            <a:r>
              <a:rPr lang="en-US" dirty="0"/>
              <a:t>, </a:t>
            </a:r>
            <a:r>
              <a:rPr lang="en-US" dirty="0" err="1"/>
              <a:t>daar</a:t>
            </a:r>
            <a:r>
              <a:rPr lang="en-US" dirty="0"/>
              <a:t> </a:t>
            </a:r>
            <a:r>
              <a:rPr lang="en-US" dirty="0" err="1"/>
              <a:t>hoort</a:t>
            </a:r>
            <a:r>
              <a:rPr lang="en-US" dirty="0"/>
              <a:t> </a:t>
            </a:r>
            <a:r>
              <a:rPr lang="en-US" dirty="0" err="1"/>
              <a:t>een</a:t>
            </a:r>
            <a:r>
              <a:rPr lang="en-US" dirty="0"/>
              <a:t> </a:t>
            </a:r>
            <a:r>
              <a:rPr lang="en-US" dirty="0" err="1"/>
              <a:t>cultuur</a:t>
            </a:r>
            <a:r>
              <a:rPr lang="en-US" dirty="0"/>
              <a:t> </a:t>
            </a:r>
            <a:r>
              <a:rPr lang="en-US" dirty="0" err="1"/>
              <a:t>bij</a:t>
            </a:r>
            <a:r>
              <a:rPr lang="en-US" dirty="0"/>
              <a:t> van continue </a:t>
            </a:r>
            <a:r>
              <a:rPr lang="en-US" dirty="0" err="1"/>
              <a:t>verbetering</a:t>
            </a:r>
            <a:r>
              <a:rPr lang="en-US" dirty="0"/>
              <a:t>. Om </a:t>
            </a:r>
            <a:r>
              <a:rPr lang="en-US" dirty="0" err="1"/>
              <a:t>te</a:t>
            </a:r>
            <a:r>
              <a:rPr lang="en-US" dirty="0"/>
              <a:t> </a:t>
            </a:r>
            <a:r>
              <a:rPr lang="en-US" dirty="0" err="1"/>
              <a:t>kunnen</a:t>
            </a:r>
            <a:r>
              <a:rPr lang="en-US" dirty="0"/>
              <a:t> </a:t>
            </a:r>
            <a:r>
              <a:rPr lang="en-US" dirty="0" err="1"/>
              <a:t>verbeteren</a:t>
            </a:r>
            <a:r>
              <a:rPr lang="en-US" dirty="0"/>
              <a:t> </a:t>
            </a:r>
            <a:r>
              <a:rPr lang="en-US" dirty="0" err="1"/>
              <a:t>moet</a:t>
            </a:r>
            <a:r>
              <a:rPr lang="en-US" dirty="0"/>
              <a:t> je </a:t>
            </a:r>
            <a:r>
              <a:rPr lang="en-US" dirty="0" err="1"/>
              <a:t>dus</a:t>
            </a:r>
            <a:r>
              <a:rPr lang="en-US" dirty="0"/>
              <a:t> </a:t>
            </a:r>
            <a:r>
              <a:rPr lang="en-US" dirty="0" err="1"/>
              <a:t>ook</a:t>
            </a:r>
            <a:r>
              <a:rPr lang="en-US" dirty="0"/>
              <a:t> de </a:t>
            </a:r>
            <a:r>
              <a:rPr lang="en-US" dirty="0" err="1"/>
              <a:t>ruimte</a:t>
            </a:r>
            <a:r>
              <a:rPr lang="en-US" dirty="0"/>
              <a:t> </a:t>
            </a:r>
            <a:r>
              <a:rPr lang="en-US" dirty="0" err="1"/>
              <a:t>en</a:t>
            </a:r>
            <a:r>
              <a:rPr lang="en-US" dirty="0"/>
              <a:t> </a:t>
            </a:r>
            <a:r>
              <a:rPr lang="en-US" dirty="0" err="1"/>
              <a:t>veiligheid</a:t>
            </a:r>
            <a:r>
              <a:rPr lang="en-US" dirty="0"/>
              <a:t> </a:t>
            </a:r>
            <a:r>
              <a:rPr lang="en-US" dirty="0" err="1"/>
              <a:t>krijgen</a:t>
            </a:r>
            <a:r>
              <a:rPr lang="en-US" dirty="0"/>
              <a:t> om </a:t>
            </a:r>
            <a:r>
              <a:rPr lang="en-US" dirty="0" err="1"/>
              <a:t>iets</a:t>
            </a:r>
            <a:r>
              <a:rPr lang="en-US" dirty="0"/>
              <a:t> </a:t>
            </a:r>
            <a:r>
              <a:rPr lang="en-US" dirty="0" err="1"/>
              <a:t>nog</a:t>
            </a:r>
            <a:r>
              <a:rPr lang="en-US" dirty="0"/>
              <a:t> </a:t>
            </a:r>
            <a:r>
              <a:rPr lang="en-US" dirty="0" err="1"/>
              <a:t>niet</a:t>
            </a:r>
            <a:r>
              <a:rPr lang="en-US" dirty="0"/>
              <a:t> zo heel </a:t>
            </a:r>
            <a:r>
              <a:rPr lang="en-US" dirty="0" err="1"/>
              <a:t>goed</a:t>
            </a:r>
            <a:r>
              <a:rPr lang="en-US" dirty="0"/>
              <a:t> </a:t>
            </a:r>
            <a:r>
              <a:rPr lang="en-US" dirty="0" err="1"/>
              <a:t>te</a:t>
            </a:r>
            <a:r>
              <a:rPr lang="en-US" dirty="0"/>
              <a:t> </a:t>
            </a:r>
            <a:r>
              <a:rPr lang="en-US" dirty="0" err="1"/>
              <a:t>kunnen</a:t>
            </a:r>
            <a:r>
              <a:rPr lang="en-US" dirty="0"/>
              <a:t>. Dit </a:t>
            </a:r>
            <a:r>
              <a:rPr lang="en-US" dirty="0" err="1"/>
              <a:t>kan</a:t>
            </a:r>
            <a:r>
              <a:rPr lang="en-US" dirty="0"/>
              <a:t> </a:t>
            </a:r>
            <a:r>
              <a:rPr lang="en-US" dirty="0" err="1"/>
              <a:t>gaan</a:t>
            </a:r>
            <a:r>
              <a:rPr lang="en-US" dirty="0"/>
              <a:t> over </a:t>
            </a:r>
            <a:r>
              <a:rPr lang="en-US" dirty="0" err="1"/>
              <a:t>vak</a:t>
            </a:r>
            <a:r>
              <a:rPr lang="en-US" dirty="0"/>
              <a:t> </a:t>
            </a:r>
            <a:r>
              <a:rPr lang="en-US" dirty="0" err="1"/>
              <a:t>inhoudelijke</a:t>
            </a:r>
            <a:r>
              <a:rPr lang="en-US" dirty="0"/>
              <a:t> </a:t>
            </a:r>
            <a:r>
              <a:rPr lang="en-US" dirty="0" err="1"/>
              <a:t>zaken</a:t>
            </a:r>
            <a:r>
              <a:rPr lang="en-US" dirty="0"/>
              <a:t> of over </a:t>
            </a:r>
            <a:r>
              <a:rPr lang="en-US" dirty="0" err="1"/>
              <a:t>didactische</a:t>
            </a:r>
            <a:r>
              <a:rPr lang="en-US" dirty="0"/>
              <a:t>  </a:t>
            </a:r>
            <a:r>
              <a:rPr lang="en-US" dirty="0" err="1"/>
              <a:t>en</a:t>
            </a:r>
            <a:r>
              <a:rPr lang="en-US" dirty="0"/>
              <a:t> </a:t>
            </a:r>
            <a:r>
              <a:rPr lang="en-US" dirty="0" err="1"/>
              <a:t>ontwerpvaardigheden</a:t>
            </a:r>
            <a:r>
              <a:rPr lang="en-US" dirty="0"/>
              <a:t>. Die </a:t>
            </a:r>
            <a:r>
              <a:rPr lang="en-US" dirty="0" err="1"/>
              <a:t>laatste</a:t>
            </a:r>
            <a:r>
              <a:rPr lang="en-US" dirty="0"/>
              <a:t> </a:t>
            </a:r>
            <a:r>
              <a:rPr lang="en-US" dirty="0" err="1"/>
              <a:t>zijn</a:t>
            </a:r>
            <a:r>
              <a:rPr lang="en-US" dirty="0"/>
              <a:t> </a:t>
            </a:r>
            <a:r>
              <a:rPr lang="en-US" dirty="0" err="1"/>
              <a:t>belangrijk</a:t>
            </a:r>
            <a:r>
              <a:rPr lang="en-US" dirty="0"/>
              <a:t> om </a:t>
            </a:r>
            <a:r>
              <a:rPr lang="en-US" dirty="0" err="1"/>
              <a:t>goed</a:t>
            </a:r>
            <a:r>
              <a:rPr lang="en-US" dirty="0"/>
              <a:t> in het </a:t>
            </a:r>
            <a:r>
              <a:rPr lang="en-US" dirty="0" err="1"/>
              <a:t>oog</a:t>
            </a:r>
            <a:r>
              <a:rPr lang="en-US" dirty="0"/>
              <a:t> </a:t>
            </a:r>
            <a:r>
              <a:rPr lang="en-US" dirty="0" err="1"/>
              <a:t>te</a:t>
            </a:r>
            <a:r>
              <a:rPr lang="en-US" dirty="0"/>
              <a:t> </a:t>
            </a:r>
            <a:r>
              <a:rPr lang="en-US" dirty="0" err="1"/>
              <a:t>hebben</a:t>
            </a:r>
            <a:r>
              <a:rPr lang="en-US" dirty="0"/>
              <a:t>, de </a:t>
            </a:r>
            <a:r>
              <a:rPr lang="en-US" dirty="0" err="1"/>
              <a:t>visie</a:t>
            </a:r>
            <a:r>
              <a:rPr lang="en-US" dirty="0"/>
              <a:t> op </a:t>
            </a:r>
            <a:r>
              <a:rPr lang="en-US" dirty="0" err="1"/>
              <a:t>leren</a:t>
            </a:r>
            <a:r>
              <a:rPr lang="en-US" dirty="0"/>
              <a:t> </a:t>
            </a:r>
            <a:r>
              <a:rPr lang="en-US" dirty="0" err="1"/>
              <a:t>en</a:t>
            </a:r>
            <a:r>
              <a:rPr lang="en-US" dirty="0"/>
              <a:t> </a:t>
            </a:r>
            <a:r>
              <a:rPr lang="en-US" dirty="0" err="1"/>
              <a:t>leren</a:t>
            </a:r>
            <a:r>
              <a:rPr lang="en-US" dirty="0"/>
              <a:t> </a:t>
            </a:r>
            <a:r>
              <a:rPr lang="en-US" dirty="0" err="1"/>
              <a:t>organiseren</a:t>
            </a:r>
            <a:r>
              <a:rPr lang="en-US" dirty="0"/>
              <a:t> </a:t>
            </a:r>
            <a:r>
              <a:rPr lang="en-US" dirty="0" err="1"/>
              <a:t>kan</a:t>
            </a:r>
            <a:r>
              <a:rPr lang="en-US" dirty="0"/>
              <a:t> </a:t>
            </a:r>
            <a:r>
              <a:rPr lang="en-US" dirty="0" err="1"/>
              <a:t>hier</a:t>
            </a:r>
            <a:r>
              <a:rPr lang="en-US" dirty="0"/>
              <a:t> </a:t>
            </a:r>
            <a:r>
              <a:rPr lang="en-US" dirty="0" err="1"/>
              <a:t>echt</a:t>
            </a:r>
            <a:r>
              <a:rPr lang="en-US" dirty="0"/>
              <a:t> </a:t>
            </a:r>
            <a:r>
              <a:rPr lang="en-US" dirty="0" err="1"/>
              <a:t>een</a:t>
            </a:r>
            <a:r>
              <a:rPr lang="en-US" dirty="0"/>
              <a:t> </a:t>
            </a:r>
            <a:r>
              <a:rPr lang="en-US" dirty="0" err="1"/>
              <a:t>groep</a:t>
            </a:r>
            <a:r>
              <a:rPr lang="en-US" dirty="0"/>
              <a:t> </a:t>
            </a:r>
            <a:r>
              <a:rPr lang="en-US" dirty="0" err="1"/>
              <a:t>waarde</a:t>
            </a:r>
            <a:r>
              <a:rPr lang="en-US" dirty="0"/>
              <a:t> </a:t>
            </a:r>
            <a:r>
              <a:rPr lang="en-US" dirty="0" err="1"/>
              <a:t>bij</a:t>
            </a:r>
            <a:r>
              <a:rPr lang="en-US" dirty="0"/>
              <a:t> </a:t>
            </a:r>
            <a:r>
              <a:rPr lang="en-US" dirty="0" err="1"/>
              <a:t>hebben</a:t>
            </a:r>
            <a:r>
              <a:rPr lang="en-US" dirty="0"/>
              <a:t>. </a:t>
            </a:r>
            <a:endParaRPr lang="en-NL" dirty="0"/>
          </a:p>
        </p:txBody>
      </p:sp>
      <p:sp>
        <p:nvSpPr>
          <p:cNvPr id="4" name="Slide Number Placeholder 3"/>
          <p:cNvSpPr>
            <a:spLocks noGrp="1"/>
          </p:cNvSpPr>
          <p:nvPr>
            <p:ph type="sldNum" sz="quarter" idx="5"/>
          </p:nvPr>
        </p:nvSpPr>
        <p:spPr/>
        <p:txBody>
          <a:bodyPr/>
          <a:lstStyle/>
          <a:p>
            <a:fld id="{AEA505E9-85F3-4E26-A8E0-D3F2C7FA6477}" type="slidenum">
              <a:rPr lang="en-GB" smtClean="0"/>
              <a:t>33</a:t>
            </a:fld>
            <a:endParaRPr lang="en-GB"/>
          </a:p>
        </p:txBody>
      </p:sp>
    </p:spTree>
    <p:extLst>
      <p:ext uri="{BB962C8B-B14F-4D97-AF65-F5344CB8AC3E}">
        <p14:creationId xmlns:p14="http://schemas.microsoft.com/office/powerpoint/2010/main" val="107226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34</a:t>
            </a:fld>
            <a:endParaRPr lang="en-GB"/>
          </a:p>
        </p:txBody>
      </p:sp>
    </p:spTree>
    <p:extLst>
      <p:ext uri="{BB962C8B-B14F-4D97-AF65-F5344CB8AC3E}">
        <p14:creationId xmlns:p14="http://schemas.microsoft.com/office/powerpoint/2010/main" val="1196819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35</a:t>
            </a:fld>
            <a:endParaRPr lang="en-GB"/>
          </a:p>
        </p:txBody>
      </p:sp>
    </p:spTree>
    <p:extLst>
      <p:ext uri="{BB962C8B-B14F-4D97-AF65-F5344CB8AC3E}">
        <p14:creationId xmlns:p14="http://schemas.microsoft.com/office/powerpoint/2010/main" val="163236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8F0B5-CCEA-FD4B-BFC5-407F96C73490}" type="slidenum">
              <a:rPr lang="en-US" smtClean="0"/>
              <a:t>7</a:t>
            </a:fld>
            <a:endParaRPr lang="en-US"/>
          </a:p>
        </p:txBody>
      </p:sp>
    </p:spTree>
    <p:extLst>
      <p:ext uri="{BB962C8B-B14F-4D97-AF65-F5344CB8AC3E}">
        <p14:creationId xmlns:p14="http://schemas.microsoft.com/office/powerpoint/2010/main" val="129941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84C5A11B-B8B8-44F3-860C-35CF1D16E115}" type="slidenum">
              <a:rPr lang="en-GB" smtClean="0"/>
              <a:t>8</a:t>
            </a:fld>
            <a:endParaRPr lang="en-GB"/>
          </a:p>
        </p:txBody>
      </p:sp>
    </p:spTree>
    <p:extLst>
      <p:ext uri="{BB962C8B-B14F-4D97-AF65-F5344CB8AC3E}">
        <p14:creationId xmlns:p14="http://schemas.microsoft.com/office/powerpoint/2010/main" val="6674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84C5A11B-B8B8-44F3-860C-35CF1D16E115}" type="slidenum">
              <a:rPr lang="en-GB" smtClean="0"/>
              <a:t>9</a:t>
            </a:fld>
            <a:endParaRPr lang="en-GB"/>
          </a:p>
        </p:txBody>
      </p:sp>
    </p:spTree>
    <p:extLst>
      <p:ext uri="{BB962C8B-B14F-4D97-AF65-F5344CB8AC3E}">
        <p14:creationId xmlns:p14="http://schemas.microsoft.com/office/powerpoint/2010/main" val="328688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84C5A11B-B8B8-44F3-860C-35CF1D16E115}" type="slidenum">
              <a:rPr lang="en-GB" smtClean="0"/>
              <a:t>10</a:t>
            </a:fld>
            <a:endParaRPr lang="en-GB"/>
          </a:p>
        </p:txBody>
      </p:sp>
    </p:spTree>
    <p:extLst>
      <p:ext uri="{BB962C8B-B14F-4D97-AF65-F5344CB8AC3E}">
        <p14:creationId xmlns:p14="http://schemas.microsoft.com/office/powerpoint/2010/main" val="67203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84C5A11B-B8B8-44F3-860C-35CF1D16E115}" type="slidenum">
              <a:rPr lang="en-GB" smtClean="0"/>
              <a:t>11</a:t>
            </a:fld>
            <a:endParaRPr lang="en-GB"/>
          </a:p>
        </p:txBody>
      </p:sp>
    </p:spTree>
    <p:extLst>
      <p:ext uri="{BB962C8B-B14F-4D97-AF65-F5344CB8AC3E}">
        <p14:creationId xmlns:p14="http://schemas.microsoft.com/office/powerpoint/2010/main" val="293769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84C5A11B-B8B8-44F3-860C-35CF1D16E115}" type="slidenum">
              <a:rPr lang="en-GB" smtClean="0"/>
              <a:t>12</a:t>
            </a:fld>
            <a:endParaRPr lang="en-GB"/>
          </a:p>
        </p:txBody>
      </p:sp>
    </p:spTree>
    <p:extLst>
      <p:ext uri="{BB962C8B-B14F-4D97-AF65-F5344CB8AC3E}">
        <p14:creationId xmlns:p14="http://schemas.microsoft.com/office/powerpoint/2010/main" val="298651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AEA505E9-85F3-4E26-A8E0-D3F2C7FA6477}" type="slidenum">
              <a:rPr lang="en-GB" smtClean="0"/>
              <a:t>14</a:t>
            </a:fld>
            <a:endParaRPr lang="en-GB"/>
          </a:p>
        </p:txBody>
      </p:sp>
    </p:spTree>
    <p:extLst>
      <p:ext uri="{BB962C8B-B14F-4D97-AF65-F5344CB8AC3E}">
        <p14:creationId xmlns:p14="http://schemas.microsoft.com/office/powerpoint/2010/main" val="420682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410745"/>
          </a:xfrm>
          <a:prstGeom prst="rect">
            <a:avLst/>
          </a:prstGeom>
        </p:spPr>
        <p:txBody>
          <a:bodyPr anchor="ctr"/>
          <a:lstStyle>
            <a:lvl1pPr>
              <a:defRPr b="0" i="0">
                <a:latin typeface="Teodor Bold" pitchFamily="2" charset="0"/>
              </a:defRPr>
            </a:lvl1pPr>
          </a:lstStyle>
          <a:p>
            <a:r>
              <a:rPr lang="en-GB"/>
              <a:t>Click to edit Master title style</a:t>
            </a:r>
            <a:endParaRPr lang="en-NL"/>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803862"/>
            <a:ext cx="11489268" cy="4184215"/>
          </a:xfrm>
          <a:prstGeom prst="rect">
            <a:avLst/>
          </a:prstGeom>
        </p:spPr>
        <p:txBody>
          <a:bodyPr/>
          <a:lstStyle>
            <a:lvl1pPr>
              <a:defRPr sz="2400" b="0" i="0">
                <a:latin typeface="Suisse Int'l Light Italic" panose="020B0304000000000000" pitchFamily="34" charset="-78"/>
                <a:cs typeface="Suisse Int'l Light Italic" panose="020B0304000000000000" pitchFamily="34" charset="-78"/>
              </a:defRPr>
            </a:lvl1pPr>
            <a:lvl2pPr>
              <a:defRPr sz="2000" b="0" i="0">
                <a:latin typeface="Suisse Int'l Light Italic" panose="020B0304000000000000" pitchFamily="34" charset="-78"/>
                <a:cs typeface="Suisse Int'l Light Italic" panose="020B0304000000000000" pitchFamily="34" charset="-78"/>
              </a:defRPr>
            </a:lvl2pPr>
            <a:lvl3pPr>
              <a:defRPr sz="1800" b="0" i="0">
                <a:latin typeface="Suisse Int'l Light Italic" panose="020B0304000000000000" pitchFamily="34" charset="-78"/>
                <a:cs typeface="Suisse Int'l Light Italic" panose="020B0304000000000000" pitchFamily="34" charset="-78"/>
              </a:defRPr>
            </a:lvl3pPr>
            <a:lvl4pPr>
              <a:defRPr sz="1600" b="0" i="0">
                <a:latin typeface="Suisse Int'l Light Italic" panose="020B0304000000000000" pitchFamily="34" charset="-78"/>
                <a:cs typeface="Suisse Int'l Light Italic" panose="020B0304000000000000" pitchFamily="34" charset="-78"/>
              </a:defRPr>
            </a:lvl4pPr>
            <a:lvl5pPr>
              <a:defRPr sz="1600" b="0" i="0">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a:xfrm>
            <a:off x="11719460" y="6389253"/>
            <a:ext cx="2743200" cy="365125"/>
          </a:xfrm>
          <a:prstGeom prst="rect">
            <a:avLst/>
          </a:prstGeom>
        </p:spPr>
        <p:txBody>
          <a:bodyPr/>
          <a:lstStyle>
            <a:lvl1pPr>
              <a:defRPr sz="1200"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mtClean="0"/>
              <a:pPr/>
              <a:t>‹#›</a:t>
            </a:fld>
            <a:endParaRPr lang="en-GB"/>
          </a:p>
        </p:txBody>
      </p:sp>
    </p:spTree>
    <p:extLst>
      <p:ext uri="{BB962C8B-B14F-4D97-AF65-F5344CB8AC3E}">
        <p14:creationId xmlns:p14="http://schemas.microsoft.com/office/powerpoint/2010/main" val="237106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7351C-983D-1B4C-8836-4E014E56CDDE}"/>
              </a:ext>
            </a:extLst>
          </p:cNvPr>
          <p:cNvSpPr/>
          <p:nvPr userDrawn="1"/>
        </p:nvSpPr>
        <p:spPr>
          <a:xfrm>
            <a:off x="0" y="0"/>
            <a:ext cx="12192000" cy="6858000"/>
          </a:xfrm>
          <a:prstGeom prst="rect">
            <a:avLst/>
          </a:prstGeom>
          <a:solidFill>
            <a:srgbClr val="000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Content Placeholder 4">
            <a:extLst>
              <a:ext uri="{FF2B5EF4-FFF2-40B4-BE49-F238E27FC236}">
                <a16:creationId xmlns:a16="http://schemas.microsoft.com/office/drawing/2014/main" id="{BE8852C7-1D41-6F45-8ECF-813F4AD90FAE}"/>
              </a:ext>
            </a:extLst>
          </p:cNvPr>
          <p:cNvSpPr>
            <a:spLocks noGrp="1"/>
          </p:cNvSpPr>
          <p:nvPr>
            <p:ph sz="quarter" idx="11"/>
          </p:nvPr>
        </p:nvSpPr>
        <p:spPr>
          <a:xfrm>
            <a:off x="536666" y="3328870"/>
            <a:ext cx="11118667" cy="2109192"/>
          </a:xfrm>
          <a:prstGeom prst="rect">
            <a:avLst/>
          </a:prstGeom>
        </p:spPr>
        <p:txBody>
          <a:bodyPr/>
          <a:lstStyle>
            <a:lvl1pPr algn="ctr">
              <a:defRPr sz="2400" b="0" i="0">
                <a:solidFill>
                  <a:schemeClr val="bg1"/>
                </a:solidFill>
                <a:latin typeface="Suisse Int'l Light Italic" panose="020B0304000000000000" pitchFamily="34" charset="-78"/>
                <a:cs typeface="Suisse Int'l Light Italic" panose="020B0304000000000000" pitchFamily="34" charset="-78"/>
              </a:defRPr>
            </a:lvl1pPr>
            <a:lvl2pPr algn="ctr">
              <a:defRPr sz="2000" b="0" i="0">
                <a:solidFill>
                  <a:schemeClr val="bg1"/>
                </a:solidFill>
                <a:latin typeface="Suisse Int'l Light Italic" panose="020B0304000000000000" pitchFamily="34" charset="-78"/>
                <a:cs typeface="Suisse Int'l Light Italic" panose="020B0304000000000000" pitchFamily="34" charset="-78"/>
              </a:defRPr>
            </a:lvl2pPr>
            <a:lvl3pPr algn="ctr">
              <a:defRPr sz="1800" b="0" i="0">
                <a:solidFill>
                  <a:schemeClr val="bg1"/>
                </a:solidFill>
                <a:latin typeface="Suisse Int'l Light Italic" panose="020B0304000000000000" pitchFamily="34" charset="-78"/>
                <a:cs typeface="Suisse Int'l Light Italic" panose="020B0304000000000000" pitchFamily="34" charset="-78"/>
              </a:defRPr>
            </a:lvl3pPr>
            <a:lvl4pPr algn="ctr">
              <a:defRPr sz="1600" b="0" i="0">
                <a:solidFill>
                  <a:schemeClr val="bg1"/>
                </a:solidFill>
                <a:latin typeface="Suisse Int'l Light Italic" panose="020B0304000000000000" pitchFamily="34" charset="-78"/>
                <a:cs typeface="Suisse Int'l Light Italic" panose="020B0304000000000000" pitchFamily="34" charset="-78"/>
              </a:defRPr>
            </a:lvl4pPr>
            <a:lvl5pPr algn="ct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9" name="Straight Connector 8">
            <a:extLst>
              <a:ext uri="{FF2B5EF4-FFF2-40B4-BE49-F238E27FC236}">
                <a16:creationId xmlns:a16="http://schemas.microsoft.com/office/drawing/2014/main" id="{8C6DDA81-1E5D-044B-B4E3-D07146B0ADA4}"/>
              </a:ext>
            </a:extLst>
          </p:cNvPr>
          <p:cNvCxnSpPr>
            <a:cxnSpLocks/>
          </p:cNvCxnSpPr>
          <p:nvPr userDrawn="1"/>
        </p:nvCxnSpPr>
        <p:spPr>
          <a:xfrm>
            <a:off x="5141323" y="3161069"/>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0" name="Title 11">
            <a:extLst>
              <a:ext uri="{FF2B5EF4-FFF2-40B4-BE49-F238E27FC236}">
                <a16:creationId xmlns:a16="http://schemas.microsoft.com/office/drawing/2014/main" id="{98F4BCE4-72D7-D24F-A172-0A16E6DA7FA2}"/>
              </a:ext>
            </a:extLst>
          </p:cNvPr>
          <p:cNvSpPr>
            <a:spLocks noGrp="1"/>
          </p:cNvSpPr>
          <p:nvPr>
            <p:ph type="title"/>
          </p:nvPr>
        </p:nvSpPr>
        <p:spPr>
          <a:xfrm>
            <a:off x="536666" y="1677630"/>
            <a:ext cx="11118667" cy="1325563"/>
          </a:xfrm>
          <a:prstGeom prst="rect">
            <a:avLst/>
          </a:prstGeom>
        </p:spPr>
        <p:txBody>
          <a:bodyPr anchor="b"/>
          <a:lstStyle>
            <a:lvl1pPr algn="ct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8362467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1889120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8621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929799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1906402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85210"/>
            <a:ext cx="12192000" cy="5030155"/>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3467118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5" y="951040"/>
            <a:ext cx="12192000" cy="515535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697335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6AEC2763-41D7-3144-8EBD-03280AFB82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820946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618588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7948671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48608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7455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440228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8200" y="214132"/>
            <a:ext cx="10515600" cy="1325563"/>
          </a:xfrm>
        </p:spPr>
        <p:txBody>
          <a:bodyPr/>
          <a:lstStyle/>
          <a:p>
            <a:r>
              <a:rPr lang="nl-NL"/>
              <a:t>Klik om de stijl te bewerken</a:t>
            </a:r>
            <a:endParaRPr lang="en-GB"/>
          </a:p>
        </p:txBody>
      </p:sp>
      <p:sp>
        <p:nvSpPr>
          <p:cNvPr id="3" name="Tijdelijke aanduiding voor inhoud 2"/>
          <p:cNvSpPr>
            <a:spLocks noGrp="1"/>
          </p:cNvSpPr>
          <p:nvPr>
            <p:ph idx="1"/>
          </p:nvPr>
        </p:nvSpPr>
        <p:spPr>
          <a:xfrm>
            <a:off x="3152274" y="1539695"/>
            <a:ext cx="8658726" cy="481665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D4AAF823-AC9F-463B-A8F6-9FF9AF212515}" type="datetime1">
              <a:rPr lang="en-GB" smtClean="0"/>
              <a:t>13/06/2022</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7C689FBA-B1A7-4620-9787-015929BEFF2D}" type="slidenum">
              <a:rPr lang="en-GB" smtClean="0"/>
              <a:t>‹#›</a:t>
            </a:fld>
            <a:endParaRPr lang="en-GB"/>
          </a:p>
        </p:txBody>
      </p:sp>
      <p:sp>
        <p:nvSpPr>
          <p:cNvPr id="7" name="TextBox 6"/>
          <p:cNvSpPr txBox="1"/>
          <p:nvPr userDrawn="1"/>
        </p:nvSpPr>
        <p:spPr>
          <a:xfrm>
            <a:off x="6249880" y="-23969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03638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3824150" y="-2713148"/>
            <a:ext cx="4543699" cy="11744077"/>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816241" y="3078499"/>
            <a:ext cx="11229985" cy="2109192"/>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816241" y="2888927"/>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816241" y="1427259"/>
            <a:ext cx="11118667"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
        <p:nvSpPr>
          <p:cNvPr id="4" name="Rectangle 3">
            <a:extLst>
              <a:ext uri="{FF2B5EF4-FFF2-40B4-BE49-F238E27FC236}">
                <a16:creationId xmlns:a16="http://schemas.microsoft.com/office/drawing/2014/main" id="{8CC707A7-504A-D445-9033-892F5856E78D}"/>
              </a:ext>
            </a:extLst>
          </p:cNvPr>
          <p:cNvSpPr/>
          <p:nvPr userDrawn="1"/>
        </p:nvSpPr>
        <p:spPr>
          <a:xfrm>
            <a:off x="223961" y="887041"/>
            <a:ext cx="276971" cy="4543700"/>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2540803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7351C-983D-1B4C-8836-4E014E56CDDE}"/>
              </a:ext>
            </a:extLst>
          </p:cNvPr>
          <p:cNvSpPr/>
          <p:nvPr userDrawn="1"/>
        </p:nvSpPr>
        <p:spPr>
          <a:xfrm>
            <a:off x="0" y="0"/>
            <a:ext cx="12192000" cy="6858000"/>
          </a:xfrm>
          <a:prstGeom prst="rect">
            <a:avLst/>
          </a:prstGeom>
          <a:solidFill>
            <a:srgbClr val="000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Content Placeholder 4">
            <a:extLst>
              <a:ext uri="{FF2B5EF4-FFF2-40B4-BE49-F238E27FC236}">
                <a16:creationId xmlns:a16="http://schemas.microsoft.com/office/drawing/2014/main" id="{BE8852C7-1D41-6F45-8ECF-813F4AD90FAE}"/>
              </a:ext>
            </a:extLst>
          </p:cNvPr>
          <p:cNvSpPr>
            <a:spLocks noGrp="1"/>
          </p:cNvSpPr>
          <p:nvPr>
            <p:ph sz="quarter" idx="11"/>
          </p:nvPr>
        </p:nvSpPr>
        <p:spPr>
          <a:xfrm>
            <a:off x="536666" y="3328870"/>
            <a:ext cx="11118667" cy="2109192"/>
          </a:xfrm>
          <a:prstGeom prst="rect">
            <a:avLst/>
          </a:prstGeom>
        </p:spPr>
        <p:txBody>
          <a:bodyPr/>
          <a:lstStyle>
            <a:lvl1pPr algn="ctr">
              <a:defRPr sz="2400" b="0" i="0">
                <a:solidFill>
                  <a:schemeClr val="bg1"/>
                </a:solidFill>
                <a:latin typeface="Suisse Int'l Light Italic" panose="020B0304000000000000" pitchFamily="34" charset="-78"/>
                <a:cs typeface="Suisse Int'l Light Italic" panose="020B0304000000000000" pitchFamily="34" charset="-78"/>
              </a:defRPr>
            </a:lvl1pPr>
            <a:lvl2pPr algn="ctr">
              <a:defRPr sz="2000" b="0" i="0">
                <a:solidFill>
                  <a:schemeClr val="bg1"/>
                </a:solidFill>
                <a:latin typeface="Suisse Int'l Light Italic" panose="020B0304000000000000" pitchFamily="34" charset="-78"/>
                <a:cs typeface="Suisse Int'l Light Italic" panose="020B0304000000000000" pitchFamily="34" charset="-78"/>
              </a:defRPr>
            </a:lvl2pPr>
            <a:lvl3pPr algn="ctr">
              <a:defRPr sz="1800" b="0" i="0">
                <a:solidFill>
                  <a:schemeClr val="bg1"/>
                </a:solidFill>
                <a:latin typeface="Suisse Int'l Light Italic" panose="020B0304000000000000" pitchFamily="34" charset="-78"/>
                <a:cs typeface="Suisse Int'l Light Italic" panose="020B0304000000000000" pitchFamily="34" charset="-78"/>
              </a:defRPr>
            </a:lvl3pPr>
            <a:lvl4pPr algn="ctr">
              <a:defRPr sz="1600" b="0" i="0">
                <a:solidFill>
                  <a:schemeClr val="bg1"/>
                </a:solidFill>
                <a:latin typeface="Suisse Int'l Light Italic" panose="020B0304000000000000" pitchFamily="34" charset="-78"/>
                <a:cs typeface="Suisse Int'l Light Italic" panose="020B0304000000000000" pitchFamily="34" charset="-78"/>
              </a:defRPr>
            </a:lvl4pPr>
            <a:lvl5pPr algn="ct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9" name="Straight Connector 8">
            <a:extLst>
              <a:ext uri="{FF2B5EF4-FFF2-40B4-BE49-F238E27FC236}">
                <a16:creationId xmlns:a16="http://schemas.microsoft.com/office/drawing/2014/main" id="{8C6DDA81-1E5D-044B-B4E3-D07146B0ADA4}"/>
              </a:ext>
            </a:extLst>
          </p:cNvPr>
          <p:cNvCxnSpPr>
            <a:cxnSpLocks/>
          </p:cNvCxnSpPr>
          <p:nvPr userDrawn="1"/>
        </p:nvCxnSpPr>
        <p:spPr>
          <a:xfrm>
            <a:off x="5141323" y="3161069"/>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0" name="Title 11">
            <a:extLst>
              <a:ext uri="{FF2B5EF4-FFF2-40B4-BE49-F238E27FC236}">
                <a16:creationId xmlns:a16="http://schemas.microsoft.com/office/drawing/2014/main" id="{98F4BCE4-72D7-D24F-A172-0A16E6DA7FA2}"/>
              </a:ext>
            </a:extLst>
          </p:cNvPr>
          <p:cNvSpPr>
            <a:spLocks noGrp="1"/>
          </p:cNvSpPr>
          <p:nvPr>
            <p:ph type="title"/>
          </p:nvPr>
        </p:nvSpPr>
        <p:spPr>
          <a:xfrm>
            <a:off x="536666" y="1677630"/>
            <a:ext cx="11118667" cy="1325563"/>
          </a:xfrm>
          <a:prstGeom prst="rect">
            <a:avLst/>
          </a:prstGeom>
        </p:spPr>
        <p:txBody>
          <a:bodyPr anchor="b"/>
          <a:lstStyle>
            <a:lvl1pPr algn="ct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6770482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a:solidFill>
                  <a:schemeClr val="bg1"/>
                </a:solidFill>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1955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325563"/>
          </a:xfrm>
          <a:prstGeom prst="rect">
            <a:avLst/>
          </a:prstGeom>
        </p:spPr>
        <p:txBody>
          <a:bodyPr anchor="b"/>
          <a:lstStyle>
            <a:lvl1pPr>
              <a:defRPr b="1" i="0">
                <a:latin typeface="Teodor Bold" pitchFamily="2" charset="0"/>
              </a:defRPr>
            </a:lvl1pPr>
          </a:lstStyle>
          <a:p>
            <a:r>
              <a:rPr lang="en-GB"/>
              <a:t>Click to edit Master title style</a:t>
            </a:r>
            <a:endParaRPr lang="en-NL"/>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644147"/>
            <a:ext cx="11489268" cy="4343930"/>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vl2pPr>
              <a:defRPr b="0" i="0">
                <a:latin typeface="Suisse Int'l Light Italic" panose="020B0304000000000000" pitchFamily="34" charset="-78"/>
                <a:cs typeface="Suisse Int'l Light Italic" panose="020B0304000000000000" pitchFamily="34" charset="-78"/>
              </a:defRPr>
            </a:lvl2pPr>
            <a:lvl3pPr>
              <a:defRPr b="0" i="0">
                <a:latin typeface="Suisse Int'l Light Italic" panose="020B0304000000000000" pitchFamily="34" charset="-78"/>
                <a:cs typeface="Suisse Int'l Light Italic" panose="020B0304000000000000" pitchFamily="34" charset="-78"/>
              </a:defRPr>
            </a:lvl3pPr>
            <a:lvl4pPr>
              <a:defRPr b="0" i="0">
                <a:latin typeface="Suisse Int'l Light Italic" panose="020B0304000000000000" pitchFamily="34" charset="-78"/>
                <a:cs typeface="Suisse Int'l Light Italic" panose="020B0304000000000000" pitchFamily="34" charset="-78"/>
              </a:defRPr>
            </a:lvl4pPr>
            <a:lvl5pPr>
              <a:defRPr b="0" i="0">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Tree>
    <p:extLst>
      <p:ext uri="{BB962C8B-B14F-4D97-AF65-F5344CB8AC3E}">
        <p14:creationId xmlns:p14="http://schemas.microsoft.com/office/powerpoint/2010/main" val="2107330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87969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391701" y="0"/>
            <a:ext cx="1218330" cy="6879696"/>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9146705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382443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1711065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01843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473117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827951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0711818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22224890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560755" y="381420"/>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6097460" y="2617924"/>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6097460" y="2442061"/>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6107004" y="938295"/>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3637468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5" y="951040"/>
            <a:ext cx="12192000" cy="515535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2707417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6AEC2763-41D7-3144-8EBD-03280AFB82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1903486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2574325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1317278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2931194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1" i="0" kern="1200" dirty="0">
                <a:solidFill>
                  <a:schemeClr val="bg1"/>
                </a:solidFill>
                <a:latin typeface="Teodor Bold" pitchFamily="2" charset="0"/>
                <a:ea typeface="Century Gothic" charset="0"/>
                <a:cs typeface="Century Gothic" charset="0"/>
              </a:defRPr>
            </a:lvl1pPr>
          </a:lstStyle>
          <a:p>
            <a:r>
              <a:rPr lang="en-GB"/>
              <a:t>Click to edit Master title style</a:t>
            </a:r>
            <a:endParaRPr lang="en-NL"/>
          </a:p>
        </p:txBody>
      </p:sp>
    </p:spTree>
    <p:extLst>
      <p:ext uri="{BB962C8B-B14F-4D97-AF65-F5344CB8AC3E}">
        <p14:creationId xmlns:p14="http://schemas.microsoft.com/office/powerpoint/2010/main" val="190373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03347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410745"/>
          </a:xfrm>
          <a:prstGeom prst="rect">
            <a:avLst/>
          </a:prstGeom>
        </p:spPr>
        <p:txBody>
          <a:bodyPr anchor="ctr"/>
          <a:lstStyle>
            <a:lvl1pPr>
              <a:defRPr b="1" i="0">
                <a:latin typeface="Teodor Bold" pitchFamily="2" charset="0"/>
              </a:defRPr>
            </a:lvl1pPr>
          </a:lstStyle>
          <a:p>
            <a:r>
              <a:rPr lang="en-GB" dirty="0"/>
              <a:t>Click to edit Master title style</a:t>
            </a:r>
            <a:endParaRPr lang="en-NL" dirty="0"/>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803862"/>
            <a:ext cx="11489268" cy="4184215"/>
          </a:xfrm>
          <a:prstGeom prst="rect">
            <a:avLst/>
          </a:prstGeom>
        </p:spPr>
        <p:txBody>
          <a:bodyPr/>
          <a:lstStyle>
            <a:lvl1pPr>
              <a:defRPr sz="2400" b="0" i="0">
                <a:latin typeface="Suisse Int'l Light Italic" panose="020B0304000000000000" pitchFamily="34" charset="-78"/>
                <a:cs typeface="Suisse Int'l Light Italic" panose="020B0304000000000000" pitchFamily="34" charset="-78"/>
              </a:defRPr>
            </a:lvl1pPr>
            <a:lvl2pPr>
              <a:defRPr sz="2000" b="0" i="0">
                <a:latin typeface="Suisse Int'l Light Italic" panose="020B0304000000000000" pitchFamily="34" charset="-78"/>
                <a:cs typeface="Suisse Int'l Light Italic" panose="020B0304000000000000" pitchFamily="34" charset="-78"/>
              </a:defRPr>
            </a:lvl2pPr>
            <a:lvl3pPr>
              <a:defRPr sz="1800" b="0" i="0">
                <a:latin typeface="Suisse Int'l Light Italic" panose="020B0304000000000000" pitchFamily="34" charset="-78"/>
                <a:cs typeface="Suisse Int'l Light Italic" panose="020B0304000000000000" pitchFamily="34" charset="-78"/>
              </a:defRPr>
            </a:lvl3pPr>
            <a:lvl4pPr>
              <a:defRPr sz="1600" b="0" i="0">
                <a:latin typeface="Suisse Int'l Light Italic" panose="020B0304000000000000" pitchFamily="34" charset="-78"/>
                <a:cs typeface="Suisse Int'l Light Italic" panose="020B0304000000000000" pitchFamily="34" charset="-78"/>
              </a:defRPr>
            </a:lvl4pPr>
            <a:lvl5pPr>
              <a:defRPr sz="1600" b="0" i="0">
                <a:latin typeface="Suisse Int'l Light Italic" panose="020B0304000000000000" pitchFamily="34" charset="-78"/>
                <a:cs typeface="Suisse Int'l Light Italic" panose="020B0304000000000000" pitchFamily="34" charset="-7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a:xfrm>
            <a:off x="11754656" y="29163"/>
            <a:ext cx="2743200" cy="365125"/>
          </a:xfrm>
          <a:prstGeom prst="rect">
            <a:avLst/>
          </a:prstGeom>
        </p:spPr>
        <p:txBody>
          <a:bodyPr/>
          <a:lstStyle>
            <a:lvl1pPr>
              <a:defRPr sz="1400" b="0" i="0">
                <a:solidFill>
                  <a:schemeClr val="bg1"/>
                </a:solidFill>
                <a:latin typeface="Suisse Int'l Light Italic" panose="020B0304000000000000" pitchFamily="34" charset="-78"/>
                <a:cs typeface="Suisse Int'l Light Italic" panose="020B0304000000000000" pitchFamily="34" charset="-78"/>
              </a:defRPr>
            </a:lvl1pPr>
          </a:lstStyle>
          <a:p>
            <a:fld id="{7C689FBA-B1A7-4620-9787-015929BEFF2D}" type="slidenum">
              <a:rPr lang="en-GB" smtClean="0"/>
              <a:pPr/>
              <a:t>‹#›</a:t>
            </a:fld>
            <a:endParaRPr lang="en-GB" dirty="0"/>
          </a:p>
        </p:txBody>
      </p:sp>
    </p:spTree>
    <p:extLst>
      <p:ext uri="{BB962C8B-B14F-4D97-AF65-F5344CB8AC3E}">
        <p14:creationId xmlns:p14="http://schemas.microsoft.com/office/powerpoint/2010/main" val="3991032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09016" y="193356"/>
            <a:ext cx="10515600" cy="1254179"/>
          </a:xfrm>
        </p:spPr>
        <p:txBody>
          <a:bodyPr anchor="t"/>
          <a:lstStyle/>
          <a:p>
            <a:r>
              <a:rPr lang="nl-NL"/>
              <a:t>Klik om de stijl te bewerken</a:t>
            </a:r>
            <a:endParaRPr lang="en-GB"/>
          </a:p>
        </p:txBody>
      </p:sp>
      <p:sp>
        <p:nvSpPr>
          <p:cNvPr id="3" name="Tijdelijke aanduiding voor inhoud 2"/>
          <p:cNvSpPr>
            <a:spLocks noGrp="1"/>
          </p:cNvSpPr>
          <p:nvPr>
            <p:ph idx="1"/>
          </p:nvPr>
        </p:nvSpPr>
        <p:spPr>
          <a:xfrm>
            <a:off x="4669278" y="1997623"/>
            <a:ext cx="6684522" cy="387673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a:xfrm>
            <a:off x="11738755" y="29163"/>
            <a:ext cx="2743200" cy="365125"/>
          </a:xfrm>
          <a:prstGeom prst="rect">
            <a:avLst/>
          </a:prstGeom>
        </p:spPr>
        <p:txBody>
          <a:bodyPr/>
          <a:lstStyle>
            <a:lvl1pPr>
              <a:defRPr lang="en-GB" sz="1400" b="0" i="0" kern="1200" smtClean="0">
                <a:solidFill>
                  <a:schemeClr val="bg1"/>
                </a:solidFill>
                <a:latin typeface="Suisse Int'l Light Italic" panose="020B0304000000000000" pitchFamily="34" charset="-78"/>
                <a:ea typeface="+mn-ea"/>
                <a:cs typeface="Suisse Int'l Light Italic" panose="020B0304000000000000" pitchFamily="34" charset="-78"/>
              </a:defRPr>
            </a:lvl1pPr>
          </a:lstStyle>
          <a:p>
            <a:fld id="{7C689FBA-B1A7-4620-9787-015929BEFF2D}" type="slidenum">
              <a:rPr lang="en-NL" smtClean="0"/>
              <a:pPr/>
              <a:t>‹#›</a:t>
            </a:fld>
            <a:endParaRPr lang="en-NL" dirty="0"/>
          </a:p>
        </p:txBody>
      </p:sp>
      <p:sp>
        <p:nvSpPr>
          <p:cNvPr id="7" name="TextBox 6"/>
          <p:cNvSpPr txBox="1"/>
          <p:nvPr userDrawn="1"/>
        </p:nvSpPr>
        <p:spPr>
          <a:xfrm>
            <a:off x="6249880" y="-23969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5409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a:extLst>
              <a:ext uri="{FF2B5EF4-FFF2-40B4-BE49-F238E27FC236}">
                <a16:creationId xmlns:a16="http://schemas.microsoft.com/office/drawing/2014/main" id="{54EB810A-E9F6-214A-8B78-2AA9C8AFC6D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5790361" y="33480"/>
            <a:ext cx="12192000" cy="6856537"/>
          </a:xfrm>
          <a:prstGeom prst="rect">
            <a:avLst/>
          </a:prstGeom>
        </p:spPr>
      </p:pic>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dirty="0"/>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53981" y="4046158"/>
            <a:ext cx="5845323" cy="4343930"/>
          </a:xfrm>
          <a:prstGeom prst="rect">
            <a:avLst/>
          </a:prstGeom>
        </p:spPr>
        <p:txBody>
          <a:bodyPr/>
          <a:lstStyle>
            <a:lvl1pPr marL="0" indent="0" algn="ctr">
              <a:buNone/>
              <a:defRPr sz="2400" b="0" i="0">
                <a:solidFill>
                  <a:schemeClr val="bg1"/>
                </a:solidFill>
                <a:latin typeface="Suisse Int'l Light Italic" panose="020B0304000000000000" pitchFamily="34" charset="-78"/>
                <a:cs typeface="Suisse Int'l Light Italic" panose="020B0304000000000000" pitchFamily="34" charset="-78"/>
              </a:defRPr>
            </a:lvl1pPr>
            <a:lvl2pPr marL="457200" indent="0" algn="ctr">
              <a:buNone/>
              <a:defRPr sz="2000" b="0" i="0">
                <a:solidFill>
                  <a:schemeClr val="bg1"/>
                </a:solidFill>
                <a:latin typeface="Suisse Int'l Light Italic" panose="020B0304000000000000" pitchFamily="34" charset="-78"/>
                <a:cs typeface="Suisse Int'l Light Italic" panose="020B0304000000000000" pitchFamily="34" charset="-78"/>
              </a:defRPr>
            </a:lvl2pPr>
            <a:lvl3pPr marL="914400" indent="0" algn="ctr">
              <a:buNone/>
              <a:defRPr sz="1800" b="0" i="0">
                <a:solidFill>
                  <a:schemeClr val="bg1"/>
                </a:solidFill>
                <a:latin typeface="Suisse Int'l Light Italic" panose="020B0304000000000000" pitchFamily="34" charset="-78"/>
                <a:cs typeface="Suisse Int'l Light Italic" panose="020B0304000000000000" pitchFamily="34" charset="-78"/>
              </a:defRPr>
            </a:lvl3pPr>
            <a:lvl4pPr marL="1371600" indent="0" algn="ctr">
              <a:buNone/>
              <a:defRPr sz="1600" b="0" i="0">
                <a:solidFill>
                  <a:schemeClr val="bg1"/>
                </a:solidFill>
                <a:latin typeface="Suisse Int'l Light Italic" panose="020B0304000000000000" pitchFamily="34" charset="-78"/>
                <a:cs typeface="Suisse Int'l Light Italic" panose="020B0304000000000000" pitchFamily="34" charset="-78"/>
              </a:defRPr>
            </a:lvl4pPr>
            <a:lvl5pPr marL="1828800" indent="0" algn="ctr">
              <a:buNone/>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2137363" y="3883252"/>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53982" y="2238966"/>
            <a:ext cx="5845323" cy="1325563"/>
          </a:xfrm>
          <a:prstGeom prst="rect">
            <a:avLst/>
          </a:prstGeom>
        </p:spPr>
        <p:txBody>
          <a:bodyPr anchor="b"/>
          <a:lstStyle>
            <a:lvl1pPr algn="ctr">
              <a:defRPr lang="en-NL" sz="4800" b="1" i="0" kern="1200" dirty="0">
                <a:solidFill>
                  <a:schemeClr val="bg1"/>
                </a:solidFill>
                <a:latin typeface="Teodor Bold" pitchFamily="2" charset="0"/>
                <a:ea typeface="Teodor Bold" pitchFamily="2" charset="0"/>
                <a:cs typeface="Teodor Bold" pitchFamily="2" charset="0"/>
              </a:defRPr>
            </a:lvl1pPr>
          </a:lstStyle>
          <a:p>
            <a:r>
              <a:rPr lang="en-GB" dirty="0"/>
              <a:t>Click to edit Master title style</a:t>
            </a:r>
            <a:endParaRPr lang="en-NL" dirty="0"/>
          </a:p>
        </p:txBody>
      </p:sp>
    </p:spTree>
    <p:extLst>
      <p:ext uri="{BB962C8B-B14F-4D97-AF65-F5344CB8AC3E}">
        <p14:creationId xmlns:p14="http://schemas.microsoft.com/office/powerpoint/2010/main" val="31769360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11730803" y="-2641"/>
            <a:ext cx="2743200" cy="365125"/>
          </a:xfrm>
          <a:prstGeom prst="rect">
            <a:avLst/>
          </a:prstGeom>
        </p:spPr>
        <p:txBody>
          <a:bodyPr/>
          <a:lstStyle/>
          <a:p>
            <a:fld id="{5F4C8201-D8A8-417D-8A18-42E93E6C5D44}" type="slidenum">
              <a:rPr lang="en-GB" smtClean="0"/>
              <a:t>‹#›</a:t>
            </a:fld>
            <a:endParaRPr lang="en-GB"/>
          </a:p>
        </p:txBody>
      </p:sp>
      <p:sp>
        <p:nvSpPr>
          <p:cNvPr id="10"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Tree>
    <p:extLst>
      <p:ext uri="{BB962C8B-B14F-4D97-AF65-F5344CB8AC3E}">
        <p14:creationId xmlns:p14="http://schemas.microsoft.com/office/powerpoint/2010/main" val="17250723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Titel 1"/>
          <p:cNvSpPr>
            <a:spLocks noGrp="1"/>
          </p:cNvSpPr>
          <p:nvPr>
            <p:ph type="title"/>
          </p:nvPr>
        </p:nvSpPr>
        <p:spPr>
          <a:xfrm>
            <a:off x="783404" y="365127"/>
            <a:ext cx="10515600" cy="1325563"/>
          </a:xfrm>
        </p:spPr>
        <p:txBody>
          <a:bodyPr/>
          <a:lstStyle/>
          <a:p>
            <a:r>
              <a:rPr lang="nl-NL"/>
              <a:t>Klik om de stijl te bewerken</a:t>
            </a:r>
            <a:endParaRPr lang="nl-BE"/>
          </a:p>
        </p:txBody>
      </p:sp>
    </p:spTree>
    <p:extLst>
      <p:ext uri="{BB962C8B-B14F-4D97-AF65-F5344CB8AC3E}">
        <p14:creationId xmlns:p14="http://schemas.microsoft.com/office/powerpoint/2010/main" val="5601517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456A40-7447-9C43-A953-97D07E9545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AC7A855-084B-C347-9893-7C2141CA89D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918B1A3-D58E-D043-9951-1C92482FFDDF}"/>
              </a:ext>
            </a:extLst>
          </p:cNvPr>
          <p:cNvSpPr>
            <a:spLocks noGrp="1"/>
          </p:cNvSpPr>
          <p:nvPr>
            <p:ph type="sldNum" sz="quarter" idx="12"/>
          </p:nvPr>
        </p:nvSpPr>
        <p:spPr>
          <a:xfrm>
            <a:off x="11730803" y="-264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9CD92E-6002-6343-A43B-55A5CFE7290C}" type="slidenum">
              <a:rPr kumimoji="0" lang="en-US" sz="1200" b="1" i="0" u="none" strike="noStrike" kern="1200" cap="none" spc="0" normalizeH="0" baseline="0" noProof="0" smtClean="0">
                <a:ln>
                  <a:noFill/>
                </a:ln>
                <a:solidFill>
                  <a:prstClr val="white">
                    <a:lumMod val="65000"/>
                  </a:prstClr>
                </a:solidFill>
                <a:effectLst/>
                <a:uLnTx/>
                <a:uFillTx/>
                <a:latin typeface="Suisse Int'l Thin Italic" panose="020B0204000000000000" pitchFamily="34" charset="-78"/>
                <a:ea typeface="+mn-ea"/>
                <a:cs typeface="Suisse Int'l Thin Italic" panose="020B0204000000000000" pitchFamily="34" charset="-7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Suisse Int'l Thin Italic" panose="020B0204000000000000" pitchFamily="34" charset="-78"/>
              <a:ea typeface="+mn-ea"/>
              <a:cs typeface="Suisse Int'l Thin Italic" panose="020B0204000000000000" pitchFamily="34" charset="-78"/>
            </a:endParaRPr>
          </a:p>
        </p:txBody>
      </p:sp>
    </p:spTree>
    <p:extLst>
      <p:ext uri="{BB962C8B-B14F-4D97-AF65-F5344CB8AC3E}">
        <p14:creationId xmlns:p14="http://schemas.microsoft.com/office/powerpoint/2010/main" val="2436251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dirty="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052" name="Picture 4" descr="Closeup shot of a desk globe with a blurred background Free Photo">
            <a:extLst>
              <a:ext uri="{FF2B5EF4-FFF2-40B4-BE49-F238E27FC236}">
                <a16:creationId xmlns:a16="http://schemas.microsoft.com/office/drawing/2014/main" id="{7770D492-6546-6C44-BB9A-D283A6065EB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2228"/>
          <a:stretch/>
        </p:blipFill>
        <p:spPr bwMode="auto">
          <a:xfrm>
            <a:off x="3429001" y="-17291"/>
            <a:ext cx="9154886" cy="694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dirty="0"/>
              <a:t>Click to edit Master title style</a:t>
            </a:r>
            <a:endParaRPr lang="en-NL" dirty="0"/>
          </a:p>
        </p:txBody>
      </p:sp>
    </p:spTree>
    <p:extLst>
      <p:ext uri="{BB962C8B-B14F-4D97-AF65-F5344CB8AC3E}">
        <p14:creationId xmlns:p14="http://schemas.microsoft.com/office/powerpoint/2010/main" val="210721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11027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4052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30500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51172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6">
            <a:extLst>
              <a:ext uri="{FF2B5EF4-FFF2-40B4-BE49-F238E27FC236}">
                <a16:creationId xmlns:a16="http://schemas.microsoft.com/office/drawing/2014/main" id="{1D0F12B8-BD2D-E340-87E8-131F295B47C8}"/>
              </a:ext>
            </a:extLst>
          </p:cNvPr>
          <p:cNvPicPr>
            <a:picLocks noChangeAspect="1"/>
          </p:cNvPicPr>
          <p:nvPr userDrawn="1"/>
        </p:nvPicPr>
        <p:blipFill rotWithShape="1">
          <a:blip r:embed="rId2"/>
          <a:srcRect r="37217"/>
          <a:stretch/>
        </p:blipFill>
        <p:spPr>
          <a:xfrm>
            <a:off x="6409413" y="3328"/>
            <a:ext cx="5782587" cy="6858000"/>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390715"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991417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416919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Why We Use Note-Taking Strategies &amp;amp; How They Help - Banyan Tree">
            <a:extLst>
              <a:ext uri="{FF2B5EF4-FFF2-40B4-BE49-F238E27FC236}">
                <a16:creationId xmlns:a16="http://schemas.microsoft.com/office/drawing/2014/main" id="{CE4B7662-8A91-EC41-BB3E-F5582E0820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854255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745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473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03347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110274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4052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30500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51172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4169193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85210"/>
            <a:ext cx="12192000" cy="5030155"/>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2062285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5" y="951040"/>
            <a:ext cx="12192000" cy="515535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153846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122" name="Picture 2" descr="Teacher and her aspiring pupils Free Photo">
            <a:extLst>
              <a:ext uri="{FF2B5EF4-FFF2-40B4-BE49-F238E27FC236}">
                <a16:creationId xmlns:a16="http://schemas.microsoft.com/office/drawing/2014/main" id="{ED664820-2EC0-A942-8ABF-5F2AD2034C5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761"/>
          <a:stretch/>
        </p:blipFill>
        <p:spPr bwMode="auto">
          <a:xfrm flipH="1">
            <a:off x="-1" y="-2"/>
            <a:ext cx="1222142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976600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6AEC2763-41D7-3144-8EBD-03280AFB82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215584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4110835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481454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850659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505210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410745"/>
          </a:xfrm>
          <a:prstGeom prst="rect">
            <a:avLst/>
          </a:prstGeom>
        </p:spPr>
        <p:txBody>
          <a:bodyPr anchor="ctr"/>
          <a:lstStyle>
            <a:lvl1pPr>
              <a:defRPr b="0" i="0">
                <a:latin typeface="Teodor Bold" pitchFamily="2" charset="0"/>
              </a:defRPr>
            </a:lvl1pPr>
          </a:lstStyle>
          <a:p>
            <a:r>
              <a:rPr lang="en-GB"/>
              <a:t>Click to edit Master title style</a:t>
            </a:r>
            <a:endParaRPr lang="en-NL"/>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803862"/>
            <a:ext cx="11489268" cy="4184215"/>
          </a:xfrm>
          <a:prstGeom prst="rect">
            <a:avLst/>
          </a:prstGeom>
        </p:spPr>
        <p:txBody>
          <a:bodyPr/>
          <a:lstStyle>
            <a:lvl1pPr>
              <a:defRPr sz="2400" b="0" i="0">
                <a:latin typeface="Suisse Int'l Light Italic" panose="020B0304000000000000" pitchFamily="34" charset="-78"/>
                <a:cs typeface="Suisse Int'l Light Italic" panose="020B0304000000000000" pitchFamily="34" charset="-78"/>
              </a:defRPr>
            </a:lvl1pPr>
            <a:lvl2pPr>
              <a:defRPr sz="2000" b="0" i="0">
                <a:latin typeface="Suisse Int'l Light Italic" panose="020B0304000000000000" pitchFamily="34" charset="-78"/>
                <a:cs typeface="Suisse Int'l Light Italic" panose="020B0304000000000000" pitchFamily="34" charset="-78"/>
              </a:defRPr>
            </a:lvl2pPr>
            <a:lvl3pPr>
              <a:defRPr sz="1800" b="0" i="0">
                <a:latin typeface="Suisse Int'l Light Italic" panose="020B0304000000000000" pitchFamily="34" charset="-78"/>
                <a:cs typeface="Suisse Int'l Light Italic" panose="020B0304000000000000" pitchFamily="34" charset="-78"/>
              </a:defRPr>
            </a:lvl3pPr>
            <a:lvl4pPr>
              <a:defRPr sz="1600" b="0" i="0">
                <a:latin typeface="Suisse Int'l Light Italic" panose="020B0304000000000000" pitchFamily="34" charset="-78"/>
                <a:cs typeface="Suisse Int'l Light Italic" panose="020B0304000000000000" pitchFamily="34" charset="-78"/>
              </a:defRPr>
            </a:lvl4pPr>
            <a:lvl5pPr>
              <a:defRPr sz="1600" b="0" i="0">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p:txBody>
          <a:bodyPr/>
          <a:lstStyle>
            <a:lvl1pPr>
              <a:defRPr sz="1200"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mtClean="0"/>
              <a:pPr/>
              <a:t>‹#›</a:t>
            </a:fld>
            <a:endParaRPr lang="en-GB"/>
          </a:p>
        </p:txBody>
      </p:sp>
    </p:spTree>
    <p:extLst>
      <p:ext uri="{BB962C8B-B14F-4D97-AF65-F5344CB8AC3E}">
        <p14:creationId xmlns:p14="http://schemas.microsoft.com/office/powerpoint/2010/main" val="1388995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3" name="Picture 2" descr="A picture containing text, outdoor object&#10;&#10;Description automatically generated">
            <a:extLst>
              <a:ext uri="{FF2B5EF4-FFF2-40B4-BE49-F238E27FC236}">
                <a16:creationId xmlns:a16="http://schemas.microsoft.com/office/drawing/2014/main" id="{9349956D-05DC-D24D-AA82-A433E216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74"/>
          <a:stretch/>
        </p:blipFill>
        <p:spPr>
          <a:xfrm flipH="1">
            <a:off x="-2" y="196595"/>
            <a:ext cx="12200495" cy="6696128"/>
          </a:xfrm>
          <a:prstGeom prst="rect">
            <a:avLst/>
          </a:prstGeom>
        </p:spPr>
      </p:pic>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3"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4712708" y="-466627"/>
            <a:ext cx="6816070" cy="8142514"/>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4370210" y="2496520"/>
            <a:ext cx="7528865"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4370210" y="2320657"/>
            <a:ext cx="2313041"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4379754" y="816891"/>
            <a:ext cx="7516572"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7401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Why We Use Note-Taking Strategies &amp;amp; How They Help - Banyan Tree">
            <a:extLst>
              <a:ext uri="{FF2B5EF4-FFF2-40B4-BE49-F238E27FC236}">
                <a16:creationId xmlns:a16="http://schemas.microsoft.com/office/drawing/2014/main" id="{CE4B7662-8A91-EC41-BB3E-F5582E0820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583217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122" name="Picture 2" descr="Teacher and her aspiring pupils Free Photo">
            <a:extLst>
              <a:ext uri="{FF2B5EF4-FFF2-40B4-BE49-F238E27FC236}">
                <a16:creationId xmlns:a16="http://schemas.microsoft.com/office/drawing/2014/main" id="{ED664820-2EC0-A942-8ABF-5F2AD2034C5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761"/>
          <a:stretch/>
        </p:blipFill>
        <p:spPr bwMode="auto">
          <a:xfrm flipH="1">
            <a:off x="-1" y="-2"/>
            <a:ext cx="1222142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21265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0" name="Picture 2" descr="Scaffolding (1926.451) | 2020-01-01 | ISHN">
            <a:extLst>
              <a:ext uri="{FF2B5EF4-FFF2-40B4-BE49-F238E27FC236}">
                <a16:creationId xmlns:a16="http://schemas.microsoft.com/office/drawing/2014/main" id="{F9A1FF71-4233-3441-A729-13CC091A274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274"/>
          <a:stretch/>
        </p:blipFill>
        <p:spPr bwMode="auto">
          <a:xfrm>
            <a:off x="-42319" y="1"/>
            <a:ext cx="122343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20461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0" name="Picture 2" descr="Scaffolding (1926.451) | 2020-01-01 | ISHN">
            <a:extLst>
              <a:ext uri="{FF2B5EF4-FFF2-40B4-BE49-F238E27FC236}">
                <a16:creationId xmlns:a16="http://schemas.microsoft.com/office/drawing/2014/main" id="{F9A1FF71-4233-3441-A729-13CC091A274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274"/>
          <a:stretch/>
        </p:blipFill>
        <p:spPr bwMode="auto">
          <a:xfrm>
            <a:off x="-42319" y="1"/>
            <a:ext cx="122343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25748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2" descr="How To Teach Higher-order Thinking (and Why It Matters)">
            <a:extLst>
              <a:ext uri="{FF2B5EF4-FFF2-40B4-BE49-F238E27FC236}">
                <a16:creationId xmlns:a16="http://schemas.microsoft.com/office/drawing/2014/main" id="{FEEE8D6D-4245-8242-B43F-7DF0CBD999A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26" t="2051" r="2551" b="6773"/>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756856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026" name="Picture 2" descr="Book in library with open textbook Free Photo">
            <a:extLst>
              <a:ext uri="{FF2B5EF4-FFF2-40B4-BE49-F238E27FC236}">
                <a16:creationId xmlns:a16="http://schemas.microsoft.com/office/drawing/2014/main" id="{9A9E9E6F-1D79-5243-8F2F-141E887F99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76168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076" name="Picture 4" descr="School classroom in blur background without young student; blurry view of elementary class room no kid or teacher with chairs and tables in campus. vintage effect style pictures. Free Photo">
            <a:extLst>
              <a:ext uri="{FF2B5EF4-FFF2-40B4-BE49-F238E27FC236}">
                <a16:creationId xmlns:a16="http://schemas.microsoft.com/office/drawing/2014/main" id="{BF4C1A6B-4BFE-A940-8C12-561707139A2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2"/>
            <a:ext cx="12188952"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798067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8" name="Picture 7" descr="A picture containing reptile, dark, jellyfish, hydrozoan&#10;&#10;Description automatically generated">
            <a:extLst>
              <a:ext uri="{FF2B5EF4-FFF2-40B4-BE49-F238E27FC236}">
                <a16:creationId xmlns:a16="http://schemas.microsoft.com/office/drawing/2014/main" id="{69034EC3-8AED-8E40-98AC-75EA22A791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03" b="14711"/>
          <a:stretch/>
        </p:blipFill>
        <p:spPr>
          <a:xfrm>
            <a:off x="-1525" y="-65777"/>
            <a:ext cx="12419667" cy="6923777"/>
          </a:xfrm>
          <a:prstGeom prst="rect">
            <a:avLst/>
          </a:prstGeom>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659165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3824150" y="-2713148"/>
            <a:ext cx="4543699" cy="11744077"/>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816241" y="3078499"/>
            <a:ext cx="11229985" cy="2109192"/>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816241" y="2888927"/>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816241" y="1427259"/>
            <a:ext cx="11118667"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
        <p:nvSpPr>
          <p:cNvPr id="4" name="Rectangle 3">
            <a:extLst>
              <a:ext uri="{FF2B5EF4-FFF2-40B4-BE49-F238E27FC236}">
                <a16:creationId xmlns:a16="http://schemas.microsoft.com/office/drawing/2014/main" id="{8CC707A7-504A-D445-9033-892F5856E78D}"/>
              </a:ext>
            </a:extLst>
          </p:cNvPr>
          <p:cNvSpPr/>
          <p:nvPr userDrawn="1"/>
        </p:nvSpPr>
        <p:spPr>
          <a:xfrm>
            <a:off x="223961" y="887041"/>
            <a:ext cx="276971" cy="4543700"/>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80779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7351C-983D-1B4C-8836-4E014E56CDDE}"/>
              </a:ext>
            </a:extLst>
          </p:cNvPr>
          <p:cNvSpPr/>
          <p:nvPr userDrawn="1"/>
        </p:nvSpPr>
        <p:spPr>
          <a:xfrm>
            <a:off x="0" y="0"/>
            <a:ext cx="12192000" cy="6858000"/>
          </a:xfrm>
          <a:prstGeom prst="rect">
            <a:avLst/>
          </a:prstGeom>
          <a:solidFill>
            <a:srgbClr val="000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Content Placeholder 4">
            <a:extLst>
              <a:ext uri="{FF2B5EF4-FFF2-40B4-BE49-F238E27FC236}">
                <a16:creationId xmlns:a16="http://schemas.microsoft.com/office/drawing/2014/main" id="{BE8852C7-1D41-6F45-8ECF-813F4AD90FAE}"/>
              </a:ext>
            </a:extLst>
          </p:cNvPr>
          <p:cNvSpPr>
            <a:spLocks noGrp="1"/>
          </p:cNvSpPr>
          <p:nvPr>
            <p:ph sz="quarter" idx="11"/>
          </p:nvPr>
        </p:nvSpPr>
        <p:spPr>
          <a:xfrm>
            <a:off x="536666" y="3328870"/>
            <a:ext cx="11118667" cy="2109192"/>
          </a:xfrm>
          <a:prstGeom prst="rect">
            <a:avLst/>
          </a:prstGeom>
        </p:spPr>
        <p:txBody>
          <a:bodyPr/>
          <a:lstStyle>
            <a:lvl1pPr algn="ctr">
              <a:defRPr sz="2400" b="0" i="0">
                <a:solidFill>
                  <a:schemeClr val="bg1"/>
                </a:solidFill>
                <a:latin typeface="Suisse Int'l Light Italic" panose="020B0304000000000000" pitchFamily="34" charset="-78"/>
                <a:cs typeface="Suisse Int'l Light Italic" panose="020B0304000000000000" pitchFamily="34" charset="-78"/>
              </a:defRPr>
            </a:lvl1pPr>
            <a:lvl2pPr algn="ctr">
              <a:defRPr sz="2000" b="0" i="0">
                <a:solidFill>
                  <a:schemeClr val="bg1"/>
                </a:solidFill>
                <a:latin typeface="Suisse Int'l Light Italic" panose="020B0304000000000000" pitchFamily="34" charset="-78"/>
                <a:cs typeface="Suisse Int'l Light Italic" panose="020B0304000000000000" pitchFamily="34" charset="-78"/>
              </a:defRPr>
            </a:lvl2pPr>
            <a:lvl3pPr algn="ctr">
              <a:defRPr sz="1800" b="0" i="0">
                <a:solidFill>
                  <a:schemeClr val="bg1"/>
                </a:solidFill>
                <a:latin typeface="Suisse Int'l Light Italic" panose="020B0304000000000000" pitchFamily="34" charset="-78"/>
                <a:cs typeface="Suisse Int'l Light Italic" panose="020B0304000000000000" pitchFamily="34" charset="-78"/>
              </a:defRPr>
            </a:lvl3pPr>
            <a:lvl4pPr algn="ctr">
              <a:defRPr sz="1600" b="0" i="0">
                <a:solidFill>
                  <a:schemeClr val="bg1"/>
                </a:solidFill>
                <a:latin typeface="Suisse Int'l Light Italic" panose="020B0304000000000000" pitchFamily="34" charset="-78"/>
                <a:cs typeface="Suisse Int'l Light Italic" panose="020B0304000000000000" pitchFamily="34" charset="-78"/>
              </a:defRPr>
            </a:lvl4pPr>
            <a:lvl5pPr algn="ct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9" name="Straight Connector 8">
            <a:extLst>
              <a:ext uri="{FF2B5EF4-FFF2-40B4-BE49-F238E27FC236}">
                <a16:creationId xmlns:a16="http://schemas.microsoft.com/office/drawing/2014/main" id="{8C6DDA81-1E5D-044B-B4E3-D07146B0ADA4}"/>
              </a:ext>
            </a:extLst>
          </p:cNvPr>
          <p:cNvCxnSpPr>
            <a:cxnSpLocks/>
          </p:cNvCxnSpPr>
          <p:nvPr userDrawn="1"/>
        </p:nvCxnSpPr>
        <p:spPr>
          <a:xfrm>
            <a:off x="5141323" y="3161069"/>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0" name="Title 11">
            <a:extLst>
              <a:ext uri="{FF2B5EF4-FFF2-40B4-BE49-F238E27FC236}">
                <a16:creationId xmlns:a16="http://schemas.microsoft.com/office/drawing/2014/main" id="{98F4BCE4-72D7-D24F-A172-0A16E6DA7FA2}"/>
              </a:ext>
            </a:extLst>
          </p:cNvPr>
          <p:cNvSpPr>
            <a:spLocks noGrp="1"/>
          </p:cNvSpPr>
          <p:nvPr>
            <p:ph type="title"/>
          </p:nvPr>
        </p:nvSpPr>
        <p:spPr>
          <a:xfrm>
            <a:off x="536666" y="1677630"/>
            <a:ext cx="11118667" cy="1325563"/>
          </a:xfrm>
          <a:prstGeom prst="rect">
            <a:avLst/>
          </a:prstGeom>
        </p:spPr>
        <p:txBody>
          <a:bodyPr anchor="b"/>
          <a:lstStyle>
            <a:lvl1pPr algn="ct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337873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65498"/>
            <a:ext cx="12192000" cy="69234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65498"/>
            <a:ext cx="6391701" cy="698899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194185" y="3086099"/>
            <a:ext cx="5845323" cy="2549359"/>
          </a:xfrm>
          <a:prstGeom prst="rect">
            <a:avLst/>
          </a:prstGeom>
        </p:spPr>
        <p:txBody>
          <a:bodyPr/>
          <a:lstStyle>
            <a:lvl1pPr marL="0" indent="0">
              <a:buFont typeface="Arial" panose="020B0604020202020204" pitchFamily="34" charset="0"/>
              <a:buNone/>
              <a:defRPr sz="2400" b="0" i="0">
                <a:solidFill>
                  <a:schemeClr val="bg1"/>
                </a:solidFill>
                <a:latin typeface="Suisse Int'l Light Italic" panose="020B0304000000000000" pitchFamily="34" charset="-78"/>
                <a:cs typeface="Suisse Int'l Light Italic" panose="020B0304000000000000" pitchFamily="34" charset="-78"/>
              </a:defRPr>
            </a:lvl1pPr>
            <a:lvl2pPr marL="457200" indent="0">
              <a:buNone/>
              <a:defRPr sz="2000" b="0" i="0">
                <a:solidFill>
                  <a:schemeClr val="bg1"/>
                </a:solidFill>
                <a:latin typeface="Suisse Int'l Light Italic" panose="020B0304000000000000" pitchFamily="34" charset="-78"/>
                <a:cs typeface="Suisse Int'l Light Italic" panose="020B0304000000000000" pitchFamily="34" charset="-78"/>
              </a:defRPr>
            </a:lvl2pPr>
            <a:lvl3pPr marL="914400" indent="0">
              <a:buNone/>
              <a:defRPr sz="1800" b="0" i="0">
                <a:solidFill>
                  <a:schemeClr val="bg1"/>
                </a:solidFill>
                <a:latin typeface="Suisse Int'l Light Italic" panose="020B0304000000000000" pitchFamily="34" charset="-78"/>
                <a:cs typeface="Suisse Int'l Light Italic" panose="020B0304000000000000" pitchFamily="34" charset="-78"/>
              </a:defRPr>
            </a:lvl3pPr>
            <a:lvl4pPr marL="1371600" indent="0">
              <a:buNone/>
              <a:defRPr sz="1600" b="0" i="0">
                <a:solidFill>
                  <a:schemeClr val="bg1"/>
                </a:solidFill>
                <a:latin typeface="Suisse Int'l Light Italic" panose="020B0304000000000000" pitchFamily="34" charset="-78"/>
                <a:cs typeface="Suisse Int'l Light Italic" panose="020B0304000000000000" pitchFamily="34" charset="-78"/>
              </a:defRPr>
            </a:lvl4pPr>
            <a:lvl5pPr marL="1828800" indent="0">
              <a:buNone/>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09800" y="2875995"/>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194186" y="1604801"/>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
        <p:nvSpPr>
          <p:cNvPr id="8" name="Picture Placeholder 7">
            <a:extLst>
              <a:ext uri="{FF2B5EF4-FFF2-40B4-BE49-F238E27FC236}">
                <a16:creationId xmlns:a16="http://schemas.microsoft.com/office/drawing/2014/main" id="{B47A8702-2787-D240-8414-E194A037D0CC}"/>
              </a:ext>
            </a:extLst>
          </p:cNvPr>
          <p:cNvSpPr>
            <a:spLocks noGrp="1"/>
          </p:cNvSpPr>
          <p:nvPr>
            <p:ph type="pic" sz="quarter" idx="12"/>
          </p:nvPr>
        </p:nvSpPr>
        <p:spPr>
          <a:xfrm>
            <a:off x="6391700" y="-65499"/>
            <a:ext cx="5800299" cy="6923497"/>
          </a:xfrm>
          <a:prstGeom prst="rect">
            <a:avLst/>
          </a:prstGeom>
        </p:spPr>
        <p:txBody>
          <a:bodyPr/>
          <a:lstStyle/>
          <a:p>
            <a:endParaRPr lang="en-NL"/>
          </a:p>
        </p:txBody>
      </p:sp>
      <p:sp>
        <p:nvSpPr>
          <p:cNvPr id="12" name="Rectangle 11">
            <a:extLst>
              <a:ext uri="{FF2B5EF4-FFF2-40B4-BE49-F238E27FC236}">
                <a16:creationId xmlns:a16="http://schemas.microsoft.com/office/drawing/2014/main" id="{98986FAA-9F13-B54F-B84F-5082B4EE0DE4}"/>
              </a:ext>
            </a:extLst>
          </p:cNvPr>
          <p:cNvSpPr/>
          <p:nvPr userDrawn="1"/>
        </p:nvSpPr>
        <p:spPr>
          <a:xfrm>
            <a:off x="6400547" y="-65502"/>
            <a:ext cx="1091820" cy="6923497"/>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29511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60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746558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5201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2" descr="How To Teach Higher-order Thinking (and Why It Matters)">
            <a:extLst>
              <a:ext uri="{FF2B5EF4-FFF2-40B4-BE49-F238E27FC236}">
                <a16:creationId xmlns:a16="http://schemas.microsoft.com/office/drawing/2014/main" id="{FEEE8D6D-4245-8242-B43F-7DF0CBD999A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26" t="2051" r="2551" b="6773"/>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574515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087419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139372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728583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3126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6">
            <a:extLst>
              <a:ext uri="{FF2B5EF4-FFF2-40B4-BE49-F238E27FC236}">
                <a16:creationId xmlns:a16="http://schemas.microsoft.com/office/drawing/2014/main" id="{1D0F12B8-BD2D-E340-87E8-131F295B47C8}"/>
              </a:ext>
            </a:extLst>
          </p:cNvPr>
          <p:cNvPicPr>
            <a:picLocks noChangeAspect="1"/>
          </p:cNvPicPr>
          <p:nvPr userDrawn="1"/>
        </p:nvPicPr>
        <p:blipFill rotWithShape="1">
          <a:blip r:embed="rId2"/>
          <a:srcRect r="37217"/>
          <a:stretch/>
        </p:blipFill>
        <p:spPr>
          <a:xfrm>
            <a:off x="6409413" y="3328"/>
            <a:ext cx="5782587" cy="6858000"/>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390715"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268757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2061552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337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814011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04830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763246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026" name="Picture 2" descr="Book in library with open textbook Free Photo">
            <a:extLst>
              <a:ext uri="{FF2B5EF4-FFF2-40B4-BE49-F238E27FC236}">
                <a16:creationId xmlns:a16="http://schemas.microsoft.com/office/drawing/2014/main" id="{9A9E9E6F-1D79-5243-8F2F-141E887F99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613236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315447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864446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3451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22081452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85210"/>
            <a:ext cx="12192000" cy="5030155"/>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945824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5" name="Picture 4">
            <a:extLst>
              <a:ext uri="{FF2B5EF4-FFF2-40B4-BE49-F238E27FC236}">
                <a16:creationId xmlns:a16="http://schemas.microsoft.com/office/drawing/2014/main" id="{AAA4CCA2-22DB-9845-8A0D-0C4AA4A7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5" y="951040"/>
            <a:ext cx="12192000" cy="515535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2784689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6AEC2763-41D7-3144-8EBD-03280AFB82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2538532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893214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2135335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146826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076" name="Picture 4" descr="School classroom in blur background without young student; blurry view of elementary class room no kid or teacher with chairs and tables in campus. vintage effect style pictures. Free Photo">
            <a:extLst>
              <a:ext uri="{FF2B5EF4-FFF2-40B4-BE49-F238E27FC236}">
                <a16:creationId xmlns:a16="http://schemas.microsoft.com/office/drawing/2014/main" id="{BF4C1A6B-4BFE-A940-8C12-561707139A2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2"/>
            <a:ext cx="12188952"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035895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7" name="TextBox 6">
            <a:extLst>
              <a:ext uri="{FF2B5EF4-FFF2-40B4-BE49-F238E27FC236}">
                <a16:creationId xmlns:a16="http://schemas.microsoft.com/office/drawing/2014/main" id="{19D0F38E-8904-8E4D-B2FC-C03AA092DEA8}"/>
              </a:ext>
            </a:extLst>
          </p:cNvPr>
          <p:cNvSpPr txBox="1"/>
          <p:nvPr userDrawn="1"/>
        </p:nvSpPr>
        <p:spPr>
          <a:xfrm>
            <a:off x="0" y="477078"/>
            <a:ext cx="12192000" cy="6446420"/>
          </a:xfrm>
          <a:prstGeom prst="rect">
            <a:avLst/>
          </a:prstGeom>
          <a:solidFill>
            <a:srgbClr val="FAF9F8"/>
          </a:solidFill>
        </p:spPr>
        <p:txBody>
          <a:bodyPr wrap="square" rtlCol="0">
            <a:spAutoFit/>
          </a:bodyPr>
          <a:lstStyle/>
          <a:p>
            <a:endParaRPr lang="en-NL"/>
          </a:p>
        </p:txBody>
      </p:sp>
      <p:pic>
        <p:nvPicPr>
          <p:cNvPr id="3" name="Picture 2">
            <a:extLst>
              <a:ext uri="{FF2B5EF4-FFF2-40B4-BE49-F238E27FC236}">
                <a16:creationId xmlns:a16="http://schemas.microsoft.com/office/drawing/2014/main" id="{6AEC2763-41D7-3144-8EBD-03280AFB82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8496" y="926003"/>
            <a:ext cx="12200495" cy="5390561"/>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516483" y="387522"/>
            <a:ext cx="6816070" cy="6446420"/>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1053188" y="2624026"/>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1053188" y="2448163"/>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1062732" y="944397"/>
            <a:ext cx="5835779"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609784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8200" y="214132"/>
            <a:ext cx="10515600" cy="1325563"/>
          </a:xfrm>
        </p:spPr>
        <p:txBody>
          <a:bodyPr/>
          <a:lstStyle/>
          <a:p>
            <a:r>
              <a:rPr lang="nl-NL"/>
              <a:t>Klik om de stijl te bewerken</a:t>
            </a:r>
            <a:endParaRPr lang="en-GB"/>
          </a:p>
        </p:txBody>
      </p:sp>
      <p:sp>
        <p:nvSpPr>
          <p:cNvPr id="3" name="Tijdelijke aanduiding voor inhoud 2"/>
          <p:cNvSpPr>
            <a:spLocks noGrp="1"/>
          </p:cNvSpPr>
          <p:nvPr>
            <p:ph idx="1"/>
          </p:nvPr>
        </p:nvSpPr>
        <p:spPr>
          <a:xfrm>
            <a:off x="3152274" y="1539695"/>
            <a:ext cx="8658726" cy="481665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D4AAF823-AC9F-463B-A8F6-9FF9AF212515}" type="datetime1">
              <a:rPr lang="en-GB" smtClean="0"/>
              <a:t>13/06/2022</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7C689FBA-B1A7-4620-9787-015929BEFF2D}" type="slidenum">
              <a:rPr lang="en-GB" smtClean="0"/>
              <a:t>‹#›</a:t>
            </a:fld>
            <a:endParaRPr lang="en-GB"/>
          </a:p>
        </p:txBody>
      </p:sp>
      <p:sp>
        <p:nvSpPr>
          <p:cNvPr id="7" name="TextBox 6"/>
          <p:cNvSpPr txBox="1"/>
          <p:nvPr userDrawn="1"/>
        </p:nvSpPr>
        <p:spPr>
          <a:xfrm>
            <a:off x="6249880" y="-23969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20964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325563"/>
          </a:xfrm>
          <a:prstGeom prst="rect">
            <a:avLst/>
          </a:prstGeom>
        </p:spPr>
        <p:txBody>
          <a:bodyPr anchor="b"/>
          <a:lstStyle>
            <a:lvl1pPr>
              <a:defRPr b="1" i="0">
                <a:latin typeface="Teodor Bold" pitchFamily="2" charset="0"/>
              </a:defRPr>
            </a:lvl1pPr>
          </a:lstStyle>
          <a:p>
            <a:r>
              <a:rPr lang="en-GB"/>
              <a:t>Click to edit Master title style</a:t>
            </a:r>
            <a:endParaRPr lang="en-NL"/>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644147"/>
            <a:ext cx="11489268" cy="4343930"/>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vl2pPr>
              <a:defRPr b="0" i="0">
                <a:latin typeface="Suisse Int'l Light Italic" panose="020B0304000000000000" pitchFamily="34" charset="-78"/>
                <a:cs typeface="Suisse Int'l Light Italic" panose="020B0304000000000000" pitchFamily="34" charset="-78"/>
              </a:defRPr>
            </a:lvl2pPr>
            <a:lvl3pPr>
              <a:defRPr b="0" i="0">
                <a:latin typeface="Suisse Int'l Light Italic" panose="020B0304000000000000" pitchFamily="34" charset="-78"/>
                <a:cs typeface="Suisse Int'l Light Italic" panose="020B0304000000000000" pitchFamily="34" charset="-78"/>
              </a:defRPr>
            </a:lvl3pPr>
            <a:lvl4pPr>
              <a:defRPr b="0" i="0">
                <a:latin typeface="Suisse Int'l Light Italic" panose="020B0304000000000000" pitchFamily="34" charset="-78"/>
                <a:cs typeface="Suisse Int'l Light Italic" panose="020B0304000000000000" pitchFamily="34" charset="-78"/>
              </a:defRPr>
            </a:lvl4pPr>
            <a:lvl5pPr>
              <a:defRPr b="0" i="0">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Tree>
    <p:extLst>
      <p:ext uri="{BB962C8B-B14F-4D97-AF65-F5344CB8AC3E}">
        <p14:creationId xmlns:p14="http://schemas.microsoft.com/office/powerpoint/2010/main" val="205340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BB0002-981D-C64B-9181-E7F3BD091C14}"/>
              </a:ext>
            </a:extLst>
          </p:cNvPr>
          <p:cNvSpPr>
            <a:spLocks noGrp="1"/>
          </p:cNvSpPr>
          <p:nvPr>
            <p:ph type="title"/>
          </p:nvPr>
        </p:nvSpPr>
        <p:spPr>
          <a:xfrm>
            <a:off x="347132" y="210236"/>
            <a:ext cx="11489268" cy="1410745"/>
          </a:xfrm>
          <a:prstGeom prst="rect">
            <a:avLst/>
          </a:prstGeom>
        </p:spPr>
        <p:txBody>
          <a:bodyPr anchor="ctr"/>
          <a:lstStyle>
            <a:lvl1pPr>
              <a:defRPr b="1" i="0">
                <a:latin typeface="Ubuntu" panose="020B0504030602030204" pitchFamily="34" charset="0"/>
              </a:defRPr>
            </a:lvl1pPr>
          </a:lstStyle>
          <a:p>
            <a:r>
              <a:rPr lang="en-GB" dirty="0"/>
              <a:t>Click to edit Master title style</a:t>
            </a:r>
            <a:endParaRPr lang="en-NL" dirty="0"/>
          </a:p>
        </p:txBody>
      </p:sp>
      <p:sp>
        <p:nvSpPr>
          <p:cNvPr id="9" name="Content Placeholder 4">
            <a:extLst>
              <a:ext uri="{FF2B5EF4-FFF2-40B4-BE49-F238E27FC236}">
                <a16:creationId xmlns:a16="http://schemas.microsoft.com/office/drawing/2014/main" id="{01DD7DBD-77C0-9D4E-A01C-F70108AEFEAB}"/>
              </a:ext>
            </a:extLst>
          </p:cNvPr>
          <p:cNvSpPr>
            <a:spLocks noGrp="1"/>
          </p:cNvSpPr>
          <p:nvPr>
            <p:ph sz="quarter" idx="11"/>
          </p:nvPr>
        </p:nvSpPr>
        <p:spPr>
          <a:xfrm>
            <a:off x="347132" y="1803862"/>
            <a:ext cx="11489268" cy="4184215"/>
          </a:xfrm>
          <a:prstGeom prst="rect">
            <a:avLst/>
          </a:prstGeom>
        </p:spPr>
        <p:txBody>
          <a:bodyPr/>
          <a:lstStyle>
            <a:lvl1pPr>
              <a:defRPr sz="2400" b="0" i="0">
                <a:latin typeface="Ubuntu" panose="020B0504030602030204" pitchFamily="34" charset="0"/>
                <a:cs typeface="Suisse Int'l Light Italic" panose="020B0304000000000000" pitchFamily="34" charset="-78"/>
              </a:defRPr>
            </a:lvl1pPr>
            <a:lvl2pPr>
              <a:defRPr sz="2000" b="0" i="0">
                <a:latin typeface="Ubuntu" panose="020B0504030602030204" pitchFamily="34" charset="0"/>
                <a:cs typeface="Suisse Int'l Light Italic" panose="020B0304000000000000" pitchFamily="34" charset="-78"/>
              </a:defRPr>
            </a:lvl2pPr>
            <a:lvl3pPr>
              <a:defRPr sz="1800" b="0" i="0">
                <a:latin typeface="Ubuntu" panose="020B0504030602030204" pitchFamily="34" charset="0"/>
                <a:cs typeface="Suisse Int'l Light Italic" panose="020B0304000000000000" pitchFamily="34" charset="-78"/>
              </a:defRPr>
            </a:lvl3pPr>
            <a:lvl4pPr>
              <a:defRPr sz="1600" b="0" i="0">
                <a:latin typeface="Ubuntu" panose="020B0504030602030204" pitchFamily="34" charset="0"/>
                <a:cs typeface="Suisse Int'l Light Italic" panose="020B0304000000000000" pitchFamily="34" charset="-78"/>
              </a:defRPr>
            </a:lvl4pPr>
            <a:lvl5pPr>
              <a:defRPr sz="1600" b="0" i="0">
                <a:latin typeface="Ubuntu" panose="020B0504030602030204" pitchFamily="34" charset="0"/>
                <a:cs typeface="Suisse Int'l Light Italic" panose="020B0304000000000000" pitchFamily="34" charset="-7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Slide Number Placeholder 5">
            <a:extLst>
              <a:ext uri="{FF2B5EF4-FFF2-40B4-BE49-F238E27FC236}">
                <a16:creationId xmlns:a16="http://schemas.microsoft.com/office/drawing/2014/main" id="{73993C52-F6C4-F048-912A-11A0F9A0D627}"/>
              </a:ext>
            </a:extLst>
          </p:cNvPr>
          <p:cNvSpPr>
            <a:spLocks noGrp="1"/>
          </p:cNvSpPr>
          <p:nvPr>
            <p:ph type="sldNum" sz="quarter" idx="12"/>
          </p:nvPr>
        </p:nvSpPr>
        <p:spPr>
          <a:xfrm>
            <a:off x="11754656" y="29163"/>
            <a:ext cx="2743200" cy="365125"/>
          </a:xfrm>
          <a:prstGeom prst="rect">
            <a:avLst/>
          </a:prstGeom>
        </p:spPr>
        <p:txBody>
          <a:bodyPr/>
          <a:lstStyle>
            <a:lvl1pPr>
              <a:defRPr sz="1400" b="0" i="0">
                <a:solidFill>
                  <a:schemeClr val="bg1"/>
                </a:solidFill>
                <a:latin typeface="Suisse Int'l Light Italic" panose="020B0304000000000000" pitchFamily="34" charset="-78"/>
                <a:cs typeface="Suisse Int'l Light Italic" panose="020B0304000000000000" pitchFamily="34" charset="-78"/>
              </a:defRPr>
            </a:lvl1pPr>
          </a:lstStyle>
          <a:p>
            <a:fld id="{7C689FBA-B1A7-4620-9787-015929BEFF2D}" type="slidenum">
              <a:rPr lang="en-GB" smtClean="0"/>
              <a:pPr/>
              <a:t>‹#›</a:t>
            </a:fld>
            <a:endParaRPr lang="en-GB" dirty="0"/>
          </a:p>
        </p:txBody>
      </p:sp>
    </p:spTree>
    <p:extLst>
      <p:ext uri="{BB962C8B-B14F-4D97-AF65-F5344CB8AC3E}">
        <p14:creationId xmlns:p14="http://schemas.microsoft.com/office/powerpoint/2010/main" val="1370930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TANDAARD -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AE6-F845-5142-A8F1-982E04915B3D}"/>
              </a:ext>
            </a:extLst>
          </p:cNvPr>
          <p:cNvSpPr>
            <a:spLocks noGrp="1"/>
          </p:cNvSpPr>
          <p:nvPr>
            <p:ph type="title"/>
          </p:nvPr>
        </p:nvSpPr>
        <p:spPr>
          <a:xfrm>
            <a:off x="347132" y="210236"/>
            <a:ext cx="11489268" cy="1410745"/>
          </a:xfrm>
          <a:prstGeom prst="rect">
            <a:avLst/>
          </a:prstGeom>
        </p:spPr>
        <p:txBody>
          <a:bodyPr anchor="ctr"/>
          <a:lstStyle>
            <a:lvl1pPr>
              <a:defRPr b="0" i="0">
                <a:latin typeface="Teodor Bold" pitchFamily="2" charset="0"/>
              </a:defRPr>
            </a:lvl1pPr>
          </a:lstStyle>
          <a:p>
            <a:r>
              <a:rPr lang="en-GB"/>
              <a:t>Click to edit Master title style</a:t>
            </a:r>
            <a:endParaRPr lang="en-NL"/>
          </a:p>
        </p:txBody>
      </p:sp>
      <p:sp>
        <p:nvSpPr>
          <p:cNvPr id="5" name="Content Placeholder 4">
            <a:extLst>
              <a:ext uri="{FF2B5EF4-FFF2-40B4-BE49-F238E27FC236}">
                <a16:creationId xmlns:a16="http://schemas.microsoft.com/office/drawing/2014/main" id="{AB360AC1-0ECD-EB4B-88FF-78193868F631}"/>
              </a:ext>
            </a:extLst>
          </p:cNvPr>
          <p:cNvSpPr>
            <a:spLocks noGrp="1"/>
          </p:cNvSpPr>
          <p:nvPr>
            <p:ph sz="quarter" idx="11"/>
          </p:nvPr>
        </p:nvSpPr>
        <p:spPr>
          <a:xfrm>
            <a:off x="347132" y="1803862"/>
            <a:ext cx="11489268" cy="4184215"/>
          </a:xfrm>
          <a:prstGeom prst="rect">
            <a:avLst/>
          </a:prstGeom>
        </p:spPr>
        <p:txBody>
          <a:bodyPr/>
          <a:lstStyle>
            <a:lvl1pPr>
              <a:defRPr sz="2400" b="0" i="0">
                <a:latin typeface="Suisse Int'l Light Italic" panose="020B0304000000000000" pitchFamily="34" charset="-78"/>
                <a:cs typeface="Suisse Int'l Light Italic" panose="020B0304000000000000" pitchFamily="34" charset="-78"/>
              </a:defRPr>
            </a:lvl1pPr>
            <a:lvl2pPr>
              <a:defRPr sz="2000" b="0" i="0">
                <a:latin typeface="Suisse Int'l Light Italic" panose="020B0304000000000000" pitchFamily="34" charset="-78"/>
                <a:cs typeface="Suisse Int'l Light Italic" panose="020B0304000000000000" pitchFamily="34" charset="-78"/>
              </a:defRPr>
            </a:lvl2pPr>
            <a:lvl3pPr>
              <a:defRPr sz="1800" b="0" i="0">
                <a:latin typeface="Suisse Int'l Light Italic" panose="020B0304000000000000" pitchFamily="34" charset="-78"/>
                <a:cs typeface="Suisse Int'l Light Italic" panose="020B0304000000000000" pitchFamily="34" charset="-78"/>
              </a:defRPr>
            </a:lvl3pPr>
            <a:lvl4pPr>
              <a:defRPr sz="1600" b="0" i="0">
                <a:latin typeface="Suisse Int'l Light Italic" panose="020B0304000000000000" pitchFamily="34" charset="-78"/>
                <a:cs typeface="Suisse Int'l Light Italic" panose="020B0304000000000000" pitchFamily="34" charset="-78"/>
              </a:defRPr>
            </a:lvl4pPr>
            <a:lvl5pPr>
              <a:defRPr sz="1600" b="0" i="0">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Slide Number Placeholder 5">
            <a:extLst>
              <a:ext uri="{FF2B5EF4-FFF2-40B4-BE49-F238E27FC236}">
                <a16:creationId xmlns:a16="http://schemas.microsoft.com/office/drawing/2014/main" id="{330AA533-E04C-7945-884A-7989B3E5F7AC}"/>
              </a:ext>
            </a:extLst>
          </p:cNvPr>
          <p:cNvSpPr>
            <a:spLocks noGrp="1"/>
          </p:cNvSpPr>
          <p:nvPr>
            <p:ph type="sldNum" sz="quarter" idx="12"/>
          </p:nvPr>
        </p:nvSpPr>
        <p:spPr/>
        <p:txBody>
          <a:bodyPr/>
          <a:lstStyle>
            <a:lvl1pPr>
              <a:defRPr sz="1200"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mtClean="0"/>
              <a:pPr/>
              <a:t>‹#›</a:t>
            </a:fld>
            <a:endParaRPr lang="en-GB"/>
          </a:p>
        </p:txBody>
      </p:sp>
    </p:spTree>
    <p:extLst>
      <p:ext uri="{BB962C8B-B14F-4D97-AF65-F5344CB8AC3E}">
        <p14:creationId xmlns:p14="http://schemas.microsoft.com/office/powerpoint/2010/main" val="2759302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STANDAARD">
    <p:spTree>
      <p:nvGrpSpPr>
        <p:cNvPr id="1" name=""/>
        <p:cNvGrpSpPr/>
        <p:nvPr/>
      </p:nvGrpSpPr>
      <p:grpSpPr>
        <a:xfrm>
          <a:off x="0" y="0"/>
          <a:ext cx="0" cy="0"/>
          <a:chOff x="0" y="0"/>
          <a:chExt cx="0" cy="0"/>
        </a:xfrm>
      </p:grpSpPr>
      <p:pic>
        <p:nvPicPr>
          <p:cNvPr id="3" name="Picture 2" descr="A picture containing outdoor, sky, river, surrounded&#10;&#10;Description automatically generated">
            <a:extLst>
              <a:ext uri="{FF2B5EF4-FFF2-40B4-BE49-F238E27FC236}">
                <a16:creationId xmlns:a16="http://schemas.microsoft.com/office/drawing/2014/main" id="{1895A695-67D4-134D-A650-165565B23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8491"/>
            <a:ext cx="12192000" cy="5702574"/>
          </a:xfrm>
          <a:prstGeom prst="rect">
            <a:avLst/>
          </a:prstGeom>
        </p:spPr>
      </p:pic>
      <p:sp>
        <p:nvSpPr>
          <p:cNvPr id="15" name="Rectangle 14">
            <a:extLst>
              <a:ext uri="{FF2B5EF4-FFF2-40B4-BE49-F238E27FC236}">
                <a16:creationId xmlns:a16="http://schemas.microsoft.com/office/drawing/2014/main" id="{53B2FDA0-AFCE-6F47-9A32-C611A90CDEF2}"/>
              </a:ext>
            </a:extLst>
          </p:cNvPr>
          <p:cNvSpPr/>
          <p:nvPr userDrawn="1"/>
        </p:nvSpPr>
        <p:spPr>
          <a:xfrm>
            <a:off x="0" y="-68094"/>
            <a:ext cx="12192000" cy="7029159"/>
          </a:xfrm>
          <a:prstGeom prst="rect">
            <a:avLst/>
          </a:prstGeom>
          <a:solidFill>
            <a:srgbClr val="FFFFFF">
              <a:alpha val="7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F6724068-8142-1A4B-838D-2DB5FCBAB0B6}"/>
              </a:ext>
            </a:extLst>
          </p:cNvPr>
          <p:cNvSpPr txBox="1"/>
          <p:nvPr userDrawn="1"/>
        </p:nvSpPr>
        <p:spPr>
          <a:xfrm>
            <a:off x="0" y="796137"/>
            <a:ext cx="12192000" cy="3413759"/>
          </a:xfrm>
          <a:prstGeom prst="rect">
            <a:avLst/>
          </a:prstGeom>
          <a:gradFill>
            <a:gsLst>
              <a:gs pos="0">
                <a:schemeClr val="accent1">
                  <a:lumMod val="5000"/>
                  <a:lumOff val="95000"/>
                </a:schemeClr>
              </a:gs>
              <a:gs pos="100000">
                <a:schemeClr val="accent1">
                  <a:lumMod val="30000"/>
                  <a:lumOff val="70000"/>
                  <a:alpha val="0"/>
                </a:schemeClr>
              </a:gs>
            </a:gsLst>
            <a:lin ang="5400000" scaled="1"/>
          </a:gradFill>
        </p:spPr>
        <p:txBody>
          <a:bodyPr wrap="square" rtlCol="0">
            <a:spAutoFit/>
          </a:bodyPr>
          <a:lstStyle/>
          <a:p>
            <a:endParaRPr lang="en-NL"/>
          </a:p>
        </p:txBody>
      </p:sp>
      <p:sp>
        <p:nvSpPr>
          <p:cNvPr id="7" name="Snip Single Corner of Rectangle 6">
            <a:extLst>
              <a:ext uri="{FF2B5EF4-FFF2-40B4-BE49-F238E27FC236}">
                <a16:creationId xmlns:a16="http://schemas.microsoft.com/office/drawing/2014/main" id="{0B1FAC57-7FE6-7F4D-AD9F-DBF257271C74}"/>
              </a:ext>
            </a:extLst>
          </p:cNvPr>
          <p:cNvSpPr/>
          <p:nvPr userDrawn="1"/>
        </p:nvSpPr>
        <p:spPr>
          <a:xfrm rot="5400000">
            <a:off x="4089951" y="-4158044"/>
            <a:ext cx="4012099" cy="12192000"/>
          </a:xfrm>
          <a:prstGeom prst="snip1Rect">
            <a:avLst/>
          </a:prstGeom>
          <a:solidFill>
            <a:srgbClr val="00042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 name="Picture 16">
            <a:extLst>
              <a:ext uri="{FF2B5EF4-FFF2-40B4-BE49-F238E27FC236}">
                <a16:creationId xmlns:a16="http://schemas.microsoft.com/office/drawing/2014/main" id="{8091CAAB-DDEA-4E4A-8377-16C99BCDB97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301922" y="4699602"/>
            <a:ext cx="7206019" cy="1455061"/>
          </a:xfrm>
          <a:prstGeom prst="rect">
            <a:avLst/>
          </a:prstGeom>
        </p:spPr>
      </p:pic>
      <p:sp>
        <p:nvSpPr>
          <p:cNvPr id="18" name="Title 17">
            <a:extLst>
              <a:ext uri="{FF2B5EF4-FFF2-40B4-BE49-F238E27FC236}">
                <a16:creationId xmlns:a16="http://schemas.microsoft.com/office/drawing/2014/main" id="{67DC5270-6A53-C446-9C6A-586A3FFA9857}"/>
              </a:ext>
            </a:extLst>
          </p:cNvPr>
          <p:cNvSpPr>
            <a:spLocks noGrp="1"/>
          </p:cNvSpPr>
          <p:nvPr>
            <p:ph type="title"/>
          </p:nvPr>
        </p:nvSpPr>
        <p:spPr>
          <a:xfrm>
            <a:off x="510651" y="1840236"/>
            <a:ext cx="10515600" cy="1325563"/>
          </a:xfrm>
          <a:prstGeom prst="rect">
            <a:avLst/>
          </a:prstGeom>
        </p:spPr>
        <p:txBody>
          <a:bodyPr/>
          <a:lstStyle>
            <a:lvl1pPr>
              <a:defRPr sz="5400" b="0" i="0">
                <a:solidFill>
                  <a:schemeClr val="bg1"/>
                </a:solidFill>
                <a:latin typeface="Teodor Bold" pitchFamily="2" charset="0"/>
              </a:defRPr>
            </a:lvl1pPr>
          </a:lstStyle>
          <a:p>
            <a:r>
              <a:rPr lang="en-GB"/>
              <a:t>Click to edit Master title style</a:t>
            </a:r>
            <a:endParaRPr lang="en-NL"/>
          </a:p>
        </p:txBody>
      </p:sp>
      <p:cxnSp>
        <p:nvCxnSpPr>
          <p:cNvPr id="20" name="Straight Connector 19">
            <a:extLst>
              <a:ext uri="{FF2B5EF4-FFF2-40B4-BE49-F238E27FC236}">
                <a16:creationId xmlns:a16="http://schemas.microsoft.com/office/drawing/2014/main" id="{F60EFEFA-81F6-8B42-8BB2-69A328FA190F}"/>
              </a:ext>
            </a:extLst>
          </p:cNvPr>
          <p:cNvCxnSpPr>
            <a:cxnSpLocks/>
          </p:cNvCxnSpPr>
          <p:nvPr userDrawn="1"/>
        </p:nvCxnSpPr>
        <p:spPr>
          <a:xfrm>
            <a:off x="633483" y="1499039"/>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680B61A4-FFEC-FE4D-85E2-F154682AFDCD}"/>
              </a:ext>
            </a:extLst>
          </p:cNvPr>
          <p:cNvSpPr>
            <a:spLocks noGrp="1"/>
          </p:cNvSpPr>
          <p:nvPr>
            <p:ph type="body" sz="quarter" idx="10"/>
          </p:nvPr>
        </p:nvSpPr>
        <p:spPr>
          <a:xfrm>
            <a:off x="510651" y="469409"/>
            <a:ext cx="10515600" cy="957910"/>
          </a:xfrm>
          <a:prstGeom prst="rect">
            <a:avLst/>
          </a:prstGeom>
        </p:spPr>
        <p:txBody>
          <a:bodyPr anchor="b"/>
          <a:lstStyle>
            <a:lvl1pPr>
              <a:buNone/>
              <a:defRPr lang="en-GB" sz="4000" b="0" i="0" kern="1200" dirty="0" smtClean="0">
                <a:solidFill>
                  <a:schemeClr val="bg1"/>
                </a:solidFill>
                <a:latin typeface="Teodor Bold" pitchFamily="2" charset="0"/>
                <a:ea typeface="Suisse Int'l Italic" panose="020B0804000000000000" pitchFamily="34" charset="77"/>
                <a:cs typeface="Suisse Int'l Italic" panose="020B0804000000000000" pitchFamily="34" charset="77"/>
              </a:defRPr>
            </a:lvl1pPr>
            <a:lvl2pPr>
              <a:defRPr lang="en-GB" sz="6000" b="1" i="0" kern="1200" dirty="0" smtClean="0">
                <a:solidFill>
                  <a:schemeClr val="bg1"/>
                </a:solidFill>
                <a:latin typeface="Teodor Bold" pitchFamily="2" charset="0"/>
                <a:ea typeface="Century Gothic" charset="0"/>
                <a:cs typeface="Century Gothic" charset="0"/>
              </a:defRPr>
            </a:lvl2pPr>
            <a:lvl3pPr>
              <a:defRPr lang="en-GB" sz="6000" b="1" i="0" kern="1200" dirty="0" smtClean="0">
                <a:solidFill>
                  <a:schemeClr val="bg1"/>
                </a:solidFill>
                <a:latin typeface="Teodor Bold" pitchFamily="2" charset="0"/>
                <a:ea typeface="Century Gothic" charset="0"/>
                <a:cs typeface="Century Gothic" charset="0"/>
              </a:defRPr>
            </a:lvl3pPr>
            <a:lvl4pPr>
              <a:defRPr lang="en-GB" sz="6000" b="1" i="0" kern="1200" dirty="0" smtClean="0">
                <a:solidFill>
                  <a:schemeClr val="bg1"/>
                </a:solidFill>
                <a:latin typeface="Teodor Bold" pitchFamily="2" charset="0"/>
                <a:ea typeface="Century Gothic" charset="0"/>
                <a:cs typeface="Century Gothic" charset="0"/>
              </a:defRPr>
            </a:lvl4pPr>
            <a:lvl5pPr>
              <a:defRPr lang="en-NL" sz="6000" b="1" i="0" kern="1200" dirty="0">
                <a:solidFill>
                  <a:schemeClr val="bg1"/>
                </a:solidFill>
                <a:latin typeface="Teodor Bold" pitchFamily="2" charset="0"/>
                <a:ea typeface="Century Gothic" charset="0"/>
                <a:cs typeface="Century Gothic" charset="0"/>
              </a:defRPr>
            </a:lvl5pPr>
          </a:lstStyle>
          <a:p>
            <a:pPr lvl="0"/>
            <a:r>
              <a:rPr lang="en-GB"/>
              <a:t>Click to edit Master text styles</a:t>
            </a:r>
          </a:p>
        </p:txBody>
      </p:sp>
      <p:pic>
        <p:nvPicPr>
          <p:cNvPr id="26" name="Picture 25">
            <a:extLst>
              <a:ext uri="{FF2B5EF4-FFF2-40B4-BE49-F238E27FC236}">
                <a16:creationId xmlns:a16="http://schemas.microsoft.com/office/drawing/2014/main" id="{7F874359-89D4-0544-A7F8-FBACE9FB36A6}"/>
              </a:ext>
            </a:extLst>
          </p:cNvPr>
          <p:cNvPicPr>
            <a:picLocks noChangeAspect="1"/>
          </p:cNvPicPr>
          <p:nvPr userDrawn="1"/>
        </p:nvPicPr>
        <p:blipFill>
          <a:blip r:embed="rId4" cstate="screen">
            <a:clrChange>
              <a:clrFrom>
                <a:srgbClr val="FAF9F8"/>
              </a:clrFrom>
              <a:clrTo>
                <a:srgbClr val="FAF9F8">
                  <a:alpha val="0"/>
                </a:srgbClr>
              </a:clrTo>
            </a:clrChange>
            <a:extLst>
              <a:ext uri="{28A0092B-C50C-407E-A947-70E740481C1C}">
                <a14:useLocalDpi xmlns:a14="http://schemas.microsoft.com/office/drawing/2010/main"/>
              </a:ext>
            </a:extLst>
          </a:blip>
          <a:stretch>
            <a:fillRect/>
          </a:stretch>
        </p:blipFill>
        <p:spPr>
          <a:xfrm>
            <a:off x="11921490" y="3729985"/>
            <a:ext cx="270510" cy="266283"/>
          </a:xfrm>
          <a:prstGeom prst="rect">
            <a:avLst/>
          </a:prstGeom>
        </p:spPr>
      </p:pic>
    </p:spTree>
    <p:extLst>
      <p:ext uri="{BB962C8B-B14F-4D97-AF65-F5344CB8AC3E}">
        <p14:creationId xmlns:p14="http://schemas.microsoft.com/office/powerpoint/2010/main" val="11792998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3" name="Picture 2" descr="A picture containing text, outdoor object&#10;&#10;Description automatically generated">
            <a:extLst>
              <a:ext uri="{FF2B5EF4-FFF2-40B4-BE49-F238E27FC236}">
                <a16:creationId xmlns:a16="http://schemas.microsoft.com/office/drawing/2014/main" id="{9349956D-05DC-D24D-AA82-A433E216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74"/>
          <a:stretch/>
        </p:blipFill>
        <p:spPr>
          <a:xfrm flipH="1">
            <a:off x="-2" y="196595"/>
            <a:ext cx="12200495" cy="6696128"/>
          </a:xfrm>
          <a:prstGeom prst="rect">
            <a:avLst/>
          </a:prstGeom>
        </p:spPr>
      </p:pic>
      <p:sp>
        <p:nvSpPr>
          <p:cNvPr id="8" name="Right Triangle 7">
            <a:extLst>
              <a:ext uri="{FF2B5EF4-FFF2-40B4-BE49-F238E27FC236}">
                <a16:creationId xmlns:a16="http://schemas.microsoft.com/office/drawing/2014/main" id="{EB523D48-BB4B-9442-A2B5-97C477DB21C9}"/>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Triangle 10">
            <a:extLst>
              <a:ext uri="{FF2B5EF4-FFF2-40B4-BE49-F238E27FC236}">
                <a16:creationId xmlns:a16="http://schemas.microsoft.com/office/drawing/2014/main" id="{03585A94-2C68-204F-8D73-B44FE1EB917B}"/>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7F61BA6-E671-A041-95A6-BC2F5F4F3DFE}"/>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D7CD1E20-F481-1346-AEB4-828EDB837571}"/>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Connector 14">
            <a:extLst>
              <a:ext uri="{FF2B5EF4-FFF2-40B4-BE49-F238E27FC236}">
                <a16:creationId xmlns:a16="http://schemas.microsoft.com/office/drawing/2014/main" id="{04B73B90-6848-8A4B-9BB2-49E15024DAAE}"/>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16" name="Slide Number Placeholder 9">
            <a:extLst>
              <a:ext uri="{FF2B5EF4-FFF2-40B4-BE49-F238E27FC236}">
                <a16:creationId xmlns:a16="http://schemas.microsoft.com/office/drawing/2014/main" id="{0ECE7C32-0BD8-BD48-820A-06BB742A496F}"/>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17" name="Picture 16">
            <a:extLst>
              <a:ext uri="{FF2B5EF4-FFF2-40B4-BE49-F238E27FC236}">
                <a16:creationId xmlns:a16="http://schemas.microsoft.com/office/drawing/2014/main" id="{50236025-7F45-E740-95D5-41CDD6B4C1BC}"/>
              </a:ext>
            </a:extLst>
          </p:cNvPr>
          <p:cNvPicPr>
            <a:picLocks noChangeAspect="1"/>
          </p:cNvPicPr>
          <p:nvPr userDrawn="1"/>
        </p:nvPicPr>
        <p:blipFill>
          <a:blip r:embed="rId3"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4712708" y="-466627"/>
            <a:ext cx="6816070" cy="8142514"/>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4370210" y="2496520"/>
            <a:ext cx="7528865"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4370210" y="2320657"/>
            <a:ext cx="2313041"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4379754" y="816891"/>
            <a:ext cx="7516572"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3273543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Why We Use Note-Taking Strategies &amp;amp; How They Help - Banyan Tree">
            <a:extLst>
              <a:ext uri="{FF2B5EF4-FFF2-40B4-BE49-F238E27FC236}">
                <a16:creationId xmlns:a16="http://schemas.microsoft.com/office/drawing/2014/main" id="{CE4B7662-8A91-EC41-BB3E-F5582E0820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684648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122" name="Picture 2" descr="Teacher and her aspiring pupils Free Photo">
            <a:extLst>
              <a:ext uri="{FF2B5EF4-FFF2-40B4-BE49-F238E27FC236}">
                <a16:creationId xmlns:a16="http://schemas.microsoft.com/office/drawing/2014/main" id="{ED664820-2EC0-A942-8ABF-5F2AD2034C5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761"/>
          <a:stretch/>
        </p:blipFill>
        <p:spPr bwMode="auto">
          <a:xfrm flipH="1">
            <a:off x="-1" y="-2"/>
            <a:ext cx="1222142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180714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0" name="Picture 2" descr="Scaffolding (1926.451) | 2020-01-01 | ISHN">
            <a:extLst>
              <a:ext uri="{FF2B5EF4-FFF2-40B4-BE49-F238E27FC236}">
                <a16:creationId xmlns:a16="http://schemas.microsoft.com/office/drawing/2014/main" id="{F9A1FF71-4233-3441-A729-13CC091A274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274"/>
          <a:stretch/>
        </p:blipFill>
        <p:spPr bwMode="auto">
          <a:xfrm>
            <a:off x="-42319" y="1"/>
            <a:ext cx="122343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5449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8" name="Picture 7" descr="A picture containing reptile, dark, jellyfish, hydrozoan&#10;&#10;Description automatically generated">
            <a:extLst>
              <a:ext uri="{FF2B5EF4-FFF2-40B4-BE49-F238E27FC236}">
                <a16:creationId xmlns:a16="http://schemas.microsoft.com/office/drawing/2014/main" id="{69034EC3-8AED-8E40-98AC-75EA22A791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03" b="14711"/>
          <a:stretch/>
        </p:blipFill>
        <p:spPr>
          <a:xfrm>
            <a:off x="-1525" y="-65777"/>
            <a:ext cx="12419667" cy="6923777"/>
          </a:xfrm>
          <a:prstGeom prst="rect">
            <a:avLst/>
          </a:prstGeom>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742612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2" descr="How To Teach Higher-order Thinking (and Why It Matters)">
            <a:extLst>
              <a:ext uri="{FF2B5EF4-FFF2-40B4-BE49-F238E27FC236}">
                <a16:creationId xmlns:a16="http://schemas.microsoft.com/office/drawing/2014/main" id="{FEEE8D6D-4245-8242-B43F-7DF0CBD999A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26" t="2051" r="2551" b="6773"/>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864192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026" name="Picture 2" descr="Book in library with open textbook Free Photo">
            <a:extLst>
              <a:ext uri="{FF2B5EF4-FFF2-40B4-BE49-F238E27FC236}">
                <a16:creationId xmlns:a16="http://schemas.microsoft.com/office/drawing/2014/main" id="{9A9E9E6F-1D79-5243-8F2F-141E887F99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2593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076" name="Picture 4" descr="School classroom in blur background without young student; blurry view of elementary class room no kid or teacher with chairs and tables in campus. vintage effect style pictures. Free Photo">
            <a:extLst>
              <a:ext uri="{FF2B5EF4-FFF2-40B4-BE49-F238E27FC236}">
                <a16:creationId xmlns:a16="http://schemas.microsoft.com/office/drawing/2014/main" id="{BF4C1A6B-4BFE-A940-8C12-561707139A2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536"/>
          <a:stretch/>
        </p:blipFill>
        <p:spPr bwMode="auto">
          <a:xfrm>
            <a:off x="-1" y="-2"/>
            <a:ext cx="12188952"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005229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8" name="Picture 7" descr="A picture containing reptile, dark, jellyfish, hydrozoan&#10;&#10;Description automatically generated">
            <a:extLst>
              <a:ext uri="{FF2B5EF4-FFF2-40B4-BE49-F238E27FC236}">
                <a16:creationId xmlns:a16="http://schemas.microsoft.com/office/drawing/2014/main" id="{69034EC3-8AED-8E40-98AC-75EA22A791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03" b="14711"/>
          <a:stretch/>
        </p:blipFill>
        <p:spPr>
          <a:xfrm>
            <a:off x="-1525" y="-65777"/>
            <a:ext cx="12419667" cy="6923777"/>
          </a:xfrm>
          <a:prstGeom prst="rect">
            <a:avLst/>
          </a:prstGeom>
        </p:spPr>
      </p:pic>
      <p:sp>
        <p:nvSpPr>
          <p:cNvPr id="3" name="Rectangle 2">
            <a:extLst>
              <a:ext uri="{FF2B5EF4-FFF2-40B4-BE49-F238E27FC236}">
                <a16:creationId xmlns:a16="http://schemas.microsoft.com/office/drawing/2014/main" id="{13B32343-81B1-8F45-BBB2-5683108A9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1">
            <a:extLst>
              <a:ext uri="{FF2B5EF4-FFF2-40B4-BE49-F238E27FC236}">
                <a16:creationId xmlns:a16="http://schemas.microsoft.com/office/drawing/2014/main" id="{53CBF839-1726-5742-81B6-EB6CB9756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CC6011ED-09CA-C24B-B1D9-4CDF8322DDBC}" type="slidenum">
              <a:rPr lang="en-US">
                <a:solidFill>
                  <a:srgbClr val="FFFFFF"/>
                </a:solidFill>
                <a:latin typeface="+mn-lt"/>
                <a:cs typeface="+mn-cs"/>
              </a:rPr>
              <a:pPr algn="r">
                <a:spcAft>
                  <a:spcPts val="600"/>
                </a:spcAft>
              </a:pPr>
              <a:t>‹#›</a:t>
            </a:fld>
            <a:endParaRPr lang="en-US">
              <a:solidFill>
                <a:srgbClr val="FFFFFF"/>
              </a:solidFill>
              <a:latin typeface="+mn-lt"/>
              <a:cs typeface="+mn-cs"/>
            </a:endParaRPr>
          </a:p>
        </p:txBody>
      </p:sp>
      <p:sp>
        <p:nvSpPr>
          <p:cNvPr id="6" name="Snip Single Corner of Rectangle 5">
            <a:extLst>
              <a:ext uri="{FF2B5EF4-FFF2-40B4-BE49-F238E27FC236}">
                <a16:creationId xmlns:a16="http://schemas.microsoft.com/office/drawing/2014/main" id="{4796AF35-1550-DE44-95A2-49603282A4AB}"/>
              </a:ext>
            </a:extLst>
          </p:cNvPr>
          <p:cNvSpPr/>
          <p:nvPr userDrawn="1"/>
        </p:nvSpPr>
        <p:spPr>
          <a:xfrm rot="5400000">
            <a:off x="3811325" y="-946583"/>
            <a:ext cx="3059935" cy="8751165"/>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nip Single Corner of Rectangle 6">
            <a:extLst>
              <a:ext uri="{FF2B5EF4-FFF2-40B4-BE49-F238E27FC236}">
                <a16:creationId xmlns:a16="http://schemas.microsoft.com/office/drawing/2014/main" id="{7AC548BF-D5FC-4643-854F-7021CD552AF8}"/>
              </a:ext>
            </a:extLst>
          </p:cNvPr>
          <p:cNvSpPr/>
          <p:nvPr userDrawn="1"/>
        </p:nvSpPr>
        <p:spPr>
          <a:xfrm rot="5400000">
            <a:off x="430505" y="1114928"/>
            <a:ext cx="1279334" cy="1407085"/>
          </a:xfrm>
          <a:prstGeom prst="snip1Rect">
            <a:avLst>
              <a:gd name="adj" fmla="val 89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B4912226-C87A-CC4E-9C63-B04223DF524B}"/>
              </a:ext>
            </a:extLst>
          </p:cNvPr>
          <p:cNvSpPr>
            <a:spLocks noGrp="1"/>
          </p:cNvSpPr>
          <p:nvPr>
            <p:ph type="title"/>
          </p:nvPr>
        </p:nvSpPr>
        <p:spPr>
          <a:xfrm>
            <a:off x="1514605" y="2529957"/>
            <a:ext cx="7666973" cy="1325563"/>
          </a:xfrm>
          <a:prstGeom prst="rect">
            <a:avLst/>
          </a:prstGeom>
        </p:spPr>
        <p:txBody>
          <a:bodyPr/>
          <a:lstStyle>
            <a:lvl1pPr>
              <a:defRPr lang="en-NL" sz="7200" kern="1200" dirty="0">
                <a:solidFill>
                  <a:schemeClr val="bg1"/>
                </a:solidFill>
                <a:latin typeface="Teodor" pitchFamily="2" charset="0"/>
                <a:ea typeface="+mn-ea"/>
                <a:cs typeface="+mn-cs"/>
              </a:defRPr>
            </a:lvl1pPr>
          </a:lstStyle>
          <a:p>
            <a:r>
              <a:rPr lang="en-GB"/>
              <a:t>Click to edit Master title style</a:t>
            </a:r>
            <a:endParaRPr lang="en-NL"/>
          </a:p>
        </p:txBody>
      </p:sp>
      <p:sp>
        <p:nvSpPr>
          <p:cNvPr id="12" name="Text Placeholder 11">
            <a:extLst>
              <a:ext uri="{FF2B5EF4-FFF2-40B4-BE49-F238E27FC236}">
                <a16:creationId xmlns:a16="http://schemas.microsoft.com/office/drawing/2014/main" id="{398DBD9D-D233-F44D-BC99-E7C3919B2357}"/>
              </a:ext>
            </a:extLst>
          </p:cNvPr>
          <p:cNvSpPr>
            <a:spLocks noGrp="1"/>
          </p:cNvSpPr>
          <p:nvPr>
            <p:ph type="body" sz="quarter" idx="10"/>
          </p:nvPr>
        </p:nvSpPr>
        <p:spPr>
          <a:xfrm>
            <a:off x="425647" y="1247363"/>
            <a:ext cx="1289050" cy="1303337"/>
          </a:xfrm>
          <a:prstGeom prst="rect">
            <a:avLst/>
          </a:prstGeom>
        </p:spPr>
        <p:txBody>
          <a:bodyPr anchor="ctr"/>
          <a:lstStyle>
            <a:lvl1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1pPr>
            <a:lvl2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2pPr>
            <a:lvl3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3pPr>
            <a:lvl4pPr marL="0" indent="0" algn="ctr" defTabSz="914400" rtl="0" eaLnBrk="1" latinLnBrk="0" hangingPunct="1">
              <a:lnSpc>
                <a:spcPct val="90000"/>
              </a:lnSpc>
              <a:spcBef>
                <a:spcPct val="0"/>
              </a:spcBef>
              <a:buNone/>
              <a:defRPr lang="en-GB" sz="6000" b="1" kern="1200" smtClean="0">
                <a:solidFill>
                  <a:schemeClr val="bg1"/>
                </a:solidFill>
                <a:latin typeface="Teodor Bold" pitchFamily="2" charset="0"/>
                <a:ea typeface="+mn-ea"/>
                <a:cs typeface="+mn-cs"/>
              </a:defRPr>
            </a:lvl4pPr>
            <a:lvl5pPr marL="0" indent="0" algn="ctr" defTabSz="914400" rtl="0" eaLnBrk="1" latinLnBrk="0" hangingPunct="1">
              <a:lnSpc>
                <a:spcPct val="90000"/>
              </a:lnSpc>
              <a:spcBef>
                <a:spcPct val="0"/>
              </a:spcBef>
              <a:buNone/>
              <a:defRPr lang="en-NL" sz="6000" b="1" kern="1200" dirty="0">
                <a:solidFill>
                  <a:schemeClr val="bg1"/>
                </a:solidFill>
                <a:latin typeface="Teodor Bold" pitchFamily="2"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775255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3824150" y="-2713148"/>
            <a:ext cx="4543699" cy="11744077"/>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816241" y="3078499"/>
            <a:ext cx="11229985" cy="2109192"/>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816241" y="2888927"/>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816241" y="1427259"/>
            <a:ext cx="11118667"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
        <p:nvSpPr>
          <p:cNvPr id="4" name="Rectangle 3">
            <a:extLst>
              <a:ext uri="{FF2B5EF4-FFF2-40B4-BE49-F238E27FC236}">
                <a16:creationId xmlns:a16="http://schemas.microsoft.com/office/drawing/2014/main" id="{8CC707A7-504A-D445-9033-892F5856E78D}"/>
              </a:ext>
            </a:extLst>
          </p:cNvPr>
          <p:cNvSpPr/>
          <p:nvPr userDrawn="1"/>
        </p:nvSpPr>
        <p:spPr>
          <a:xfrm>
            <a:off x="223961" y="887041"/>
            <a:ext cx="276971" cy="4543700"/>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67323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7351C-983D-1B4C-8836-4E014E56CDDE}"/>
              </a:ext>
            </a:extLst>
          </p:cNvPr>
          <p:cNvSpPr/>
          <p:nvPr userDrawn="1"/>
        </p:nvSpPr>
        <p:spPr>
          <a:xfrm>
            <a:off x="0" y="0"/>
            <a:ext cx="12192000" cy="6858000"/>
          </a:xfrm>
          <a:prstGeom prst="rect">
            <a:avLst/>
          </a:prstGeom>
          <a:solidFill>
            <a:srgbClr val="000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Content Placeholder 4">
            <a:extLst>
              <a:ext uri="{FF2B5EF4-FFF2-40B4-BE49-F238E27FC236}">
                <a16:creationId xmlns:a16="http://schemas.microsoft.com/office/drawing/2014/main" id="{BE8852C7-1D41-6F45-8ECF-813F4AD90FAE}"/>
              </a:ext>
            </a:extLst>
          </p:cNvPr>
          <p:cNvSpPr>
            <a:spLocks noGrp="1"/>
          </p:cNvSpPr>
          <p:nvPr>
            <p:ph sz="quarter" idx="11"/>
          </p:nvPr>
        </p:nvSpPr>
        <p:spPr>
          <a:xfrm>
            <a:off x="536666" y="3328870"/>
            <a:ext cx="11118667" cy="2109192"/>
          </a:xfrm>
          <a:prstGeom prst="rect">
            <a:avLst/>
          </a:prstGeom>
        </p:spPr>
        <p:txBody>
          <a:bodyPr/>
          <a:lstStyle>
            <a:lvl1pPr algn="ctr">
              <a:defRPr sz="2400" b="0" i="0">
                <a:solidFill>
                  <a:schemeClr val="bg1"/>
                </a:solidFill>
                <a:latin typeface="Suisse Int'l Light Italic" panose="020B0304000000000000" pitchFamily="34" charset="-78"/>
                <a:cs typeface="Suisse Int'l Light Italic" panose="020B0304000000000000" pitchFamily="34" charset="-78"/>
              </a:defRPr>
            </a:lvl1pPr>
            <a:lvl2pPr algn="ctr">
              <a:defRPr sz="2000" b="0" i="0">
                <a:solidFill>
                  <a:schemeClr val="bg1"/>
                </a:solidFill>
                <a:latin typeface="Suisse Int'l Light Italic" panose="020B0304000000000000" pitchFamily="34" charset="-78"/>
                <a:cs typeface="Suisse Int'l Light Italic" panose="020B0304000000000000" pitchFamily="34" charset="-78"/>
              </a:defRPr>
            </a:lvl2pPr>
            <a:lvl3pPr algn="ctr">
              <a:defRPr sz="1800" b="0" i="0">
                <a:solidFill>
                  <a:schemeClr val="bg1"/>
                </a:solidFill>
                <a:latin typeface="Suisse Int'l Light Italic" panose="020B0304000000000000" pitchFamily="34" charset="-78"/>
                <a:cs typeface="Suisse Int'l Light Italic" panose="020B0304000000000000" pitchFamily="34" charset="-78"/>
              </a:defRPr>
            </a:lvl3pPr>
            <a:lvl4pPr algn="ctr">
              <a:defRPr sz="1600" b="0" i="0">
                <a:solidFill>
                  <a:schemeClr val="bg1"/>
                </a:solidFill>
                <a:latin typeface="Suisse Int'l Light Italic" panose="020B0304000000000000" pitchFamily="34" charset="-78"/>
                <a:cs typeface="Suisse Int'l Light Italic" panose="020B0304000000000000" pitchFamily="34" charset="-78"/>
              </a:defRPr>
            </a:lvl4pPr>
            <a:lvl5pPr algn="ct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9" name="Straight Connector 8">
            <a:extLst>
              <a:ext uri="{FF2B5EF4-FFF2-40B4-BE49-F238E27FC236}">
                <a16:creationId xmlns:a16="http://schemas.microsoft.com/office/drawing/2014/main" id="{8C6DDA81-1E5D-044B-B4E3-D07146B0ADA4}"/>
              </a:ext>
            </a:extLst>
          </p:cNvPr>
          <p:cNvCxnSpPr>
            <a:cxnSpLocks/>
          </p:cNvCxnSpPr>
          <p:nvPr userDrawn="1"/>
        </p:nvCxnSpPr>
        <p:spPr>
          <a:xfrm>
            <a:off x="5141323" y="3161069"/>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0" name="Title 11">
            <a:extLst>
              <a:ext uri="{FF2B5EF4-FFF2-40B4-BE49-F238E27FC236}">
                <a16:creationId xmlns:a16="http://schemas.microsoft.com/office/drawing/2014/main" id="{98F4BCE4-72D7-D24F-A172-0A16E6DA7FA2}"/>
              </a:ext>
            </a:extLst>
          </p:cNvPr>
          <p:cNvSpPr>
            <a:spLocks noGrp="1"/>
          </p:cNvSpPr>
          <p:nvPr>
            <p:ph type="title"/>
          </p:nvPr>
        </p:nvSpPr>
        <p:spPr>
          <a:xfrm>
            <a:off x="536666" y="1677630"/>
            <a:ext cx="11118667" cy="1325563"/>
          </a:xfrm>
          <a:prstGeom prst="rect">
            <a:avLst/>
          </a:prstGeom>
        </p:spPr>
        <p:txBody>
          <a:bodyPr anchor="b"/>
          <a:lstStyle>
            <a:lvl1pPr algn="ct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Tree>
    <p:extLst>
      <p:ext uri="{BB962C8B-B14F-4D97-AF65-F5344CB8AC3E}">
        <p14:creationId xmlns:p14="http://schemas.microsoft.com/office/powerpoint/2010/main" val="20261549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65498"/>
            <a:ext cx="12192000" cy="69234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65498"/>
            <a:ext cx="6391701" cy="698899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194185" y="3086099"/>
            <a:ext cx="5845323" cy="2549359"/>
          </a:xfrm>
          <a:prstGeom prst="rect">
            <a:avLst/>
          </a:prstGeom>
        </p:spPr>
        <p:txBody>
          <a:bodyPr/>
          <a:lstStyle>
            <a:lvl1pPr marL="0" indent="0">
              <a:buFont typeface="Arial" panose="020B0604020202020204" pitchFamily="34" charset="0"/>
              <a:buNone/>
              <a:defRPr sz="2400" b="0" i="0">
                <a:solidFill>
                  <a:schemeClr val="bg1"/>
                </a:solidFill>
                <a:latin typeface="Suisse Int'l Light Italic" panose="020B0304000000000000" pitchFamily="34" charset="-78"/>
                <a:cs typeface="Suisse Int'l Light Italic" panose="020B0304000000000000" pitchFamily="34" charset="-78"/>
              </a:defRPr>
            </a:lvl1pPr>
            <a:lvl2pPr marL="457200" indent="0">
              <a:buNone/>
              <a:defRPr sz="2000" b="0" i="0">
                <a:solidFill>
                  <a:schemeClr val="bg1"/>
                </a:solidFill>
                <a:latin typeface="Suisse Int'l Light Italic" panose="020B0304000000000000" pitchFamily="34" charset="-78"/>
                <a:cs typeface="Suisse Int'l Light Italic" panose="020B0304000000000000" pitchFamily="34" charset="-78"/>
              </a:defRPr>
            </a:lvl2pPr>
            <a:lvl3pPr marL="914400" indent="0">
              <a:buNone/>
              <a:defRPr sz="1800" b="0" i="0">
                <a:solidFill>
                  <a:schemeClr val="bg1"/>
                </a:solidFill>
                <a:latin typeface="Suisse Int'l Light Italic" panose="020B0304000000000000" pitchFamily="34" charset="-78"/>
                <a:cs typeface="Suisse Int'l Light Italic" panose="020B0304000000000000" pitchFamily="34" charset="-78"/>
              </a:defRPr>
            </a:lvl3pPr>
            <a:lvl4pPr marL="1371600" indent="0">
              <a:buNone/>
              <a:defRPr sz="1600" b="0" i="0">
                <a:solidFill>
                  <a:schemeClr val="bg1"/>
                </a:solidFill>
                <a:latin typeface="Suisse Int'l Light Italic" panose="020B0304000000000000" pitchFamily="34" charset="-78"/>
                <a:cs typeface="Suisse Int'l Light Italic" panose="020B0304000000000000" pitchFamily="34" charset="-78"/>
              </a:defRPr>
            </a:lvl4pPr>
            <a:lvl5pPr marL="1828800" indent="0">
              <a:buNone/>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09800" y="2875995"/>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194186" y="1604801"/>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
        <p:nvSpPr>
          <p:cNvPr id="8" name="Picture Placeholder 7">
            <a:extLst>
              <a:ext uri="{FF2B5EF4-FFF2-40B4-BE49-F238E27FC236}">
                <a16:creationId xmlns:a16="http://schemas.microsoft.com/office/drawing/2014/main" id="{B47A8702-2787-D240-8414-E194A037D0CC}"/>
              </a:ext>
            </a:extLst>
          </p:cNvPr>
          <p:cNvSpPr>
            <a:spLocks noGrp="1"/>
          </p:cNvSpPr>
          <p:nvPr>
            <p:ph type="pic" sz="quarter" idx="12"/>
          </p:nvPr>
        </p:nvSpPr>
        <p:spPr>
          <a:xfrm>
            <a:off x="6391700" y="-65499"/>
            <a:ext cx="5800299" cy="6923497"/>
          </a:xfrm>
          <a:prstGeom prst="rect">
            <a:avLst/>
          </a:prstGeom>
        </p:spPr>
        <p:txBody>
          <a:bodyPr/>
          <a:lstStyle/>
          <a:p>
            <a:endParaRPr lang="en-NL"/>
          </a:p>
        </p:txBody>
      </p:sp>
      <p:sp>
        <p:nvSpPr>
          <p:cNvPr id="12" name="Rectangle 11">
            <a:extLst>
              <a:ext uri="{FF2B5EF4-FFF2-40B4-BE49-F238E27FC236}">
                <a16:creationId xmlns:a16="http://schemas.microsoft.com/office/drawing/2014/main" id="{98986FAA-9F13-B54F-B84F-5082B4EE0DE4}"/>
              </a:ext>
            </a:extLst>
          </p:cNvPr>
          <p:cNvSpPr/>
          <p:nvPr userDrawn="1"/>
        </p:nvSpPr>
        <p:spPr>
          <a:xfrm>
            <a:off x="6400547" y="-65502"/>
            <a:ext cx="1091820" cy="6923497"/>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723185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835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975327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02879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Snip Single Corner of Rectangle 5">
            <a:extLst>
              <a:ext uri="{FF2B5EF4-FFF2-40B4-BE49-F238E27FC236}">
                <a16:creationId xmlns:a16="http://schemas.microsoft.com/office/drawing/2014/main" id="{9C9C88B8-4172-E04A-977E-4BE2BD273CA6}"/>
              </a:ext>
            </a:extLst>
          </p:cNvPr>
          <p:cNvSpPr/>
          <p:nvPr userDrawn="1"/>
        </p:nvSpPr>
        <p:spPr>
          <a:xfrm rot="5400000">
            <a:off x="3824150" y="-2713148"/>
            <a:ext cx="4543699" cy="11744077"/>
          </a:xfrm>
          <a:prstGeom prst="snip1Rect">
            <a:avLst>
              <a:gd name="adj" fmla="val 8946"/>
            </a:avLst>
          </a:prstGeom>
          <a:solidFill>
            <a:srgbClr val="00042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B872F57-0CA0-C94F-A547-588B7947EA11}"/>
              </a:ext>
            </a:extLst>
          </p:cNvPr>
          <p:cNvSpPr>
            <a:spLocks noGrp="1"/>
          </p:cNvSpPr>
          <p:nvPr>
            <p:ph sz="quarter" idx="11"/>
          </p:nvPr>
        </p:nvSpPr>
        <p:spPr>
          <a:xfrm>
            <a:off x="816241" y="3078499"/>
            <a:ext cx="11229985" cy="2109192"/>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0" name="Straight Connector 9">
            <a:extLst>
              <a:ext uri="{FF2B5EF4-FFF2-40B4-BE49-F238E27FC236}">
                <a16:creationId xmlns:a16="http://schemas.microsoft.com/office/drawing/2014/main" id="{77FB8F1E-4F91-2940-9282-096F9A0A085A}"/>
              </a:ext>
            </a:extLst>
          </p:cNvPr>
          <p:cNvCxnSpPr>
            <a:cxnSpLocks/>
          </p:cNvCxnSpPr>
          <p:nvPr userDrawn="1"/>
        </p:nvCxnSpPr>
        <p:spPr>
          <a:xfrm>
            <a:off x="816241" y="2888927"/>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B990497-411A-0549-9FCB-0D44A8DD9BBC}"/>
              </a:ext>
            </a:extLst>
          </p:cNvPr>
          <p:cNvSpPr>
            <a:spLocks noGrp="1"/>
          </p:cNvSpPr>
          <p:nvPr>
            <p:ph type="title"/>
          </p:nvPr>
        </p:nvSpPr>
        <p:spPr>
          <a:xfrm>
            <a:off x="816241" y="1427259"/>
            <a:ext cx="11118667" cy="1325563"/>
          </a:xfrm>
          <a:prstGeom prst="rect">
            <a:avLst/>
          </a:prstGeom>
        </p:spPr>
        <p:txBody>
          <a:bodyPr anchor="b"/>
          <a:lstStyle>
            <a:lvl1pPr>
              <a:defRPr lang="en-NL" sz="6000" b="0" i="0" kern="1200" dirty="0">
                <a:solidFill>
                  <a:schemeClr val="bg1"/>
                </a:solidFill>
                <a:latin typeface="Teodor Bold" pitchFamily="2" charset="0"/>
                <a:ea typeface="Suisse Int'l Italic" panose="020B0804000000000000" pitchFamily="34" charset="77"/>
                <a:cs typeface="Suisse Int'l Italic" panose="020B0804000000000000" pitchFamily="34" charset="77"/>
              </a:defRPr>
            </a:lvl1pPr>
          </a:lstStyle>
          <a:p>
            <a:r>
              <a:rPr lang="en-GB"/>
              <a:t>Click to edit Master title style</a:t>
            </a:r>
            <a:endParaRPr lang="en-NL"/>
          </a:p>
        </p:txBody>
      </p:sp>
      <p:sp>
        <p:nvSpPr>
          <p:cNvPr id="4" name="Rectangle 3">
            <a:extLst>
              <a:ext uri="{FF2B5EF4-FFF2-40B4-BE49-F238E27FC236}">
                <a16:creationId xmlns:a16="http://schemas.microsoft.com/office/drawing/2014/main" id="{8CC707A7-504A-D445-9033-892F5856E78D}"/>
              </a:ext>
            </a:extLst>
          </p:cNvPr>
          <p:cNvSpPr/>
          <p:nvPr userDrawn="1"/>
        </p:nvSpPr>
        <p:spPr>
          <a:xfrm>
            <a:off x="223961" y="887041"/>
            <a:ext cx="276971" cy="4543700"/>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1905144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8967554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65007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6524162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768598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6">
            <a:extLst>
              <a:ext uri="{FF2B5EF4-FFF2-40B4-BE49-F238E27FC236}">
                <a16:creationId xmlns:a16="http://schemas.microsoft.com/office/drawing/2014/main" id="{1D0F12B8-BD2D-E340-87E8-131F295B47C8}"/>
              </a:ext>
            </a:extLst>
          </p:cNvPr>
          <p:cNvPicPr>
            <a:picLocks noChangeAspect="1"/>
          </p:cNvPicPr>
          <p:nvPr userDrawn="1"/>
        </p:nvPicPr>
        <p:blipFill rotWithShape="1">
          <a:blip r:embed="rId2"/>
          <a:srcRect r="37217"/>
          <a:stretch/>
        </p:blipFill>
        <p:spPr>
          <a:xfrm>
            <a:off x="6409413" y="3328"/>
            <a:ext cx="5782587" cy="6858000"/>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390715"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4257673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4B-F9BB-6748-8828-9712FA88060F}"/>
              </a:ext>
            </a:extLst>
          </p:cNvPr>
          <p:cNvSpPr>
            <a:spLocks noGrp="1"/>
          </p:cNvSpPr>
          <p:nvPr>
            <p:ph type="title"/>
          </p:nvPr>
        </p:nvSpPr>
        <p:spPr>
          <a:xfrm>
            <a:off x="838200" y="365125"/>
            <a:ext cx="10515600" cy="1325563"/>
          </a:xfrm>
          <a:prstGeom prst="rect">
            <a:avLst/>
          </a:prstGeom>
        </p:spPr>
        <p:txBody>
          <a:bodyPr/>
          <a:lstStyle>
            <a:lvl1pPr>
              <a:defRPr b="0" i="0">
                <a:latin typeface="Suisse Int'l Italic" panose="020B0804000000000000" pitchFamily="34" charset="77"/>
              </a:defRPr>
            </a:lvl1pPr>
          </a:lstStyle>
          <a:p>
            <a:r>
              <a:rPr lang="en-GB"/>
              <a:t>Click to edit Master title style</a:t>
            </a:r>
            <a:endParaRPr lang="en-NL"/>
          </a:p>
        </p:txBody>
      </p:sp>
      <p:sp>
        <p:nvSpPr>
          <p:cNvPr id="3" name="Slide Number Placeholder 2">
            <a:extLst>
              <a:ext uri="{FF2B5EF4-FFF2-40B4-BE49-F238E27FC236}">
                <a16:creationId xmlns:a16="http://schemas.microsoft.com/office/drawing/2014/main" id="{0FC55441-CFA5-8649-9839-F6492EC2A372}"/>
              </a:ext>
            </a:extLst>
          </p:cNvPr>
          <p:cNvSpPr>
            <a:spLocks noGrp="1"/>
          </p:cNvSpPr>
          <p:nvPr>
            <p:ph type="sldNum" sz="quarter" idx="10"/>
          </p:nvPr>
        </p:nvSpPr>
        <p:spPr>
          <a:xfrm>
            <a:off x="11650133" y="6536267"/>
            <a:ext cx="2743200" cy="365125"/>
          </a:xfrm>
          <a:prstGeom prst="rect">
            <a:avLst/>
          </a:prstGeom>
        </p:spPr>
        <p:txBody>
          <a:bodyPr/>
          <a:lstStyle>
            <a:lvl1pPr>
              <a:defRPr b="0" i="0">
                <a:latin typeface="Suisse Int'l Light Italic" panose="020B0304000000000000" pitchFamily="34" charset="-78"/>
                <a:cs typeface="Suisse Int'l Light Italic" panose="020B0304000000000000" pitchFamily="34" charset="-78"/>
              </a:defRPr>
            </a:lvl1pPr>
          </a:lstStyle>
          <a:p>
            <a:fld id="{7C689FBA-B1A7-4620-9787-015929BEFF2D}" type="slidenum">
              <a:rPr lang="en-GB" sz="1400" smtClean="0"/>
              <a:pPr/>
              <a:t>‹#›</a:t>
            </a:fld>
            <a:endParaRPr lang="en-GB" sz="1400"/>
          </a:p>
        </p:txBody>
      </p:sp>
      <p:sp>
        <p:nvSpPr>
          <p:cNvPr id="4" name="Rectangle 3">
            <a:extLst>
              <a:ext uri="{FF2B5EF4-FFF2-40B4-BE49-F238E27FC236}">
                <a16:creationId xmlns:a16="http://schemas.microsoft.com/office/drawing/2014/main" id="{29334C94-F06B-4541-8BE5-84F5341F0DB2}"/>
              </a:ext>
            </a:extLst>
          </p:cNvPr>
          <p:cNvSpPr/>
          <p:nvPr userDrawn="1"/>
        </p:nvSpPr>
        <p:spPr>
          <a:xfrm>
            <a:off x="0" y="-32749"/>
            <a:ext cx="12192000"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17">
            <a:extLst>
              <a:ext uri="{FF2B5EF4-FFF2-40B4-BE49-F238E27FC236}">
                <a16:creationId xmlns:a16="http://schemas.microsoft.com/office/drawing/2014/main" id="{F7A91858-24F8-2D46-B91D-C407636C6C21}"/>
              </a:ext>
            </a:extLst>
          </p:cNvPr>
          <p:cNvSpPr txBox="1">
            <a:spLocks/>
          </p:cNvSpPr>
          <p:nvPr userDrawn="1"/>
        </p:nvSpPr>
        <p:spPr>
          <a:xfrm>
            <a:off x="431138" y="354482"/>
            <a:ext cx="10515600" cy="1325563"/>
          </a:xfrm>
          <a:prstGeom prst="rect">
            <a:avLst/>
          </a:prstGeom>
        </p:spPr>
        <p:txBody>
          <a:bodyPr/>
          <a:lstStyle>
            <a:lvl1pPr algn="l" defTabSz="914400" rtl="0" eaLnBrk="1" latinLnBrk="0" hangingPunct="1">
              <a:lnSpc>
                <a:spcPct val="90000"/>
              </a:lnSpc>
              <a:spcBef>
                <a:spcPct val="0"/>
              </a:spcBef>
              <a:buNone/>
              <a:defRPr sz="6000" b="1" i="0" kern="1200">
                <a:solidFill>
                  <a:schemeClr val="bg1"/>
                </a:solidFill>
                <a:latin typeface="Teodor Bold" pitchFamily="2" charset="0"/>
                <a:ea typeface="Century Gothic" charset="0"/>
                <a:cs typeface="Century Gothic" charset="0"/>
              </a:defRPr>
            </a:lvl1pPr>
          </a:lstStyle>
          <a:p>
            <a:r>
              <a:rPr lang="en-GB" b="0" i="0"/>
              <a:t>Click to edit Master title style</a:t>
            </a:r>
            <a:endParaRPr lang="en-NL" b="0" i="0"/>
          </a:p>
        </p:txBody>
      </p:sp>
    </p:spTree>
    <p:extLst>
      <p:ext uri="{BB962C8B-B14F-4D97-AF65-F5344CB8AC3E}">
        <p14:creationId xmlns:p14="http://schemas.microsoft.com/office/powerpoint/2010/main" val="198738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274037" y="0"/>
            <a:ext cx="1218330" cy="687529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228392"/>
            <a:ext cx="5881643" cy="1325563"/>
          </a:xfrm>
          <a:prstGeom prst="rect">
            <a:avLst/>
          </a:prstGeom>
        </p:spPr>
        <p:txBody>
          <a:bodyPr anchor="b"/>
          <a:lstStyle>
            <a:lvl1pPr>
              <a:defRPr b="0" i="0">
                <a:solidFill>
                  <a:schemeClr val="bg1"/>
                </a:solidFill>
                <a:latin typeface="Suisse Int'l Italic" panose="020B0804000000000000" pitchFamily="34" charset="77"/>
              </a:defRPr>
            </a:lvl1pPr>
          </a:lstStyle>
          <a:p>
            <a:r>
              <a:rPr lang="en-GB"/>
              <a:t>Click to edit Master title style</a:t>
            </a:r>
            <a:endParaRPr lang="en-NL"/>
          </a:p>
        </p:txBody>
      </p:sp>
      <p:sp>
        <p:nvSpPr>
          <p:cNvPr id="7" name="Content Placeholder 4">
            <a:extLst>
              <a:ext uri="{FF2B5EF4-FFF2-40B4-BE49-F238E27FC236}">
                <a16:creationId xmlns:a16="http://schemas.microsoft.com/office/drawing/2014/main" id="{DF6EAC48-1CD8-4447-B2D1-D9C0017BC9F6}"/>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8" name="Straight Connector 7">
            <a:extLst>
              <a:ext uri="{FF2B5EF4-FFF2-40B4-BE49-F238E27FC236}">
                <a16:creationId xmlns:a16="http://schemas.microsoft.com/office/drawing/2014/main" id="{FDF52ACC-9123-5449-936F-D2BEA3977D83}"/>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2342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7409863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23324566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12DD77-14E5-7B4B-9266-5235428C9162}"/>
              </a:ext>
            </a:extLst>
          </p:cNvPr>
          <p:cNvSpPr>
            <a:spLocks noGrp="1"/>
          </p:cNvSpPr>
          <p:nvPr>
            <p:ph type="sldNum" sz="quarter" idx="10"/>
          </p:nvPr>
        </p:nvSpPr>
        <p:spPr>
          <a:xfrm>
            <a:off x="11650133" y="6536267"/>
            <a:ext cx="2743200" cy="365125"/>
          </a:xfrm>
          <a:prstGeom prst="rect">
            <a:avLst/>
          </a:prstGeom>
        </p:spPr>
        <p:txBody>
          <a:bodyPr/>
          <a:lstStyle/>
          <a:p>
            <a:fld id="{7C689FBA-B1A7-4620-9787-015929BEFF2D}" type="slidenum">
              <a:rPr lang="en-GB" sz="1400" smtClean="0">
                <a:latin typeface="Suisse Int'l Light Italic" panose="020B0304000000000000" pitchFamily="34" charset="-78"/>
                <a:cs typeface="Suisse Int'l Light Italic" panose="020B0304000000000000" pitchFamily="34" charset="-78"/>
              </a:rPr>
              <a:t>‹#›</a:t>
            </a:fld>
            <a:endParaRPr lang="en-GB" sz="1400">
              <a:latin typeface="Suisse Int'l Light Italic" panose="020B0304000000000000" pitchFamily="34" charset="-78"/>
              <a:cs typeface="Suisse Int'l Light Italic" panose="020B0304000000000000" pitchFamily="34" charset="-78"/>
            </a:endParaRPr>
          </a:p>
        </p:txBody>
      </p:sp>
      <p:sp>
        <p:nvSpPr>
          <p:cNvPr id="4" name="Rectangle 3">
            <a:extLst>
              <a:ext uri="{FF2B5EF4-FFF2-40B4-BE49-F238E27FC236}">
                <a16:creationId xmlns:a16="http://schemas.microsoft.com/office/drawing/2014/main" id="{936F8DFB-6758-FF42-9553-D7BFD0E861D8}"/>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5A8FAC2B-919F-DF4D-BA1D-4BF1AF008C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95"/>
          <a:stretch/>
        </p:blipFill>
        <p:spPr>
          <a:xfrm>
            <a:off x="6353285" y="-4406"/>
            <a:ext cx="5838716" cy="6884102"/>
          </a:xfrm>
          <a:prstGeom prst="rect">
            <a:avLst/>
          </a:prstGeom>
        </p:spPr>
      </p:pic>
      <p:sp>
        <p:nvSpPr>
          <p:cNvPr id="5" name="Rectangle 4">
            <a:extLst>
              <a:ext uri="{FF2B5EF4-FFF2-40B4-BE49-F238E27FC236}">
                <a16:creationId xmlns:a16="http://schemas.microsoft.com/office/drawing/2014/main" id="{75E9692F-D3CC-0945-AA82-C1399BBF92F9}"/>
              </a:ext>
            </a:extLst>
          </p:cNvPr>
          <p:cNvSpPr/>
          <p:nvPr userDrawn="1"/>
        </p:nvSpPr>
        <p:spPr>
          <a:xfrm>
            <a:off x="0" y="0"/>
            <a:ext cx="6391701" cy="6923498"/>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7363AF4-660E-9A4D-B0FA-A69EEABDF753}"/>
              </a:ext>
            </a:extLst>
          </p:cNvPr>
          <p:cNvSpPr/>
          <p:nvPr userDrawn="1"/>
        </p:nvSpPr>
        <p:spPr>
          <a:xfrm>
            <a:off x="6400547" y="17290"/>
            <a:ext cx="1091820" cy="6858000"/>
          </a:xfrm>
          <a:prstGeom prst="rect">
            <a:avLst/>
          </a:prstGeom>
          <a:solidFill>
            <a:srgbClr val="0004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E7E81131-016D-5940-B665-350E03195184}"/>
              </a:ext>
            </a:extLst>
          </p:cNvPr>
          <p:cNvSpPr>
            <a:spLocks noGrp="1"/>
          </p:cNvSpPr>
          <p:nvPr>
            <p:ph sz="quarter" idx="11"/>
          </p:nvPr>
        </p:nvSpPr>
        <p:spPr>
          <a:xfrm>
            <a:off x="214357" y="1782347"/>
            <a:ext cx="5845323" cy="4343930"/>
          </a:xfrm>
          <a:prstGeom prst="rect">
            <a:avLst/>
          </a:prstGeom>
        </p:spPr>
        <p:txBody>
          <a:bodyPr/>
          <a:lstStyle>
            <a:lvl1pPr>
              <a:defRPr sz="2400" b="0" i="0">
                <a:solidFill>
                  <a:schemeClr val="bg1"/>
                </a:solidFill>
                <a:latin typeface="Suisse Int'l Light Italic" panose="020B0304000000000000" pitchFamily="34" charset="-78"/>
                <a:cs typeface="Suisse Int'l Light Italic" panose="020B0304000000000000" pitchFamily="34" charset="-78"/>
              </a:defRPr>
            </a:lvl1pPr>
            <a:lvl2pPr>
              <a:defRPr sz="2000" b="0" i="0">
                <a:solidFill>
                  <a:schemeClr val="bg1"/>
                </a:solidFill>
                <a:latin typeface="Suisse Int'l Light Italic" panose="020B0304000000000000" pitchFamily="34" charset="-78"/>
                <a:cs typeface="Suisse Int'l Light Italic" panose="020B0304000000000000" pitchFamily="34" charset="-78"/>
              </a:defRPr>
            </a:lvl2pPr>
            <a:lvl3pPr>
              <a:defRPr sz="1800" b="0" i="0">
                <a:solidFill>
                  <a:schemeClr val="bg1"/>
                </a:solidFill>
                <a:latin typeface="Suisse Int'l Light Italic" panose="020B0304000000000000" pitchFamily="34" charset="-78"/>
                <a:cs typeface="Suisse Int'l Light Italic" panose="020B0304000000000000" pitchFamily="34" charset="-78"/>
              </a:defRPr>
            </a:lvl3pPr>
            <a:lvl4pPr>
              <a:defRPr sz="1600" b="0" i="0">
                <a:solidFill>
                  <a:schemeClr val="bg1"/>
                </a:solidFill>
                <a:latin typeface="Suisse Int'l Light Italic" panose="020B0304000000000000" pitchFamily="34" charset="-78"/>
                <a:cs typeface="Suisse Int'l Light Italic" panose="020B0304000000000000" pitchFamily="34" charset="-78"/>
              </a:defRPr>
            </a:lvl4pPr>
            <a:lvl5pPr>
              <a:defRPr sz="1600" b="0" i="0">
                <a:solidFill>
                  <a:schemeClr val="bg1"/>
                </a:solidFill>
                <a:latin typeface="Suisse Int'l Light Italic" panose="020B0304000000000000" pitchFamily="34" charset="-78"/>
                <a:cs typeface="Suisse Int'l Light Italic" panose="020B0304000000000000" pitchFamily="34" charset="-78"/>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11" name="Straight Connector 10">
            <a:extLst>
              <a:ext uri="{FF2B5EF4-FFF2-40B4-BE49-F238E27FC236}">
                <a16:creationId xmlns:a16="http://schemas.microsoft.com/office/drawing/2014/main" id="{4A3A78F6-D521-3948-94FB-C0752A2A7000}"/>
              </a:ext>
            </a:extLst>
          </p:cNvPr>
          <p:cNvCxnSpPr>
            <a:cxnSpLocks/>
          </p:cNvCxnSpPr>
          <p:nvPr userDrawn="1"/>
        </p:nvCxnSpPr>
        <p:spPr>
          <a:xfrm>
            <a:off x="329971" y="1659036"/>
            <a:ext cx="1795818" cy="0"/>
          </a:xfrm>
          <a:prstGeom prst="line">
            <a:avLst/>
          </a:prstGeom>
          <a:ln w="57150">
            <a:solidFill>
              <a:srgbClr val="DA2E2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1D43A8-0F61-8847-8025-F0ED53E9F829}"/>
              </a:ext>
            </a:extLst>
          </p:cNvPr>
          <p:cNvSpPr>
            <a:spLocks noGrp="1"/>
          </p:cNvSpPr>
          <p:nvPr>
            <p:ph type="title"/>
          </p:nvPr>
        </p:nvSpPr>
        <p:spPr>
          <a:xfrm>
            <a:off x="214357" y="387842"/>
            <a:ext cx="5845323" cy="1325563"/>
          </a:xfrm>
          <a:prstGeom prst="rect">
            <a:avLst/>
          </a:prstGeom>
        </p:spPr>
        <p:txBody>
          <a:bodyPr anchor="b"/>
          <a:lstStyle>
            <a:lvl1pPr>
              <a:defRPr lang="en-NL" sz="4800" b="1" i="0" kern="1200" dirty="0">
                <a:solidFill>
                  <a:schemeClr val="bg1"/>
                </a:solidFill>
                <a:latin typeface="Teodor Bold" pitchFamily="2" charset="0"/>
                <a:ea typeface="Teodor Bold" pitchFamily="2" charset="0"/>
                <a:cs typeface="Teodor 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7876268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theme" Target="../theme/theme3.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image" Target="../media/image1.pn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 Id="rId9"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C4E7242-03CE-1B48-8606-DACEB3B2291A}"/>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ight Triangle 2">
            <a:extLst>
              <a:ext uri="{FF2B5EF4-FFF2-40B4-BE49-F238E27FC236}">
                <a16:creationId xmlns:a16="http://schemas.microsoft.com/office/drawing/2014/main" id="{F0E7E9E4-1993-264D-AA40-ECA153514B67}"/>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FF2B5EF4-FFF2-40B4-BE49-F238E27FC236}">
                <a16:creationId xmlns:a16="http://schemas.microsoft.com/office/drawing/2014/main" id="{1E7A2CA7-6B14-AF4C-B7A9-6AE947B1DCDB}"/>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016DCADE-35A8-0548-9DAC-B25F7529B30D}"/>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BA34BDC9-A076-8942-8CCD-B807DAF6283A}"/>
              </a:ext>
            </a:extLst>
          </p:cNvPr>
          <p:cNvCxnSpPr>
            <a:cxnSpLocks/>
          </p:cNvCxnSpPr>
          <p:nvPr userDrawn="1"/>
        </p:nvCxnSpPr>
        <p:spPr>
          <a:xfrm>
            <a:off x="2285594" y="6634673"/>
            <a:ext cx="7672794"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9">
            <a:extLst>
              <a:ext uri="{FF2B5EF4-FFF2-40B4-BE49-F238E27FC236}">
                <a16:creationId xmlns:a16="http://schemas.microsoft.com/office/drawing/2014/main" id="{7C443D3D-D6F6-BB47-95D1-DA1CE0BEEC6A}"/>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dirty="0">
              <a:latin typeface="Suisse Int'l Thin Italic" panose="020B0204000000000000" pitchFamily="34" charset="-78"/>
              <a:cs typeface="Suisse Int'l Thin Italic" panose="020B0204000000000000" pitchFamily="34" charset="-78"/>
            </a:endParaRPr>
          </a:p>
        </p:txBody>
      </p:sp>
      <p:pic>
        <p:nvPicPr>
          <p:cNvPr id="8" name="Picture 7">
            <a:extLst>
              <a:ext uri="{FF2B5EF4-FFF2-40B4-BE49-F238E27FC236}">
                <a16:creationId xmlns:a16="http://schemas.microsoft.com/office/drawing/2014/main" id="{DBD359F9-7B92-7F41-AB17-07368AF82790}"/>
              </a:ext>
            </a:extLst>
          </p:cNvPr>
          <p:cNvPicPr>
            <a:picLocks noChangeAspect="1"/>
          </p:cNvPicPr>
          <p:nvPr userDrawn="1"/>
        </p:nvPicPr>
        <p:blipFill>
          <a:blip r:embed="rId36" cstate="screen">
            <a:lum bright="70000" contrast="-70000"/>
            <a:extLst>
              <a:ext uri="{28A0092B-C50C-407E-A947-70E740481C1C}">
                <a14:useLocalDpi xmlns:a14="http://schemas.microsoft.com/office/drawing/2010/main"/>
              </a:ext>
            </a:extLst>
          </a:blip>
          <a:srcRect/>
          <a:stretch/>
        </p:blipFill>
        <p:spPr>
          <a:xfrm>
            <a:off x="138457" y="6335336"/>
            <a:ext cx="2035627" cy="411040"/>
          </a:xfrm>
          <a:prstGeom prst="rect">
            <a:avLst/>
          </a:prstGeom>
        </p:spPr>
      </p:pic>
      <p:pic>
        <p:nvPicPr>
          <p:cNvPr id="10" name="Picture 9">
            <a:extLst>
              <a:ext uri="{FF2B5EF4-FFF2-40B4-BE49-F238E27FC236}">
                <a16:creationId xmlns:a16="http://schemas.microsoft.com/office/drawing/2014/main" id="{3AB805CE-B5FA-D741-9035-30A9F958D095}"/>
              </a:ext>
            </a:extLst>
          </p:cNvPr>
          <p:cNvPicPr>
            <a:picLocks noChangeAspect="1"/>
          </p:cNvPicPr>
          <p:nvPr userDrawn="1"/>
        </p:nvPicPr>
        <p:blipFill>
          <a:blip r:embed="rId37">
            <a:clrChange>
              <a:clrFrom>
                <a:srgbClr val="FFFFFF"/>
              </a:clrFrom>
              <a:clrTo>
                <a:srgbClr val="FFFFFF">
                  <a:alpha val="0"/>
                </a:srgbClr>
              </a:clrTo>
            </a:clrChange>
            <a:alphaModFix amt="50000"/>
          </a:blip>
          <a:stretch>
            <a:fillRect/>
          </a:stretch>
        </p:blipFill>
        <p:spPr>
          <a:xfrm>
            <a:off x="10355833" y="5731963"/>
            <a:ext cx="1597695" cy="1000125"/>
          </a:xfrm>
          <a:prstGeom prst="rect">
            <a:avLst/>
          </a:prstGeom>
        </p:spPr>
      </p:pic>
    </p:spTree>
    <p:extLst>
      <p:ext uri="{BB962C8B-B14F-4D97-AF65-F5344CB8AC3E}">
        <p14:creationId xmlns:p14="http://schemas.microsoft.com/office/powerpoint/2010/main" val="4121236074"/>
      </p:ext>
    </p:extLst>
  </p:cSld>
  <p:clrMap bg1="lt1" tx1="dk1" bg2="lt2" tx2="dk2" accent1="accent1" accent2="accent2" accent3="accent3" accent4="accent4" accent5="accent5" accent6="accent6" hlink="hlink" folHlink="folHlink"/>
  <p:sldLayoutIdLst>
    <p:sldLayoutId id="2147483733" r:id="rId1"/>
    <p:sldLayoutId id="2147483776" r:id="rId2"/>
    <p:sldLayoutId id="2147483782" r:id="rId3"/>
    <p:sldLayoutId id="2147483777" r:id="rId4"/>
    <p:sldLayoutId id="2147483778" r:id="rId5"/>
    <p:sldLayoutId id="2147483779" r:id="rId6"/>
    <p:sldLayoutId id="2147483780" r:id="rId7"/>
    <p:sldLayoutId id="2147483781" r:id="rId8"/>
    <p:sldLayoutId id="2147483671" r:id="rId9"/>
    <p:sldLayoutId id="2147483734" r:id="rId10"/>
    <p:sldLayoutId id="2147483669" r:id="rId11"/>
    <p:sldLayoutId id="2147483725" r:id="rId12"/>
    <p:sldLayoutId id="2147483755" r:id="rId13"/>
    <p:sldLayoutId id="2147483758" r:id="rId14"/>
    <p:sldLayoutId id="2147483756" r:id="rId15"/>
    <p:sldLayoutId id="2147483757" r:id="rId16"/>
    <p:sldLayoutId id="2147483759" r:id="rId17"/>
    <p:sldLayoutId id="2147483762" r:id="rId18"/>
    <p:sldLayoutId id="2147483726" r:id="rId19"/>
    <p:sldLayoutId id="2147483767" r:id="rId20"/>
    <p:sldLayoutId id="2147483769" r:id="rId21"/>
    <p:sldLayoutId id="2147483770" r:id="rId22"/>
    <p:sldLayoutId id="2147483771" r:id="rId23"/>
    <p:sldLayoutId id="2147483772" r:id="rId24"/>
    <p:sldLayoutId id="2147483773" r:id="rId25"/>
    <p:sldLayoutId id="2147483774" r:id="rId26"/>
    <p:sldLayoutId id="2147483775" r:id="rId27"/>
    <p:sldLayoutId id="2147483727" r:id="rId28"/>
    <p:sldLayoutId id="2147483760" r:id="rId29"/>
    <p:sldLayoutId id="2147483750" r:id="rId30"/>
    <p:sldLayoutId id="2147483751" r:id="rId31"/>
    <p:sldLayoutId id="2147483752" r:id="rId32"/>
    <p:sldLayoutId id="2147483753" r:id="rId33"/>
    <p:sldLayoutId id="2147483754" r:id="rId34"/>
  </p:sldLayoutIdLst>
  <p:hf hdr="0" ftr="0" dt="0"/>
  <p:txStyles>
    <p:title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C4E7242-03CE-1B48-8606-DACEB3B2291A}"/>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ight Triangle 2">
            <a:extLst>
              <a:ext uri="{FF2B5EF4-FFF2-40B4-BE49-F238E27FC236}">
                <a16:creationId xmlns:a16="http://schemas.microsoft.com/office/drawing/2014/main" id="{F0E7E9E4-1993-264D-AA40-ECA153514B67}"/>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FF2B5EF4-FFF2-40B4-BE49-F238E27FC236}">
                <a16:creationId xmlns:a16="http://schemas.microsoft.com/office/drawing/2014/main" id="{1E7A2CA7-6B14-AF4C-B7A9-6AE947B1DCDB}"/>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016DCADE-35A8-0548-9DAC-B25F7529B30D}"/>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BA34BDC9-A076-8942-8CCD-B807DAF6283A}"/>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9">
            <a:extLst>
              <a:ext uri="{FF2B5EF4-FFF2-40B4-BE49-F238E27FC236}">
                <a16:creationId xmlns:a16="http://schemas.microsoft.com/office/drawing/2014/main" id="{7C443D3D-D6F6-BB47-95D1-DA1CE0BEEC6A}"/>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8" name="Picture 7">
            <a:extLst>
              <a:ext uri="{FF2B5EF4-FFF2-40B4-BE49-F238E27FC236}">
                <a16:creationId xmlns:a16="http://schemas.microsoft.com/office/drawing/2014/main" id="{DBD359F9-7B92-7F41-AB17-07368AF82790}"/>
              </a:ext>
            </a:extLst>
          </p:cNvPr>
          <p:cNvPicPr>
            <a:picLocks noChangeAspect="1"/>
          </p:cNvPicPr>
          <p:nvPr userDrawn="1"/>
        </p:nvPicPr>
        <p:blipFill>
          <a:blip r:embed="rId41" cstate="screen">
            <a:lum bright="70000" contrast="-70000"/>
            <a:extLst>
              <a:ext uri="{28A0092B-C50C-407E-A947-70E740481C1C}">
                <a14:useLocalDpi xmlns:a14="http://schemas.microsoft.com/office/drawing/2010/main"/>
              </a:ext>
            </a:extLst>
          </a:blip>
          <a:srcRect/>
          <a:stretch/>
        </p:blipFill>
        <p:spPr>
          <a:xfrm>
            <a:off x="138457" y="6335336"/>
            <a:ext cx="2035627" cy="411040"/>
          </a:xfrm>
          <a:prstGeom prst="rect">
            <a:avLst/>
          </a:prstGeom>
        </p:spPr>
      </p:pic>
    </p:spTree>
    <p:extLst>
      <p:ext uri="{BB962C8B-B14F-4D97-AF65-F5344CB8AC3E}">
        <p14:creationId xmlns:p14="http://schemas.microsoft.com/office/powerpoint/2010/main" val="2335735212"/>
      </p:ext>
    </p:extLst>
  </p:cSld>
  <p:clrMap bg1="lt1" tx1="dk1" bg2="lt2" tx2="dk2" accent1="accent1" accent2="accent2" accent3="accent3" accent4="accent4" accent5="accent5" accent6="accent6" hlink="hlink" folHlink="folHlink"/>
  <p:sldLayoutIdLst>
    <p:sldLayoutId id="2147483785"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 id="2147483881" r:id="rId38"/>
    <p:sldLayoutId id="2147483882" r:id="rId39"/>
  </p:sldLayoutIdLst>
  <p:hf hdr="0" ftr="0" dt="0"/>
  <p:txStyles>
    <p:title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C4E7242-03CE-1B48-8606-DACEB3B2291A}"/>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ight Triangle 2">
            <a:extLst>
              <a:ext uri="{FF2B5EF4-FFF2-40B4-BE49-F238E27FC236}">
                <a16:creationId xmlns:a16="http://schemas.microsoft.com/office/drawing/2014/main" id="{F0E7E9E4-1993-264D-AA40-ECA153514B67}"/>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FF2B5EF4-FFF2-40B4-BE49-F238E27FC236}">
                <a16:creationId xmlns:a16="http://schemas.microsoft.com/office/drawing/2014/main" id="{1E7A2CA7-6B14-AF4C-B7A9-6AE947B1DCDB}"/>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016DCADE-35A8-0548-9DAC-B25F7529B30D}"/>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BA34BDC9-A076-8942-8CCD-B807DAF6283A}"/>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9">
            <a:extLst>
              <a:ext uri="{FF2B5EF4-FFF2-40B4-BE49-F238E27FC236}">
                <a16:creationId xmlns:a16="http://schemas.microsoft.com/office/drawing/2014/main" id="{7C443D3D-D6F6-BB47-95D1-DA1CE0BEEC6A}"/>
              </a:ext>
            </a:extLst>
          </p:cNvPr>
          <p:cNvSpPr>
            <a:spLocks noGrp="1"/>
          </p:cNvSpPr>
          <p:nvPr>
            <p:ph type="sldNum" sz="quarter" idx="4"/>
          </p:nvPr>
        </p:nvSpPr>
        <p:spPr>
          <a:xfrm>
            <a:off x="11719460" y="6389253"/>
            <a:ext cx="2743200" cy="365125"/>
          </a:xfrm>
          <a:prstGeom prst="rect">
            <a:avLst/>
          </a:prstGeom>
        </p:spPr>
        <p:txBody>
          <a:bodyPr/>
          <a:lstStyle>
            <a:lvl1pPr>
              <a:defRPr sz="1200" b="1" i="0">
                <a:solidFill>
                  <a:schemeClr val="bg1">
                    <a:lumMod val="65000"/>
                  </a:schemeClr>
                </a:solidFill>
                <a:latin typeface="Suisse Int'l Thin Italic" panose="020B0204000000000000" pitchFamily="34" charset="-78"/>
                <a:cs typeface="Suisse Int'l Thin Italic" panose="020B0204000000000000" pitchFamily="34" charset="-78"/>
              </a:defRPr>
            </a:lvl1pPr>
          </a:lstStyle>
          <a:p>
            <a:fld id="{7C689FBA-B1A7-4620-9787-015929BEFF2D}" type="slidenum">
              <a:rPr lang="en-GB" smtClean="0"/>
              <a:pPr/>
              <a:t>‹#›</a:t>
            </a:fld>
            <a:endParaRPr lang="en-GB">
              <a:latin typeface="Suisse Int'l Thin Italic" panose="020B0204000000000000" pitchFamily="34" charset="-78"/>
              <a:cs typeface="Suisse Int'l Thin Italic" panose="020B0204000000000000" pitchFamily="34" charset="-78"/>
            </a:endParaRPr>
          </a:p>
        </p:txBody>
      </p:sp>
      <p:pic>
        <p:nvPicPr>
          <p:cNvPr id="8" name="Picture 7">
            <a:extLst>
              <a:ext uri="{FF2B5EF4-FFF2-40B4-BE49-F238E27FC236}">
                <a16:creationId xmlns:a16="http://schemas.microsoft.com/office/drawing/2014/main" id="{DBD359F9-7B92-7F41-AB17-07368AF82790}"/>
              </a:ext>
            </a:extLst>
          </p:cNvPr>
          <p:cNvPicPr>
            <a:picLocks noChangeAspect="1"/>
          </p:cNvPicPr>
          <p:nvPr userDrawn="1"/>
        </p:nvPicPr>
        <p:blipFill>
          <a:blip r:embed="rId40" cstate="screen">
            <a:lum bright="70000" contrast="-70000"/>
            <a:extLst>
              <a:ext uri="{28A0092B-C50C-407E-A947-70E740481C1C}">
                <a14:useLocalDpi xmlns:a14="http://schemas.microsoft.com/office/drawing/2010/main"/>
              </a:ext>
            </a:extLst>
          </a:blip>
          <a:srcRect/>
          <a:stretch/>
        </p:blipFill>
        <p:spPr>
          <a:xfrm>
            <a:off x="138457" y="6335336"/>
            <a:ext cx="2035627" cy="411040"/>
          </a:xfrm>
          <a:prstGeom prst="rect">
            <a:avLst/>
          </a:prstGeom>
        </p:spPr>
      </p:pic>
    </p:spTree>
    <p:extLst>
      <p:ext uri="{BB962C8B-B14F-4D97-AF65-F5344CB8AC3E}">
        <p14:creationId xmlns:p14="http://schemas.microsoft.com/office/powerpoint/2010/main" val="249813080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 id="2147483859" r:id="rId36"/>
    <p:sldLayoutId id="2147483860" r:id="rId37"/>
    <p:sldLayoutId id="2147483861" r:id="rId38"/>
  </p:sldLayoutIdLst>
  <p:hf hdr="0" ftr="0" dt="0"/>
  <p:txStyles>
    <p:title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62101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p:hf hdr="0" ftr="0" dt="0"/>
  <p:txStyles>
    <p:title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155A61D-7B2F-D74C-8363-8309A862CEB4}"/>
              </a:ext>
            </a:extLst>
          </p:cNvPr>
          <p:cNvSpPr/>
          <p:nvPr userDrawn="1"/>
        </p:nvSpPr>
        <p:spPr>
          <a:xfrm rot="16200000">
            <a:off x="7528636" y="2186141"/>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ight Triangle 3">
            <a:extLst>
              <a:ext uri="{FF2B5EF4-FFF2-40B4-BE49-F238E27FC236}">
                <a16:creationId xmlns:a16="http://schemas.microsoft.com/office/drawing/2014/main" id="{B8F1C2BA-97E9-D341-BD9F-153266D67092}"/>
              </a:ext>
            </a:extLst>
          </p:cNvPr>
          <p:cNvSpPr/>
          <p:nvPr userDrawn="1"/>
        </p:nvSpPr>
        <p:spPr>
          <a:xfrm rot="10800000">
            <a:off x="7630740" y="-41274"/>
            <a:ext cx="4561260" cy="4782457"/>
          </a:xfrm>
          <a:prstGeom prst="rtTriangle">
            <a:avLst/>
          </a:prstGeom>
          <a:solidFill>
            <a:srgbClr val="BFBFB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tangle 4">
            <a:extLst>
              <a:ext uri="{FF2B5EF4-FFF2-40B4-BE49-F238E27FC236}">
                <a16:creationId xmlns:a16="http://schemas.microsoft.com/office/drawing/2014/main" id="{A33B8AD1-DD47-0046-A614-5C51B9455399}"/>
              </a:ext>
            </a:extLst>
          </p:cNvPr>
          <p:cNvSpPr/>
          <p:nvPr userDrawn="1"/>
        </p:nvSpPr>
        <p:spPr>
          <a:xfrm>
            <a:off x="0" y="-42151"/>
            <a:ext cx="11811000" cy="238746"/>
          </a:xfrm>
          <a:prstGeom prst="rect">
            <a:avLst/>
          </a:prstGeom>
          <a:solidFill>
            <a:srgbClr val="000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Rectangle 5">
            <a:extLst>
              <a:ext uri="{FF2B5EF4-FFF2-40B4-BE49-F238E27FC236}">
                <a16:creationId xmlns:a16="http://schemas.microsoft.com/office/drawing/2014/main" id="{519D993A-46EE-9242-8278-E5E8D9377C85}"/>
              </a:ext>
            </a:extLst>
          </p:cNvPr>
          <p:cNvSpPr/>
          <p:nvPr userDrawn="1"/>
        </p:nvSpPr>
        <p:spPr>
          <a:xfrm>
            <a:off x="11020377" y="-41274"/>
            <a:ext cx="1180118"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Straight Connector 8">
            <a:extLst>
              <a:ext uri="{FF2B5EF4-FFF2-40B4-BE49-F238E27FC236}">
                <a16:creationId xmlns:a16="http://schemas.microsoft.com/office/drawing/2014/main" id="{E816DC25-8BF4-9746-AA7D-C58288818A41}"/>
              </a:ext>
            </a:extLst>
          </p:cNvPr>
          <p:cNvCxnSpPr>
            <a:cxnSpLocks/>
          </p:cNvCxnSpPr>
          <p:nvPr userDrawn="1"/>
        </p:nvCxnSpPr>
        <p:spPr>
          <a:xfrm>
            <a:off x="2285594" y="6634673"/>
            <a:ext cx="9724269" cy="0"/>
          </a:xfrm>
          <a:prstGeom prst="line">
            <a:avLst/>
          </a:prstGeom>
          <a:ln w="19050">
            <a:solidFill>
              <a:srgbClr val="000424">
                <a:alpha val="25882"/>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4C3335D-75A3-CE41-9ECA-E07A40CD8CEC}"/>
              </a:ext>
            </a:extLst>
          </p:cNvPr>
          <p:cNvPicPr>
            <a:picLocks noChangeAspect="1"/>
          </p:cNvPicPr>
          <p:nvPr userDrawn="1"/>
        </p:nvPicPr>
        <p:blipFill>
          <a:blip r:embed="rId9" cstate="screen">
            <a:alphaModFix amt="35000"/>
            <a:extLst>
              <a:ext uri="{28A0092B-C50C-407E-A947-70E740481C1C}">
                <a14:useLocalDpi xmlns:a14="http://schemas.microsoft.com/office/drawing/2010/main"/>
              </a:ext>
            </a:extLst>
          </a:blip>
          <a:stretch>
            <a:fillRect/>
          </a:stretch>
        </p:blipFill>
        <p:spPr>
          <a:xfrm>
            <a:off x="138457" y="6303782"/>
            <a:ext cx="2035627" cy="474148"/>
          </a:xfrm>
          <a:prstGeom prst="rect">
            <a:avLst/>
          </a:prstGeom>
        </p:spPr>
      </p:pic>
      <p:sp>
        <p:nvSpPr>
          <p:cNvPr id="11" name="Rectangle 10">
            <a:extLst>
              <a:ext uri="{FF2B5EF4-FFF2-40B4-BE49-F238E27FC236}">
                <a16:creationId xmlns:a16="http://schemas.microsoft.com/office/drawing/2014/main" id="{7048CD0A-2A80-FF40-9D41-987601FF9488}"/>
              </a:ext>
            </a:extLst>
          </p:cNvPr>
          <p:cNvSpPr/>
          <p:nvPr userDrawn="1"/>
        </p:nvSpPr>
        <p:spPr>
          <a:xfrm>
            <a:off x="11719459" y="196595"/>
            <a:ext cx="481035" cy="238746"/>
          </a:xfrm>
          <a:prstGeom prst="rect">
            <a:avLst/>
          </a:prstGeom>
          <a:solidFill>
            <a:srgbClr val="DA2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7985239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Lst>
  <p:hf hdr="0" ftr="0" dt="0"/>
  <p:txStyles>
    <p:title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3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7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30.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7BB3A8-B4C1-D43D-43BA-C723202F56FF}"/>
              </a:ext>
            </a:extLst>
          </p:cNvPr>
          <p:cNvPicPr>
            <a:picLocks noChangeAspect="1"/>
          </p:cNvPicPr>
          <p:nvPr/>
        </p:nvPicPr>
        <p:blipFill rotWithShape="1">
          <a:blip r:embed="rId2"/>
          <a:srcRect t="13289"/>
          <a:stretch/>
        </p:blipFill>
        <p:spPr>
          <a:xfrm>
            <a:off x="-513371" y="-167287"/>
            <a:ext cx="13218742" cy="7192574"/>
          </a:xfrm>
          <a:prstGeom prst="rect">
            <a:avLst/>
          </a:prstGeom>
        </p:spPr>
      </p:pic>
      <p:pic>
        <p:nvPicPr>
          <p:cNvPr id="14" name="Picture 13" hidden="1">
            <a:extLst>
              <a:ext uri="{FF2B5EF4-FFF2-40B4-BE49-F238E27FC236}">
                <a16:creationId xmlns:a16="http://schemas.microsoft.com/office/drawing/2014/main" id="{A3FC071F-85C8-83C6-E790-066CBDB83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78" y="0"/>
            <a:ext cx="12858478" cy="6914615"/>
          </a:xfrm>
          <a:prstGeom prst="rect">
            <a:avLst/>
          </a:prstGeom>
        </p:spPr>
      </p:pic>
      <p:pic>
        <p:nvPicPr>
          <p:cNvPr id="15" name="Picture 14" hidden="1">
            <a:extLst>
              <a:ext uri="{FF2B5EF4-FFF2-40B4-BE49-F238E27FC236}">
                <a16:creationId xmlns:a16="http://schemas.microsoft.com/office/drawing/2014/main" id="{390B3E19-846E-43E3-AC4A-C4DE1113B590}"/>
              </a:ext>
            </a:extLst>
          </p:cNvPr>
          <p:cNvPicPr>
            <a:picLocks noChangeAspect="1"/>
          </p:cNvPicPr>
          <p:nvPr/>
        </p:nvPicPr>
        <p:blipFill>
          <a:blip r:embed="rId4"/>
          <a:stretch>
            <a:fillRect/>
          </a:stretch>
        </p:blipFill>
        <p:spPr>
          <a:xfrm>
            <a:off x="-250985" y="-142256"/>
            <a:ext cx="12442985" cy="7093444"/>
          </a:xfrm>
          <a:prstGeom prst="rect">
            <a:avLst/>
          </a:prstGeom>
        </p:spPr>
      </p:pic>
      <p:pic>
        <p:nvPicPr>
          <p:cNvPr id="16" name="Picture 15" hidden="1">
            <a:extLst>
              <a:ext uri="{FF2B5EF4-FFF2-40B4-BE49-F238E27FC236}">
                <a16:creationId xmlns:a16="http://schemas.microsoft.com/office/drawing/2014/main" id="{0F79147B-98E6-BC52-9274-A65B23F63E72}"/>
              </a:ext>
            </a:extLst>
          </p:cNvPr>
          <p:cNvPicPr>
            <a:picLocks noChangeAspect="1"/>
          </p:cNvPicPr>
          <p:nvPr/>
        </p:nvPicPr>
        <p:blipFill>
          <a:blip r:embed="rId5"/>
          <a:stretch>
            <a:fillRect/>
          </a:stretch>
        </p:blipFill>
        <p:spPr>
          <a:xfrm>
            <a:off x="7377" y="0"/>
            <a:ext cx="12177246" cy="6858000"/>
          </a:xfrm>
          <a:prstGeom prst="rect">
            <a:avLst/>
          </a:prstGeom>
        </p:spPr>
      </p:pic>
      <p:sp>
        <p:nvSpPr>
          <p:cNvPr id="18" name="Rectangle 17">
            <a:extLst>
              <a:ext uri="{FF2B5EF4-FFF2-40B4-BE49-F238E27FC236}">
                <a16:creationId xmlns:a16="http://schemas.microsoft.com/office/drawing/2014/main" id="{4A4FEF6F-4FCA-A8E3-42A0-54373C14D691}"/>
              </a:ext>
            </a:extLst>
          </p:cNvPr>
          <p:cNvSpPr/>
          <p:nvPr/>
        </p:nvSpPr>
        <p:spPr>
          <a:xfrm>
            <a:off x="2435077" y="6182175"/>
            <a:ext cx="6893234" cy="461665"/>
          </a:xfrm>
          <a:prstGeom prst="rect">
            <a:avLst/>
          </a:prstGeom>
        </p:spPr>
        <p:txBody>
          <a:bodyPr wrap="none">
            <a:spAutoFit/>
          </a:bodyPr>
          <a:lstStyle/>
          <a:p>
            <a:pPr algn="ctr"/>
            <a:r>
              <a:rPr lang="nl-NL" sz="2400" dirty="0">
                <a:solidFill>
                  <a:schemeClr val="bg1"/>
                </a:solidFill>
                <a:latin typeface="Ubuntu" panose="020B0504030602030204" pitchFamily="34" charset="0"/>
              </a:rPr>
              <a:t>Prof. Dr. Daniël Muijs | Alex Koks | Erika </a:t>
            </a:r>
            <a:r>
              <a:rPr lang="nl-NL" sz="2400" dirty="0" err="1">
                <a:solidFill>
                  <a:schemeClr val="bg1"/>
                </a:solidFill>
                <a:latin typeface="Ubuntu" panose="020B0504030602030204" pitchFamily="34" charset="0"/>
              </a:rPr>
              <a:t>Matijsen</a:t>
            </a:r>
            <a:endParaRPr lang="nl-NL" sz="2400" dirty="0">
              <a:solidFill>
                <a:schemeClr val="bg1"/>
              </a:solidFill>
              <a:latin typeface="Ubuntu" panose="020B0504030602030204" pitchFamily="34" charset="0"/>
            </a:endParaRPr>
          </a:p>
        </p:txBody>
      </p:sp>
      <p:cxnSp>
        <p:nvCxnSpPr>
          <p:cNvPr id="20" name="Straight Connector 19">
            <a:extLst>
              <a:ext uri="{FF2B5EF4-FFF2-40B4-BE49-F238E27FC236}">
                <a16:creationId xmlns:a16="http://schemas.microsoft.com/office/drawing/2014/main" id="{93C564EA-F75A-93E0-BA90-943C4C60E752}"/>
              </a:ext>
            </a:extLst>
          </p:cNvPr>
          <p:cNvCxnSpPr/>
          <p:nvPr/>
        </p:nvCxnSpPr>
        <p:spPr>
          <a:xfrm>
            <a:off x="1028698" y="5800728"/>
            <a:ext cx="101155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506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37EB-1881-4B75-AE88-485B69A98EDF}"/>
              </a:ext>
            </a:extLst>
          </p:cNvPr>
          <p:cNvSpPr>
            <a:spLocks noGrp="1"/>
          </p:cNvSpPr>
          <p:nvPr>
            <p:ph type="title"/>
          </p:nvPr>
        </p:nvSpPr>
        <p:spPr/>
        <p:txBody>
          <a:bodyPr/>
          <a:lstStyle/>
          <a:p>
            <a:r>
              <a:rPr lang="nl-NL" b="1" noProof="0" dirty="0"/>
              <a:t>Beginners en experts</a:t>
            </a:r>
          </a:p>
        </p:txBody>
      </p:sp>
      <p:pic>
        <p:nvPicPr>
          <p:cNvPr id="10" name="Content Placeholder 9">
            <a:extLst>
              <a:ext uri="{FF2B5EF4-FFF2-40B4-BE49-F238E27FC236}">
                <a16:creationId xmlns:a16="http://schemas.microsoft.com/office/drawing/2014/main" id="{77ECBAE8-8D68-42F1-978D-592E9A6B1B84}"/>
              </a:ext>
            </a:extLst>
          </p:cNvPr>
          <p:cNvPicPr>
            <a:picLocks noGrp="1" noChangeAspect="1"/>
          </p:cNvPicPr>
          <p:nvPr>
            <p:ph sz="quarter" idx="11"/>
          </p:nvPr>
        </p:nvPicPr>
        <p:blipFill>
          <a:blip r:embed="rId3"/>
          <a:stretch>
            <a:fillRect/>
          </a:stretch>
        </p:blipFill>
        <p:spPr>
          <a:xfrm>
            <a:off x="347132" y="2087563"/>
            <a:ext cx="5166493" cy="4343400"/>
          </a:xfrm>
          <a:prstGeom prst="rect">
            <a:avLst/>
          </a:prstGeom>
        </p:spPr>
      </p:pic>
      <p:sp>
        <p:nvSpPr>
          <p:cNvPr id="3" name="Text Placeholder 2">
            <a:extLst>
              <a:ext uri="{FF2B5EF4-FFF2-40B4-BE49-F238E27FC236}">
                <a16:creationId xmlns:a16="http://schemas.microsoft.com/office/drawing/2014/main" id="{B815F9CC-032B-487D-9729-70D64380A057}"/>
              </a:ext>
            </a:extLst>
          </p:cNvPr>
          <p:cNvSpPr>
            <a:spLocks noGrp="1"/>
          </p:cNvSpPr>
          <p:nvPr>
            <p:ph type="body" idx="4294967295"/>
          </p:nvPr>
        </p:nvSpPr>
        <p:spPr>
          <a:xfrm>
            <a:off x="489097" y="1540562"/>
            <a:ext cx="5157788" cy="823912"/>
          </a:xfrm>
          <a:prstGeom prst="rect">
            <a:avLst/>
          </a:prstGeom>
        </p:spPr>
        <p:txBody>
          <a:bodyPr/>
          <a:lstStyle/>
          <a:p>
            <a:r>
              <a:rPr lang="nl-NL" noProof="0" dirty="0"/>
              <a:t>Beginner</a:t>
            </a:r>
          </a:p>
        </p:txBody>
      </p:sp>
      <p:sp>
        <p:nvSpPr>
          <p:cNvPr id="5" name="Text Placeholder 4">
            <a:extLst>
              <a:ext uri="{FF2B5EF4-FFF2-40B4-BE49-F238E27FC236}">
                <a16:creationId xmlns:a16="http://schemas.microsoft.com/office/drawing/2014/main" id="{1F0F25BA-6F09-4A36-AE6D-6106833C6916}"/>
              </a:ext>
            </a:extLst>
          </p:cNvPr>
          <p:cNvSpPr>
            <a:spLocks noGrp="1"/>
          </p:cNvSpPr>
          <p:nvPr>
            <p:ph type="body" sz="quarter" idx="4294967295"/>
          </p:nvPr>
        </p:nvSpPr>
        <p:spPr>
          <a:xfrm>
            <a:off x="7497910" y="1535799"/>
            <a:ext cx="5183187" cy="823913"/>
          </a:xfrm>
          <a:prstGeom prst="rect">
            <a:avLst/>
          </a:prstGeom>
        </p:spPr>
        <p:txBody>
          <a:bodyPr/>
          <a:lstStyle/>
          <a:p>
            <a:r>
              <a:rPr lang="nl-NL" noProof="0" dirty="0"/>
              <a:t>Expert</a:t>
            </a:r>
          </a:p>
        </p:txBody>
      </p:sp>
      <p:pic>
        <p:nvPicPr>
          <p:cNvPr id="9" name="Content Placeholder 8">
            <a:extLst>
              <a:ext uri="{FF2B5EF4-FFF2-40B4-BE49-F238E27FC236}">
                <a16:creationId xmlns:a16="http://schemas.microsoft.com/office/drawing/2014/main" id="{44B819D3-FDC3-4AFB-952E-673D3BBA106F}"/>
              </a:ext>
            </a:extLst>
          </p:cNvPr>
          <p:cNvPicPr>
            <a:picLocks noGrp="1" noChangeAspect="1"/>
          </p:cNvPicPr>
          <p:nvPr>
            <p:ph sz="quarter" idx="4294967295"/>
          </p:nvPr>
        </p:nvPicPr>
        <p:blipFill>
          <a:blip r:embed="rId4"/>
          <a:stretch>
            <a:fillRect/>
          </a:stretch>
        </p:blipFill>
        <p:spPr>
          <a:xfrm>
            <a:off x="6220631" y="2166938"/>
            <a:ext cx="5310187" cy="4184650"/>
          </a:xfrm>
          <a:prstGeom prst="rect">
            <a:avLst/>
          </a:prstGeom>
        </p:spPr>
      </p:pic>
    </p:spTree>
    <p:extLst>
      <p:ext uri="{BB962C8B-B14F-4D97-AF65-F5344CB8AC3E}">
        <p14:creationId xmlns:p14="http://schemas.microsoft.com/office/powerpoint/2010/main" val="2860131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A001-D47E-824E-9C6C-7D07FDA9D22C}"/>
              </a:ext>
            </a:extLst>
          </p:cNvPr>
          <p:cNvSpPr>
            <a:spLocks noGrp="1"/>
          </p:cNvSpPr>
          <p:nvPr>
            <p:ph type="title"/>
          </p:nvPr>
        </p:nvSpPr>
        <p:spPr/>
        <p:txBody>
          <a:bodyPr/>
          <a:lstStyle/>
          <a:p>
            <a:r>
              <a:rPr lang="nl-NL" noProof="0" dirty="0"/>
              <a:t>Welke kennis?</a:t>
            </a:r>
          </a:p>
        </p:txBody>
      </p:sp>
      <p:pic>
        <p:nvPicPr>
          <p:cNvPr id="6" name="Content Placeholder 5">
            <a:extLst>
              <a:ext uri="{FF2B5EF4-FFF2-40B4-BE49-F238E27FC236}">
                <a16:creationId xmlns:a16="http://schemas.microsoft.com/office/drawing/2014/main" id="{02AE5774-79B7-CD41-B98A-A3609F60FFB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2844648" y="4733464"/>
            <a:ext cx="7277100" cy="1772147"/>
          </a:xfrm>
        </p:spPr>
      </p:pic>
      <p:sp>
        <p:nvSpPr>
          <p:cNvPr id="4" name="Slide Number Placeholder 3">
            <a:extLst>
              <a:ext uri="{FF2B5EF4-FFF2-40B4-BE49-F238E27FC236}">
                <a16:creationId xmlns:a16="http://schemas.microsoft.com/office/drawing/2014/main" id="{C2BF55DE-D970-404E-A73A-FCDAF94725EB}"/>
              </a:ext>
            </a:extLst>
          </p:cNvPr>
          <p:cNvSpPr>
            <a:spLocks noGrp="1"/>
          </p:cNvSpPr>
          <p:nvPr>
            <p:ph type="sldNum" sz="quarter" idx="12"/>
          </p:nvPr>
        </p:nvSpPr>
        <p:spPr/>
        <p:txBody>
          <a:bodyPr/>
          <a:lstStyle/>
          <a:p>
            <a:fld id="{7C689FBA-B1A7-4620-9787-015929BEFF2D}" type="slidenum">
              <a:rPr lang="en-GB" smtClean="0"/>
              <a:pPr/>
              <a:t>11</a:t>
            </a:fld>
            <a:endParaRPr lang="en-GB">
              <a:latin typeface="Suisse Int'l Light Italic" panose="020B0304000000000000" pitchFamily="34" charset="-78"/>
              <a:cs typeface="Suisse Int'l Light Italic" panose="020B0304000000000000" pitchFamily="34" charset="-78"/>
            </a:endParaRPr>
          </a:p>
        </p:txBody>
      </p:sp>
      <p:pic>
        <p:nvPicPr>
          <p:cNvPr id="10" name="Picture 9">
            <a:extLst>
              <a:ext uri="{FF2B5EF4-FFF2-40B4-BE49-F238E27FC236}">
                <a16:creationId xmlns:a16="http://schemas.microsoft.com/office/drawing/2014/main" id="{B90ABCFF-4A11-B542-BCDB-96155FC3F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06" y="3548946"/>
            <a:ext cx="7277100" cy="1028700"/>
          </a:xfrm>
          <a:prstGeom prst="rect">
            <a:avLst/>
          </a:prstGeom>
        </p:spPr>
      </p:pic>
      <p:pic>
        <p:nvPicPr>
          <p:cNvPr id="12" name="Picture 11">
            <a:extLst>
              <a:ext uri="{FF2B5EF4-FFF2-40B4-BE49-F238E27FC236}">
                <a16:creationId xmlns:a16="http://schemas.microsoft.com/office/drawing/2014/main" id="{4BE26C0F-3F3C-0C43-8264-E71900907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10" y="1340555"/>
            <a:ext cx="7302500" cy="1968500"/>
          </a:xfrm>
          <a:prstGeom prst="rect">
            <a:avLst/>
          </a:prstGeom>
        </p:spPr>
      </p:pic>
    </p:spTree>
    <p:extLst>
      <p:ext uri="{BB962C8B-B14F-4D97-AF65-F5344CB8AC3E}">
        <p14:creationId xmlns:p14="http://schemas.microsoft.com/office/powerpoint/2010/main" val="80154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96D835-1620-0540-9AAE-BA22CEBFA1A9}"/>
              </a:ext>
            </a:extLst>
          </p:cNvPr>
          <p:cNvSpPr>
            <a:spLocks noGrp="1"/>
          </p:cNvSpPr>
          <p:nvPr>
            <p:ph sz="quarter" idx="11"/>
          </p:nvPr>
        </p:nvSpPr>
        <p:spPr/>
        <p:txBody>
          <a:bodyPr/>
          <a:lstStyle/>
          <a:p>
            <a:r>
              <a:rPr lang="nl-NL" sz="3200" noProof="0" dirty="0"/>
              <a:t>Wat we weten: kennis is belangrijk voor het leren</a:t>
            </a:r>
          </a:p>
          <a:p>
            <a:r>
              <a:rPr lang="nl-NL" sz="3200" noProof="0" dirty="0"/>
              <a:t>Maar welke kennis?</a:t>
            </a:r>
          </a:p>
          <a:p>
            <a:pPr lvl="1"/>
            <a:r>
              <a:rPr lang="nl-NL" sz="2800" noProof="0" dirty="0"/>
              <a:t>Hirsch: Een Amerikaanse canon</a:t>
            </a:r>
          </a:p>
          <a:p>
            <a:pPr lvl="1"/>
            <a:r>
              <a:rPr lang="nl-NL" sz="2800" noProof="0" dirty="0"/>
              <a:t>Young: ‘</a:t>
            </a:r>
            <a:r>
              <a:rPr lang="nl-NL" sz="2800" noProof="0" dirty="0" err="1"/>
              <a:t>Powerful</a:t>
            </a:r>
            <a:r>
              <a:rPr lang="nl-NL" sz="2800" noProof="0" dirty="0"/>
              <a:t> Knowledge’</a:t>
            </a:r>
          </a:p>
          <a:p>
            <a:pPr lvl="1"/>
            <a:r>
              <a:rPr lang="nl-NL" sz="2800" noProof="0" dirty="0" err="1"/>
              <a:t>Yosso</a:t>
            </a:r>
            <a:r>
              <a:rPr lang="nl-NL" sz="2800" noProof="0" dirty="0"/>
              <a:t>: Critical Race </a:t>
            </a:r>
            <a:r>
              <a:rPr lang="nl-NL" sz="2800" noProof="0" dirty="0" err="1"/>
              <a:t>Theory</a:t>
            </a:r>
            <a:r>
              <a:rPr lang="nl-NL" sz="2800" noProof="0" dirty="0"/>
              <a:t> (CRT) curriculum</a:t>
            </a:r>
          </a:p>
          <a:p>
            <a:pPr lvl="1"/>
            <a:r>
              <a:rPr lang="nl-NL" sz="2800" noProof="0" dirty="0"/>
              <a:t>Freire: Emancipatorisch curriculum</a:t>
            </a:r>
          </a:p>
          <a:p>
            <a:pPr lvl="1"/>
            <a:endParaRPr lang="nl-NL" sz="2800" noProof="0" dirty="0"/>
          </a:p>
        </p:txBody>
      </p:sp>
      <p:sp>
        <p:nvSpPr>
          <p:cNvPr id="4" name="Title 3">
            <a:extLst>
              <a:ext uri="{FF2B5EF4-FFF2-40B4-BE49-F238E27FC236}">
                <a16:creationId xmlns:a16="http://schemas.microsoft.com/office/drawing/2014/main" id="{9615377C-9898-F541-A34D-87A681B71D64}"/>
              </a:ext>
            </a:extLst>
          </p:cNvPr>
          <p:cNvSpPr>
            <a:spLocks noGrp="1"/>
          </p:cNvSpPr>
          <p:nvPr>
            <p:ph type="title"/>
          </p:nvPr>
        </p:nvSpPr>
        <p:spPr/>
        <p:txBody>
          <a:bodyPr/>
          <a:lstStyle/>
          <a:p>
            <a:r>
              <a:rPr lang="nl-NL" noProof="0" dirty="0"/>
              <a:t>Wetenschap en samenleving</a:t>
            </a:r>
          </a:p>
        </p:txBody>
      </p:sp>
    </p:spTree>
    <p:extLst>
      <p:ext uri="{BB962C8B-B14F-4D97-AF65-F5344CB8AC3E}">
        <p14:creationId xmlns:p14="http://schemas.microsoft.com/office/powerpoint/2010/main" val="1278614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838A6-31ED-8E12-A9C8-110188E0EA92}"/>
              </a:ext>
            </a:extLst>
          </p:cNvPr>
          <p:cNvSpPr>
            <a:spLocks noGrp="1"/>
          </p:cNvSpPr>
          <p:nvPr>
            <p:ph type="sldNum" sz="quarter" idx="10"/>
          </p:nvPr>
        </p:nvSpPr>
        <p:spPr/>
        <p:txBody>
          <a:bodyPr/>
          <a:lstStyle/>
          <a:p>
            <a:fld id="{7C689FBA-B1A7-4620-9787-015929BEFF2D}" type="slidenum">
              <a:rPr lang="en-GB" sz="1400" smtClean="0"/>
              <a:pPr/>
              <a:t>13</a:t>
            </a:fld>
            <a:endParaRPr lang="en-GB" sz="1400"/>
          </a:p>
        </p:txBody>
      </p:sp>
      <p:sp>
        <p:nvSpPr>
          <p:cNvPr id="3" name="Content Placeholder 2">
            <a:extLst>
              <a:ext uri="{FF2B5EF4-FFF2-40B4-BE49-F238E27FC236}">
                <a16:creationId xmlns:a16="http://schemas.microsoft.com/office/drawing/2014/main" id="{FE9E7F49-B534-E594-D57E-838AB430D5BF}"/>
              </a:ext>
            </a:extLst>
          </p:cNvPr>
          <p:cNvSpPr>
            <a:spLocks noGrp="1"/>
          </p:cNvSpPr>
          <p:nvPr>
            <p:ph sz="quarter" idx="11"/>
          </p:nvPr>
        </p:nvSpPr>
        <p:spPr/>
        <p:txBody>
          <a:bodyPr/>
          <a:lstStyle/>
          <a:p>
            <a:pPr marL="0" indent="0">
              <a:buNone/>
            </a:pPr>
            <a:r>
              <a:rPr lang="nl-NL" sz="4000" dirty="0"/>
              <a:t>“De goede schoolmeester staat bekend om het aantal waardevolle vakken dat hij weigert te onderwijzen.” </a:t>
            </a:r>
          </a:p>
          <a:p>
            <a:pPr marL="0" indent="0" algn="r">
              <a:buNone/>
            </a:pPr>
            <a:br>
              <a:rPr lang="nl-NL" sz="4000" dirty="0"/>
            </a:br>
            <a:r>
              <a:rPr lang="nl-NL" sz="4000" dirty="0"/>
              <a:t>- </a:t>
            </a:r>
            <a:r>
              <a:rPr lang="nl-NL" sz="4000" dirty="0" err="1"/>
              <a:t>Livingstone</a:t>
            </a:r>
            <a:r>
              <a:rPr lang="nl-NL" sz="4000" dirty="0"/>
              <a:t>, 1941</a:t>
            </a:r>
          </a:p>
          <a:p>
            <a:pPr marL="0" indent="0">
              <a:buNone/>
            </a:pPr>
            <a:endParaRPr lang="nl-NL" sz="4000" dirty="0"/>
          </a:p>
        </p:txBody>
      </p:sp>
      <p:sp>
        <p:nvSpPr>
          <p:cNvPr id="5" name="Title 4">
            <a:extLst>
              <a:ext uri="{FF2B5EF4-FFF2-40B4-BE49-F238E27FC236}">
                <a16:creationId xmlns:a16="http://schemas.microsoft.com/office/drawing/2014/main" id="{C45E135D-1B75-575B-4055-1E5617E345C0}"/>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553594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160710-8A37-BD1F-2D14-6A45ABEDF8C8}"/>
              </a:ext>
            </a:extLst>
          </p:cNvPr>
          <p:cNvSpPr>
            <a:spLocks noGrp="1"/>
          </p:cNvSpPr>
          <p:nvPr>
            <p:ph type="title"/>
          </p:nvPr>
        </p:nvSpPr>
        <p:spPr/>
        <p:txBody>
          <a:bodyPr/>
          <a:lstStyle/>
          <a:p>
            <a:r>
              <a:rPr lang="nl-NL" noProof="0" dirty="0"/>
              <a:t>Het belang van kennis</a:t>
            </a:r>
          </a:p>
        </p:txBody>
      </p:sp>
      <p:sp>
        <p:nvSpPr>
          <p:cNvPr id="6" name="Content Placeholder 5">
            <a:extLst>
              <a:ext uri="{FF2B5EF4-FFF2-40B4-BE49-F238E27FC236}">
                <a16:creationId xmlns:a16="http://schemas.microsoft.com/office/drawing/2014/main" id="{CFB03BF7-423C-4850-E36B-1B7F1CFA9C85}"/>
              </a:ext>
            </a:extLst>
          </p:cNvPr>
          <p:cNvSpPr>
            <a:spLocks noGrp="1"/>
          </p:cNvSpPr>
          <p:nvPr>
            <p:ph sz="quarter" idx="11"/>
          </p:nvPr>
        </p:nvSpPr>
        <p:spPr/>
        <p:txBody>
          <a:bodyPr/>
          <a:lstStyle/>
          <a:p>
            <a:r>
              <a:rPr lang="nl-NL" sz="3600" b="1" noProof="0" dirty="0"/>
              <a:t>Waarom is kennis van belang in het model van leren?</a:t>
            </a:r>
          </a:p>
          <a:p>
            <a:pPr lvl="1"/>
            <a:r>
              <a:rPr lang="nl-NL" sz="3200" noProof="0" dirty="0"/>
              <a:t>Uitstapje naar Burgerschap?</a:t>
            </a:r>
          </a:p>
          <a:p>
            <a:pPr lvl="1"/>
            <a:r>
              <a:rPr lang="nl-NL" sz="3200" noProof="0" dirty="0"/>
              <a:t>Kennis maakt het verschil</a:t>
            </a:r>
          </a:p>
          <a:p>
            <a:r>
              <a:rPr lang="nl-NL" sz="3600" b="1" noProof="0" dirty="0"/>
              <a:t>Wat bedoelen we met met curriculum?</a:t>
            </a:r>
          </a:p>
          <a:p>
            <a:r>
              <a:rPr lang="nl-NL" sz="3600" b="1" noProof="0" dirty="0"/>
              <a:t>Wat is het belang van curriculum?</a:t>
            </a:r>
          </a:p>
          <a:p>
            <a:r>
              <a:rPr lang="nl-NL" sz="3600" b="1" noProof="0" dirty="0"/>
              <a:t>Waarom dan een kenniscurriculum?</a:t>
            </a:r>
          </a:p>
          <a:p>
            <a:pPr lvl="1"/>
            <a:r>
              <a:rPr lang="nl-NL" sz="3200" noProof="0" dirty="0"/>
              <a:t>Belang van het kennis voor het leren</a:t>
            </a:r>
          </a:p>
          <a:p>
            <a:pPr lvl="1"/>
            <a:r>
              <a:rPr lang="nl-NL" sz="3200" noProof="0" dirty="0"/>
              <a:t>Raamwerk voor integratie, sequentie, </a:t>
            </a:r>
            <a:r>
              <a:rPr lang="nl-NL" sz="3200" noProof="0" dirty="0" err="1"/>
              <a:t>cumulativiteit</a:t>
            </a:r>
            <a:endParaRPr lang="nl-NL" sz="3200" noProof="0" dirty="0"/>
          </a:p>
        </p:txBody>
      </p:sp>
      <p:sp>
        <p:nvSpPr>
          <p:cNvPr id="2" name="Slide Number Placeholder 1">
            <a:extLst>
              <a:ext uri="{FF2B5EF4-FFF2-40B4-BE49-F238E27FC236}">
                <a16:creationId xmlns:a16="http://schemas.microsoft.com/office/drawing/2014/main" id="{C159F71D-A2D8-D382-37EE-F691658D0361}"/>
              </a:ext>
            </a:extLst>
          </p:cNvPr>
          <p:cNvSpPr>
            <a:spLocks noGrp="1"/>
          </p:cNvSpPr>
          <p:nvPr>
            <p:ph type="sldNum" sz="quarter" idx="12"/>
          </p:nvPr>
        </p:nvSpPr>
        <p:spPr/>
        <p:txBody>
          <a:bodyPr/>
          <a:lstStyle/>
          <a:p>
            <a:fld id="{7C689FBA-B1A7-4620-9787-015929BEFF2D}" type="slidenum">
              <a:rPr lang="en-GB" smtClean="0"/>
              <a:pPr/>
              <a:t>14</a:t>
            </a:fld>
            <a:endParaRPr lang="en-GB">
              <a:latin typeface="Suisse Int'l Thin Italic" panose="020B0204000000000000" pitchFamily="34" charset="-78"/>
              <a:cs typeface="Suisse Int'l Thin Italic" panose="020B0204000000000000" pitchFamily="34" charset="-78"/>
            </a:endParaRPr>
          </a:p>
        </p:txBody>
      </p:sp>
    </p:spTree>
    <p:extLst>
      <p:ext uri="{BB962C8B-B14F-4D97-AF65-F5344CB8AC3E}">
        <p14:creationId xmlns:p14="http://schemas.microsoft.com/office/powerpoint/2010/main" val="1085233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FF7E01-4140-2D5B-D9A2-AF3986525273}"/>
              </a:ext>
            </a:extLst>
          </p:cNvPr>
          <p:cNvSpPr>
            <a:spLocks noGrp="1"/>
          </p:cNvSpPr>
          <p:nvPr>
            <p:ph type="sldNum" sz="quarter" idx="4"/>
          </p:nvPr>
        </p:nvSpPr>
        <p:spPr/>
        <p:txBody>
          <a:bodyPr/>
          <a:lstStyle/>
          <a:p>
            <a:fld id="{7C689FBA-B1A7-4620-9787-015929BEFF2D}" type="slidenum">
              <a:rPr lang="en-GB" smtClean="0"/>
              <a:pPr/>
              <a:t>15</a:t>
            </a:fld>
            <a:endParaRPr lang="en-GB">
              <a:latin typeface="Suisse Int'l Thin Italic" panose="020B0204000000000000" pitchFamily="34" charset="-78"/>
              <a:cs typeface="Suisse Int'l Thin Italic" panose="020B0204000000000000" pitchFamily="34" charset="-78"/>
            </a:endParaRPr>
          </a:p>
        </p:txBody>
      </p:sp>
      <p:sp>
        <p:nvSpPr>
          <p:cNvPr id="5" name="Title 4">
            <a:extLst>
              <a:ext uri="{FF2B5EF4-FFF2-40B4-BE49-F238E27FC236}">
                <a16:creationId xmlns:a16="http://schemas.microsoft.com/office/drawing/2014/main" id="{44CFDCD0-FD85-425A-FD12-9FEB3CBBAE9F}"/>
              </a:ext>
            </a:extLst>
          </p:cNvPr>
          <p:cNvSpPr>
            <a:spLocks noGrp="1"/>
          </p:cNvSpPr>
          <p:nvPr>
            <p:ph type="title"/>
          </p:nvPr>
        </p:nvSpPr>
        <p:spPr/>
        <p:txBody>
          <a:bodyPr/>
          <a:lstStyle/>
          <a:p>
            <a:pPr marL="7938" indent="-7938"/>
            <a:r>
              <a:rPr lang="nl-NL" sz="4800" noProof="0" dirty="0"/>
              <a:t>Waarom de keuze voor de ontwikkeling van een kenniscurriculum?</a:t>
            </a:r>
          </a:p>
        </p:txBody>
      </p:sp>
      <p:sp>
        <p:nvSpPr>
          <p:cNvPr id="3" name="Text Placeholder 2">
            <a:extLst>
              <a:ext uri="{FF2B5EF4-FFF2-40B4-BE49-F238E27FC236}">
                <a16:creationId xmlns:a16="http://schemas.microsoft.com/office/drawing/2014/main" id="{DAE446A7-C58D-9F78-7922-BF1D6B1C4351}"/>
              </a:ext>
            </a:extLst>
          </p:cNvPr>
          <p:cNvSpPr>
            <a:spLocks noGrp="1"/>
          </p:cNvSpPr>
          <p:nvPr>
            <p:ph type="body" sz="quarter" idx="10"/>
          </p:nvPr>
        </p:nvSpPr>
        <p:spPr/>
        <p:txBody>
          <a:bodyPr lIns="91440" tIns="45720" rIns="91440" bIns="45720" anchor="ctr"/>
          <a:lstStyle/>
          <a:p>
            <a:r>
              <a:rPr lang="nl-NL" noProof="0" dirty="0"/>
              <a:t>2</a:t>
            </a:r>
          </a:p>
        </p:txBody>
      </p:sp>
    </p:spTree>
    <p:extLst>
      <p:ext uri="{BB962C8B-B14F-4D97-AF65-F5344CB8AC3E}">
        <p14:creationId xmlns:p14="http://schemas.microsoft.com/office/powerpoint/2010/main" val="4080931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78BD8-A531-944B-B63D-5E3679DD630F}"/>
              </a:ext>
            </a:extLst>
          </p:cNvPr>
          <p:cNvSpPr>
            <a:spLocks noGrp="1"/>
          </p:cNvSpPr>
          <p:nvPr>
            <p:ph type="title"/>
          </p:nvPr>
        </p:nvSpPr>
        <p:spPr/>
        <p:txBody>
          <a:bodyPr/>
          <a:lstStyle/>
          <a:p>
            <a:r>
              <a:rPr lang="nl-NL" noProof="0" dirty="0"/>
              <a:t>Wat vinden wij van deze kerndoelen?</a:t>
            </a:r>
          </a:p>
        </p:txBody>
      </p:sp>
      <p:sp>
        <p:nvSpPr>
          <p:cNvPr id="4" name="Slide Number Placeholder 3">
            <a:extLst>
              <a:ext uri="{FF2B5EF4-FFF2-40B4-BE49-F238E27FC236}">
                <a16:creationId xmlns:a16="http://schemas.microsoft.com/office/drawing/2014/main" id="{34C9EEEB-187F-2F44-915E-C450C9416984}"/>
              </a:ext>
            </a:extLst>
          </p:cNvPr>
          <p:cNvSpPr>
            <a:spLocks noGrp="1"/>
          </p:cNvSpPr>
          <p:nvPr>
            <p:ph type="sldNum" sz="quarter" idx="12"/>
          </p:nvPr>
        </p:nvSpPr>
        <p:spPr/>
        <p:txBody>
          <a:bodyPr/>
          <a:lstStyle/>
          <a:p>
            <a:fld id="{7C689FBA-B1A7-4620-9787-015929BEFF2D}" type="slidenum">
              <a:rPr lang="en-NL" smtClean="0"/>
              <a:pPr/>
              <a:t>16</a:t>
            </a:fld>
            <a:endParaRPr lang="en-NL" dirty="0"/>
          </a:p>
        </p:txBody>
      </p:sp>
      <p:sp>
        <p:nvSpPr>
          <p:cNvPr id="7" name="Tekstvak 5">
            <a:extLst>
              <a:ext uri="{FF2B5EF4-FFF2-40B4-BE49-F238E27FC236}">
                <a16:creationId xmlns:a16="http://schemas.microsoft.com/office/drawing/2014/main" id="{DC6D56E3-AE3A-E440-88FF-3BEDA4241F67}"/>
              </a:ext>
            </a:extLst>
          </p:cNvPr>
          <p:cNvSpPr txBox="1"/>
          <p:nvPr/>
        </p:nvSpPr>
        <p:spPr>
          <a:xfrm>
            <a:off x="2757727" y="1364742"/>
            <a:ext cx="7130552" cy="1200329"/>
          </a:xfrm>
          <a:prstGeom prst="rect">
            <a:avLst/>
          </a:prstGeom>
          <a:solidFill>
            <a:schemeClr val="bg1"/>
          </a:solidFill>
          <a:ln>
            <a:solidFill>
              <a:schemeClr val="tx1"/>
            </a:solidFill>
          </a:ln>
        </p:spPr>
        <p:txBody>
          <a:bodyPr wrap="square" rtlCol="0">
            <a:spAutoFit/>
          </a:bodyPr>
          <a:lstStyle>
            <a:defPPr>
              <a:defRPr lang="en-US"/>
            </a:defPPr>
            <a:lvl1pPr algn="ctr">
              <a:defRPr sz="2800" b="1"/>
            </a:lvl1pPr>
          </a:lstStyle>
          <a:p>
            <a:r>
              <a:rPr lang="nl-NL" dirty="0"/>
              <a:t>Kerndoel 51</a:t>
            </a:r>
          </a:p>
          <a:p>
            <a:r>
              <a:rPr lang="nl-NL" b="0" dirty="0"/>
              <a:t>De leerlingen leren over de belangrijke historische personen en gebeurtenissen uit de Nederlandse geschiedenis en kunnen die voorbeeldmatig verbinden met de wereldgeschiedenis.</a:t>
            </a:r>
          </a:p>
        </p:txBody>
      </p:sp>
      <p:sp>
        <p:nvSpPr>
          <p:cNvPr id="8" name="Tekstvak 6">
            <a:extLst>
              <a:ext uri="{FF2B5EF4-FFF2-40B4-BE49-F238E27FC236}">
                <a16:creationId xmlns:a16="http://schemas.microsoft.com/office/drawing/2014/main" id="{850699FF-4A47-6548-80CC-165F39A4ECF3}"/>
              </a:ext>
            </a:extLst>
          </p:cNvPr>
          <p:cNvSpPr txBox="1"/>
          <p:nvPr/>
        </p:nvSpPr>
        <p:spPr>
          <a:xfrm>
            <a:off x="2757727" y="4288963"/>
            <a:ext cx="7130551" cy="1815882"/>
          </a:xfrm>
          <a:prstGeom prst="rect">
            <a:avLst/>
          </a:prstGeom>
          <a:solidFill>
            <a:schemeClr val="bg1"/>
          </a:solidFill>
          <a:ln>
            <a:solidFill>
              <a:schemeClr val="tx1"/>
            </a:solidFill>
          </a:ln>
        </p:spPr>
        <p:txBody>
          <a:bodyPr wrap="square" rtlCol="0">
            <a:spAutoFit/>
          </a:bodyPr>
          <a:lstStyle/>
          <a:p>
            <a:pPr algn="ctr"/>
            <a:r>
              <a:rPr lang="nl-NL" sz="2800" b="1" dirty="0"/>
              <a:t>Kerndoel 9</a:t>
            </a:r>
          </a:p>
          <a:p>
            <a:pPr algn="ctr"/>
            <a:r>
              <a:rPr lang="nl-NL" sz="2800" dirty="0"/>
              <a:t>De leerlingen krijgen plezier in het lezen en schrijven van voor hen bestemde verhalen, gedichten en informatieve teksten. </a:t>
            </a:r>
          </a:p>
        </p:txBody>
      </p:sp>
    </p:spTree>
    <p:extLst>
      <p:ext uri="{BB962C8B-B14F-4D97-AF65-F5344CB8AC3E}">
        <p14:creationId xmlns:p14="http://schemas.microsoft.com/office/powerpoint/2010/main" val="1303486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798EC-E084-CC4A-B44B-90F8F2258A46}"/>
              </a:ext>
            </a:extLst>
          </p:cNvPr>
          <p:cNvSpPr>
            <a:spLocks noGrp="1"/>
          </p:cNvSpPr>
          <p:nvPr>
            <p:ph type="sldNum" sz="quarter" idx="10"/>
          </p:nvPr>
        </p:nvSpPr>
        <p:spPr/>
        <p:txBody>
          <a:bodyPr/>
          <a:lstStyle/>
          <a:p>
            <a:fld id="{7C689FBA-B1A7-4620-9787-015929BEFF2D}" type="slidenum">
              <a:rPr lang="en-GB" sz="1400" smtClean="0"/>
              <a:pPr/>
              <a:t>17</a:t>
            </a:fld>
            <a:endParaRPr lang="en-GB" sz="1400" dirty="0"/>
          </a:p>
        </p:txBody>
      </p:sp>
      <p:sp>
        <p:nvSpPr>
          <p:cNvPr id="3" name="Content Placeholder 2">
            <a:extLst>
              <a:ext uri="{FF2B5EF4-FFF2-40B4-BE49-F238E27FC236}">
                <a16:creationId xmlns:a16="http://schemas.microsoft.com/office/drawing/2014/main" id="{B83B2439-E1E8-FF4E-9DC1-DB920DF833A1}"/>
              </a:ext>
            </a:extLst>
          </p:cNvPr>
          <p:cNvSpPr>
            <a:spLocks noGrp="1"/>
          </p:cNvSpPr>
          <p:nvPr>
            <p:ph sz="quarter" idx="11"/>
          </p:nvPr>
        </p:nvSpPr>
        <p:spPr/>
        <p:txBody>
          <a:bodyPr/>
          <a:lstStyle/>
          <a:p>
            <a:endParaRPr lang="en-NL"/>
          </a:p>
        </p:txBody>
      </p:sp>
      <p:sp>
        <p:nvSpPr>
          <p:cNvPr id="4" name="Title 3">
            <a:extLst>
              <a:ext uri="{FF2B5EF4-FFF2-40B4-BE49-F238E27FC236}">
                <a16:creationId xmlns:a16="http://schemas.microsoft.com/office/drawing/2014/main" id="{3732E639-B0F0-1E40-81CF-73E0DA5D2C66}"/>
              </a:ext>
            </a:extLst>
          </p:cNvPr>
          <p:cNvSpPr>
            <a:spLocks noGrp="1"/>
          </p:cNvSpPr>
          <p:nvPr>
            <p:ph type="title"/>
          </p:nvPr>
        </p:nvSpPr>
        <p:spPr/>
        <p:txBody>
          <a:bodyPr/>
          <a:lstStyle/>
          <a:p>
            <a:endParaRPr lang="nl-NL" noProof="0" dirty="0"/>
          </a:p>
        </p:txBody>
      </p:sp>
      <p:pic>
        <p:nvPicPr>
          <p:cNvPr id="5122" name="Picture 2">
            <a:extLst>
              <a:ext uri="{FF2B5EF4-FFF2-40B4-BE49-F238E27FC236}">
                <a16:creationId xmlns:a16="http://schemas.microsoft.com/office/drawing/2014/main" id="{B56FF39F-F760-644F-9AB0-0132FAB6ED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9172"/>
            <a:ext cx="12192000" cy="81305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040795-C9C0-D741-93D0-083BDA9C266B}"/>
              </a:ext>
            </a:extLst>
          </p:cNvPr>
          <p:cNvSpPr/>
          <p:nvPr/>
        </p:nvSpPr>
        <p:spPr>
          <a:xfrm>
            <a:off x="0" y="419127"/>
            <a:ext cx="7331242" cy="2229852"/>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sz="4000" dirty="0">
                <a:solidFill>
                  <a:schemeClr val="tx1">
                    <a:lumMod val="65000"/>
                    <a:lumOff val="35000"/>
                  </a:schemeClr>
                </a:solidFill>
                <a:latin typeface="Teodor" pitchFamily="2" charset="0"/>
              </a:rPr>
              <a:t>De uitdaging van het ontwikkelen van een kenniscurriculum in Nederland.</a:t>
            </a:r>
          </a:p>
        </p:txBody>
      </p:sp>
      <p:sp>
        <p:nvSpPr>
          <p:cNvPr id="9" name="Tijdelijke aanduiding voor inhoud 2">
            <a:extLst>
              <a:ext uri="{FF2B5EF4-FFF2-40B4-BE49-F238E27FC236}">
                <a16:creationId xmlns:a16="http://schemas.microsoft.com/office/drawing/2014/main" id="{2030A6B8-4318-9142-8E94-903650510542}"/>
              </a:ext>
            </a:extLst>
          </p:cNvPr>
          <p:cNvSpPr txBox="1">
            <a:spLocks/>
          </p:cNvSpPr>
          <p:nvPr/>
        </p:nvSpPr>
        <p:spPr>
          <a:xfrm>
            <a:off x="540954" y="3122577"/>
            <a:ext cx="11303001" cy="3316295"/>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4000">
                <a:solidFill>
                  <a:schemeClr val="tx1">
                    <a:lumMod val="65000"/>
                    <a:lumOff val="35000"/>
                  </a:schemeClr>
                </a:solidFill>
                <a:latin typeface="Teodor"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3200" dirty="0"/>
              <a:t>58 kerndoelen voor het PO.</a:t>
            </a:r>
          </a:p>
          <a:p>
            <a:r>
              <a:rPr lang="nl-NL" sz="3200" dirty="0"/>
              <a:t>Kerndoelen bieden veel ruimte voor eigen keuzes, prioriteiten en profilering van de school. </a:t>
            </a:r>
          </a:p>
          <a:p>
            <a:r>
              <a:rPr lang="en-NL" sz="3200" dirty="0"/>
              <a:t>Huidige wettelijke kaders bieden (te) weinig handvatten voor leerkrachten om kritisch te kunnen kijken naar wat er wel of niet moet worden aangeboden in hun leerjaar. </a:t>
            </a:r>
          </a:p>
        </p:txBody>
      </p:sp>
    </p:spTree>
    <p:extLst>
      <p:ext uri="{BB962C8B-B14F-4D97-AF65-F5344CB8AC3E}">
        <p14:creationId xmlns:p14="http://schemas.microsoft.com/office/powerpoint/2010/main" val="2589231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0BAE1-C2E8-9842-A827-CE5781159C87}"/>
              </a:ext>
            </a:extLst>
          </p:cNvPr>
          <p:cNvSpPr>
            <a:spLocks noGrp="1"/>
          </p:cNvSpPr>
          <p:nvPr>
            <p:ph type="title"/>
          </p:nvPr>
        </p:nvSpPr>
        <p:spPr/>
        <p:txBody>
          <a:bodyPr/>
          <a:lstStyle/>
          <a:p>
            <a:r>
              <a:rPr lang="nl-NL" noProof="0" dirty="0"/>
              <a:t>De actualiteit</a:t>
            </a:r>
          </a:p>
        </p:txBody>
      </p:sp>
      <p:pic>
        <p:nvPicPr>
          <p:cNvPr id="6" name="Picture 5">
            <a:extLst>
              <a:ext uri="{FF2B5EF4-FFF2-40B4-BE49-F238E27FC236}">
                <a16:creationId xmlns:a16="http://schemas.microsoft.com/office/drawing/2014/main" id="{BE4DF05E-3254-DB47-982C-1277912EE32D}"/>
              </a:ext>
            </a:extLst>
          </p:cNvPr>
          <p:cNvPicPr>
            <a:picLocks noChangeAspect="1"/>
          </p:cNvPicPr>
          <p:nvPr/>
        </p:nvPicPr>
        <p:blipFill>
          <a:blip r:embed="rId2"/>
          <a:stretch>
            <a:fillRect/>
          </a:stretch>
        </p:blipFill>
        <p:spPr>
          <a:xfrm>
            <a:off x="347132" y="1420398"/>
            <a:ext cx="4793806" cy="4951141"/>
          </a:xfrm>
          <a:prstGeom prst="rect">
            <a:avLst/>
          </a:prstGeom>
        </p:spPr>
      </p:pic>
      <p:pic>
        <p:nvPicPr>
          <p:cNvPr id="8" name="Picture 7">
            <a:extLst>
              <a:ext uri="{FF2B5EF4-FFF2-40B4-BE49-F238E27FC236}">
                <a16:creationId xmlns:a16="http://schemas.microsoft.com/office/drawing/2014/main" id="{7D760749-0EDE-4C46-AA4E-2ED40A2F4CE3}"/>
              </a:ext>
            </a:extLst>
          </p:cNvPr>
          <p:cNvPicPr>
            <a:picLocks noChangeAspect="1"/>
          </p:cNvPicPr>
          <p:nvPr/>
        </p:nvPicPr>
        <p:blipFill>
          <a:blip r:embed="rId3"/>
          <a:stretch>
            <a:fillRect/>
          </a:stretch>
        </p:blipFill>
        <p:spPr>
          <a:xfrm>
            <a:off x="591646" y="5278577"/>
            <a:ext cx="4404379" cy="1369187"/>
          </a:xfrm>
          <a:prstGeom prst="rect">
            <a:avLst/>
          </a:prstGeom>
        </p:spPr>
      </p:pic>
      <p:pic>
        <p:nvPicPr>
          <p:cNvPr id="9" name="Picture 8">
            <a:extLst>
              <a:ext uri="{FF2B5EF4-FFF2-40B4-BE49-F238E27FC236}">
                <a16:creationId xmlns:a16="http://schemas.microsoft.com/office/drawing/2014/main" id="{BC3AA4C7-1366-F64E-A9E4-7D1B47B81CE9}"/>
              </a:ext>
            </a:extLst>
          </p:cNvPr>
          <p:cNvPicPr>
            <a:picLocks noChangeAspect="1"/>
          </p:cNvPicPr>
          <p:nvPr/>
        </p:nvPicPr>
        <p:blipFill>
          <a:blip r:embed="rId4"/>
          <a:stretch>
            <a:fillRect/>
          </a:stretch>
        </p:blipFill>
        <p:spPr>
          <a:xfrm>
            <a:off x="5385452" y="4106219"/>
            <a:ext cx="5785389" cy="2507599"/>
          </a:xfrm>
          <a:prstGeom prst="rect">
            <a:avLst/>
          </a:prstGeom>
        </p:spPr>
      </p:pic>
      <p:pic>
        <p:nvPicPr>
          <p:cNvPr id="7" name="Content Placeholder 7">
            <a:extLst>
              <a:ext uri="{FF2B5EF4-FFF2-40B4-BE49-F238E27FC236}">
                <a16:creationId xmlns:a16="http://schemas.microsoft.com/office/drawing/2014/main" id="{40848718-1B85-274F-8781-E58FA84FDB0A}"/>
              </a:ext>
            </a:extLst>
          </p:cNvPr>
          <p:cNvPicPr>
            <a:picLocks noChangeAspect="1"/>
          </p:cNvPicPr>
          <p:nvPr/>
        </p:nvPicPr>
        <p:blipFill>
          <a:blip r:embed="rId5"/>
          <a:stretch>
            <a:fillRect/>
          </a:stretch>
        </p:blipFill>
        <p:spPr>
          <a:xfrm>
            <a:off x="7356201" y="1659094"/>
            <a:ext cx="3814640" cy="2355488"/>
          </a:xfrm>
          <a:prstGeom prst="rect">
            <a:avLst/>
          </a:prstGeom>
        </p:spPr>
      </p:pic>
      <p:pic>
        <p:nvPicPr>
          <p:cNvPr id="10" name="Picture 9">
            <a:extLst>
              <a:ext uri="{FF2B5EF4-FFF2-40B4-BE49-F238E27FC236}">
                <a16:creationId xmlns:a16="http://schemas.microsoft.com/office/drawing/2014/main" id="{CF2CA71E-261E-A9F7-5B94-FE8BB9847B43}"/>
              </a:ext>
            </a:extLst>
          </p:cNvPr>
          <p:cNvPicPr>
            <a:picLocks noChangeAspect="1"/>
          </p:cNvPicPr>
          <p:nvPr/>
        </p:nvPicPr>
        <p:blipFill>
          <a:blip r:embed="rId6"/>
          <a:stretch>
            <a:fillRect/>
          </a:stretch>
        </p:blipFill>
        <p:spPr>
          <a:xfrm>
            <a:off x="5747711" y="244182"/>
            <a:ext cx="5423130" cy="1224099"/>
          </a:xfrm>
          <a:prstGeom prst="rect">
            <a:avLst/>
          </a:prstGeom>
        </p:spPr>
      </p:pic>
      <p:sp>
        <p:nvSpPr>
          <p:cNvPr id="2" name="Rectangle 1">
            <a:extLst>
              <a:ext uri="{FF2B5EF4-FFF2-40B4-BE49-F238E27FC236}">
                <a16:creationId xmlns:a16="http://schemas.microsoft.com/office/drawing/2014/main" id="{7E66A86C-E689-367B-E276-C84A53EEF40F}"/>
              </a:ext>
            </a:extLst>
          </p:cNvPr>
          <p:cNvSpPr/>
          <p:nvPr/>
        </p:nvSpPr>
        <p:spPr>
          <a:xfrm>
            <a:off x="9706723" y="6278432"/>
            <a:ext cx="2379754" cy="369332"/>
          </a:xfrm>
          <a:prstGeom prst="rect">
            <a:avLst/>
          </a:prstGeom>
        </p:spPr>
        <p:txBody>
          <a:bodyPr wrap="none">
            <a:spAutoFit/>
          </a:bodyPr>
          <a:lstStyle/>
          <a:p>
            <a:r>
              <a:rPr lang="nl-NL" dirty="0"/>
              <a:t>Volkskrant, 6 april 2022</a:t>
            </a:r>
          </a:p>
        </p:txBody>
      </p:sp>
    </p:spTree>
    <p:extLst>
      <p:ext uri="{BB962C8B-B14F-4D97-AF65-F5344CB8AC3E}">
        <p14:creationId xmlns:p14="http://schemas.microsoft.com/office/powerpoint/2010/main" val="2640383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015E7B9-DF8F-1445-8AB2-82267C7112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85825"/>
            <a:ext cx="12192000" cy="91565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B16B31C-AA22-B141-BBF5-F26FD9534C4E}"/>
              </a:ext>
            </a:extLst>
          </p:cNvPr>
          <p:cNvSpPr>
            <a:spLocks noGrp="1"/>
          </p:cNvSpPr>
          <p:nvPr>
            <p:ph type="title"/>
          </p:nvPr>
        </p:nvSpPr>
        <p:spPr>
          <a:xfrm>
            <a:off x="3545960" y="1060548"/>
            <a:ext cx="9144000" cy="926389"/>
          </a:xfrm>
        </p:spPr>
        <p:txBody>
          <a:bodyPr vert="horz" lIns="91440" tIns="45720" rIns="91440" bIns="45720" rtlCol="0" anchor="b">
            <a:normAutofit/>
          </a:bodyPr>
          <a:lstStyle/>
          <a:p>
            <a:pPr algn="ctr"/>
            <a:r>
              <a:rPr lang="nl-NL" sz="6000" noProof="0" dirty="0">
                <a:solidFill>
                  <a:schemeClr val="tx1">
                    <a:lumMod val="95000"/>
                    <a:lumOff val="5000"/>
                  </a:schemeClr>
                </a:solidFill>
                <a:latin typeface="Helvetica" pitchFamily="2" charset="0"/>
                <a:ea typeface="+mj-ea"/>
                <a:cs typeface="+mj-cs"/>
              </a:rPr>
              <a:t>Methode: hoe?</a:t>
            </a:r>
          </a:p>
        </p:txBody>
      </p:sp>
      <p:sp>
        <p:nvSpPr>
          <p:cNvPr id="5" name="Title 1">
            <a:extLst>
              <a:ext uri="{FF2B5EF4-FFF2-40B4-BE49-F238E27FC236}">
                <a16:creationId xmlns:a16="http://schemas.microsoft.com/office/drawing/2014/main" id="{2B2DC496-93D7-904D-93DD-6ED12EF1ECBB}"/>
              </a:ext>
            </a:extLst>
          </p:cNvPr>
          <p:cNvSpPr txBox="1">
            <a:spLocks/>
          </p:cNvSpPr>
          <p:nvPr/>
        </p:nvSpPr>
        <p:spPr>
          <a:xfrm>
            <a:off x="3619532" y="2321426"/>
            <a:ext cx="9144000" cy="18716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itchFamily="2" charset="0"/>
                <a:ea typeface="+mj-ea"/>
                <a:cs typeface="+mj-cs"/>
              </a:rPr>
              <a:t>Curriculum</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6000">
                <a:solidFill>
                  <a:prstClr val="white"/>
                </a:solidFill>
                <a:latin typeface="Helvetica" pitchFamily="2" charset="0"/>
                <a:ea typeface="+mj-ea"/>
                <a:cs typeface="+mj-cs"/>
              </a:rPr>
              <a:t>Wat?</a:t>
            </a:r>
            <a:endParaRPr kumimoji="0" lang="en-US" sz="6000" b="1" i="0" u="none" strike="noStrike" kern="1200" cap="none" spc="0" normalizeH="0" baseline="0" noProof="0" dirty="0">
              <a:ln>
                <a:noFill/>
              </a:ln>
              <a:solidFill>
                <a:prstClr val="white"/>
              </a:solidFill>
              <a:effectLst/>
              <a:uLnTx/>
              <a:uFillTx/>
              <a:latin typeface="Helvetica" pitchFamily="2" charset="0"/>
              <a:ea typeface="+mj-ea"/>
              <a:cs typeface="+mj-cs"/>
            </a:endParaRPr>
          </a:p>
        </p:txBody>
      </p:sp>
      <p:sp>
        <p:nvSpPr>
          <p:cNvPr id="4" name="Slide Number Placeholder 3">
            <a:extLst>
              <a:ext uri="{FF2B5EF4-FFF2-40B4-BE49-F238E27FC236}">
                <a16:creationId xmlns:a16="http://schemas.microsoft.com/office/drawing/2014/main" id="{02A48C1B-0C35-9C49-8884-5B2C802F103B}"/>
              </a:ext>
            </a:extLst>
          </p:cNvPr>
          <p:cNvSpPr>
            <a:spLocks noGrp="1"/>
          </p:cNvSpPr>
          <p:nvPr>
            <p:ph type="sldNum" sz="quarter" idx="12"/>
          </p:nvPr>
        </p:nvSpPr>
        <p:spPr/>
        <p:txBody>
          <a:bodyPr/>
          <a:lstStyle/>
          <a:p>
            <a:fld id="{7C689FBA-B1A7-4620-9787-015929BEFF2D}" type="slidenum">
              <a:rPr lang="en-GB" smtClean="0"/>
              <a:t>19</a:t>
            </a:fld>
            <a:endParaRPr lang="en-GB"/>
          </a:p>
        </p:txBody>
      </p:sp>
    </p:spTree>
    <p:extLst>
      <p:ext uri="{BB962C8B-B14F-4D97-AF65-F5344CB8AC3E}">
        <p14:creationId xmlns:p14="http://schemas.microsoft.com/office/powerpoint/2010/main" val="3771894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08411-6033-A282-D8A2-3530386B6802}"/>
              </a:ext>
            </a:extLst>
          </p:cNvPr>
          <p:cNvSpPr>
            <a:spLocks noGrp="1"/>
          </p:cNvSpPr>
          <p:nvPr>
            <p:ph type="title"/>
          </p:nvPr>
        </p:nvSpPr>
        <p:spPr>
          <a:xfrm>
            <a:off x="3304645" y="-164097"/>
            <a:ext cx="11489268" cy="1410745"/>
          </a:xfrm>
        </p:spPr>
        <p:txBody>
          <a:bodyPr/>
          <a:lstStyle/>
          <a:p>
            <a:r>
              <a:rPr lang="nl-NL" noProof="0" dirty="0"/>
              <a:t>Introductie van ons</a:t>
            </a:r>
          </a:p>
        </p:txBody>
      </p:sp>
      <p:pic>
        <p:nvPicPr>
          <p:cNvPr id="2" name="Afbeelding 2" descr="Afbeelding met persoon, vrouw, binnen&#10;&#10;Automatisch gegenereerde beschrijving">
            <a:extLst>
              <a:ext uri="{FF2B5EF4-FFF2-40B4-BE49-F238E27FC236}">
                <a16:creationId xmlns:a16="http://schemas.microsoft.com/office/drawing/2014/main" id="{3EDE54F9-DBC7-E00D-E557-E506B9E47475}"/>
              </a:ext>
            </a:extLst>
          </p:cNvPr>
          <p:cNvPicPr>
            <a:picLocks noGrp="1" noChangeAspect="1"/>
          </p:cNvPicPr>
          <p:nvPr>
            <p:ph sz="quarter" idx="11"/>
          </p:nvPr>
        </p:nvPicPr>
        <p:blipFill rotWithShape="1">
          <a:blip r:embed="rId3"/>
          <a:srcRect b="23640"/>
          <a:stretch/>
        </p:blipFill>
        <p:spPr>
          <a:xfrm>
            <a:off x="8312631" y="1159017"/>
            <a:ext cx="3440113" cy="35529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Daniel Muijs - International Festival of Learning 2020">
            <a:extLst>
              <a:ext uri="{FF2B5EF4-FFF2-40B4-BE49-F238E27FC236}">
                <a16:creationId xmlns:a16="http://schemas.microsoft.com/office/drawing/2014/main" id="{087B2C36-C628-1808-86AA-3207FFAE0B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0686" y="1159019"/>
            <a:ext cx="3335828" cy="33358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Alex Koks - Directeur stafafdeling Blended, Learning &amp; Organizational  Quality - Academica University of Applied Sciences | LinkedIn">
            <a:extLst>
              <a:ext uri="{FF2B5EF4-FFF2-40B4-BE49-F238E27FC236}">
                <a16:creationId xmlns:a16="http://schemas.microsoft.com/office/drawing/2014/main" id="{9C833EFA-22DA-46B5-8565-38E40DC366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66659" y="1159017"/>
            <a:ext cx="3335827" cy="33358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C67D2737-3BD3-0F4B-463B-ED04D4AB78EE}"/>
              </a:ext>
            </a:extLst>
          </p:cNvPr>
          <p:cNvGraphicFramePr>
            <a:graphicFrameLocks noGrp="1"/>
          </p:cNvGraphicFramePr>
          <p:nvPr>
            <p:extLst>
              <p:ext uri="{D42A27DB-BD31-4B8C-83A1-F6EECF244321}">
                <p14:modId xmlns:p14="http://schemas.microsoft.com/office/powerpoint/2010/main" val="3752826796"/>
              </p:ext>
            </p:extLst>
          </p:nvPr>
        </p:nvGraphicFramePr>
        <p:xfrm>
          <a:off x="221720" y="4914988"/>
          <a:ext cx="11711517" cy="914400"/>
        </p:xfrm>
        <a:graphic>
          <a:graphicData uri="http://schemas.openxmlformats.org/drawingml/2006/table">
            <a:tbl>
              <a:tblPr firstRow="1" bandRow="1">
                <a:tableStyleId>{5C22544A-7EE6-4342-B048-85BDC9FD1C3A}</a:tableStyleId>
              </a:tblPr>
              <a:tblGrid>
                <a:gridCol w="3903839">
                  <a:extLst>
                    <a:ext uri="{9D8B030D-6E8A-4147-A177-3AD203B41FA5}">
                      <a16:colId xmlns:a16="http://schemas.microsoft.com/office/drawing/2014/main" val="1104208416"/>
                    </a:ext>
                  </a:extLst>
                </a:gridCol>
                <a:gridCol w="3903839">
                  <a:extLst>
                    <a:ext uri="{9D8B030D-6E8A-4147-A177-3AD203B41FA5}">
                      <a16:colId xmlns:a16="http://schemas.microsoft.com/office/drawing/2014/main" val="459438825"/>
                    </a:ext>
                  </a:extLst>
                </a:gridCol>
                <a:gridCol w="3903839">
                  <a:extLst>
                    <a:ext uri="{9D8B030D-6E8A-4147-A177-3AD203B41FA5}">
                      <a16:colId xmlns:a16="http://schemas.microsoft.com/office/drawing/2014/main" val="2375124574"/>
                    </a:ext>
                  </a:extLst>
                </a:gridCol>
              </a:tblGrid>
              <a:tr h="370840">
                <a:tc>
                  <a:txBody>
                    <a:bodyPr/>
                    <a:lstStyle/>
                    <a:p>
                      <a:pPr algn="ctr"/>
                      <a:r>
                        <a:rPr lang="nl-NL" dirty="0">
                          <a:solidFill>
                            <a:sysClr val="windowText" lastClr="000000"/>
                          </a:solidFill>
                        </a:rPr>
                        <a:t>Prof. Dr. Daniël Muijs</a:t>
                      </a:r>
                    </a:p>
                    <a:p>
                      <a:pPr algn="ctr"/>
                      <a:r>
                        <a:rPr lang="nl-NL" dirty="0">
                          <a:solidFill>
                            <a:sysClr val="windowText" lastClr="000000"/>
                          </a:solidFill>
                        </a:rPr>
                        <a:t>Dean Academica University of Applied Sciences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dirty="0">
                          <a:solidFill>
                            <a:sysClr val="windowText" lastClr="000000"/>
                          </a:solidFill>
                        </a:rPr>
                        <a:t>Alex Koks</a:t>
                      </a:r>
                    </a:p>
                    <a:p>
                      <a:pPr algn="ctr"/>
                      <a:r>
                        <a:rPr lang="nl-NL" dirty="0">
                          <a:solidFill>
                            <a:sysClr val="windowText" lastClr="000000"/>
                          </a:solidFill>
                        </a:rPr>
                        <a:t>Projectleider - NKC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dirty="0">
                          <a:solidFill>
                            <a:sysClr val="windowText" lastClr="000000"/>
                          </a:solidFill>
                        </a:rPr>
                        <a:t>Erika </a:t>
                      </a:r>
                      <a:r>
                        <a:rPr lang="nl-NL" dirty="0" err="1">
                          <a:solidFill>
                            <a:sysClr val="windowText" lastClr="000000"/>
                          </a:solidFill>
                        </a:rPr>
                        <a:t>Matijsen</a:t>
                      </a:r>
                      <a:endParaRPr lang="nl-NL" dirty="0">
                        <a:solidFill>
                          <a:sysClr val="windowText" lastClr="000000"/>
                        </a:solidFill>
                      </a:endParaRPr>
                    </a:p>
                    <a:p>
                      <a:pPr algn="ctr"/>
                      <a:r>
                        <a:rPr lang="nl-NL" dirty="0">
                          <a:solidFill>
                            <a:sysClr val="windowText" lastClr="000000"/>
                          </a:solidFill>
                        </a:rPr>
                        <a:t>Ontwikkelaar - NKC</a:t>
                      </a:r>
                    </a:p>
                    <a:p>
                      <a:pPr algn="ctr"/>
                      <a:r>
                        <a:rPr lang="nl-NL" dirty="0">
                          <a:solidFill>
                            <a:sysClr val="windowText" lastClr="000000"/>
                          </a:solidFill>
                        </a:rPr>
                        <a:t>Leerkracht De Vuurvogel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9417644"/>
                  </a:ext>
                </a:extLst>
              </a:tr>
            </a:tbl>
          </a:graphicData>
        </a:graphic>
      </p:graphicFrame>
    </p:spTree>
    <p:extLst>
      <p:ext uri="{BB962C8B-B14F-4D97-AF65-F5344CB8AC3E}">
        <p14:creationId xmlns:p14="http://schemas.microsoft.com/office/powerpoint/2010/main" val="1490905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3EE5-9364-C048-8D37-EC0F713A3C7B}"/>
              </a:ext>
            </a:extLst>
          </p:cNvPr>
          <p:cNvSpPr>
            <a:spLocks noGrp="1"/>
          </p:cNvSpPr>
          <p:nvPr>
            <p:ph type="title"/>
          </p:nvPr>
        </p:nvSpPr>
        <p:spPr/>
        <p:txBody>
          <a:bodyPr/>
          <a:lstStyle/>
          <a:p>
            <a:endParaRPr lang="nl-NL" noProof="0" dirty="0"/>
          </a:p>
        </p:txBody>
      </p:sp>
      <p:sp>
        <p:nvSpPr>
          <p:cNvPr id="3" name="Content Placeholder 2">
            <a:extLst>
              <a:ext uri="{FF2B5EF4-FFF2-40B4-BE49-F238E27FC236}">
                <a16:creationId xmlns:a16="http://schemas.microsoft.com/office/drawing/2014/main" id="{8FD28D28-4F86-DF41-BEF8-5CE2FE675926}"/>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982AA61A-23BD-D44D-AEE4-179E7FA3A9CF}"/>
              </a:ext>
            </a:extLst>
          </p:cNvPr>
          <p:cNvPicPr>
            <a:picLocks noChangeAspect="1"/>
          </p:cNvPicPr>
          <p:nvPr/>
        </p:nvPicPr>
        <p:blipFill>
          <a:blip r:embed="rId3"/>
          <a:stretch>
            <a:fillRect/>
          </a:stretch>
        </p:blipFill>
        <p:spPr>
          <a:xfrm>
            <a:off x="0" y="0"/>
            <a:ext cx="14135582" cy="6955604"/>
          </a:xfrm>
          <a:prstGeom prst="rect">
            <a:avLst/>
          </a:prstGeom>
        </p:spPr>
      </p:pic>
      <p:sp>
        <p:nvSpPr>
          <p:cNvPr id="5" name="Title 1">
            <a:extLst>
              <a:ext uri="{FF2B5EF4-FFF2-40B4-BE49-F238E27FC236}">
                <a16:creationId xmlns:a16="http://schemas.microsoft.com/office/drawing/2014/main" id="{FA916341-25B9-5246-84FA-46B64EE7C5A8}"/>
              </a:ext>
            </a:extLst>
          </p:cNvPr>
          <p:cNvSpPr txBox="1">
            <a:spLocks/>
          </p:cNvSpPr>
          <p:nvPr/>
        </p:nvSpPr>
        <p:spPr>
          <a:xfrm>
            <a:off x="-1755505" y="4348278"/>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Taalmethode</a:t>
            </a:r>
            <a:endParaRPr lang="en-US"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6" name="Title 1">
            <a:extLst>
              <a:ext uri="{FF2B5EF4-FFF2-40B4-BE49-F238E27FC236}">
                <a16:creationId xmlns:a16="http://schemas.microsoft.com/office/drawing/2014/main" id="{7261E4C9-1657-2B4B-901E-84DD16E21B1F}"/>
              </a:ext>
            </a:extLst>
          </p:cNvPr>
          <p:cNvSpPr txBox="1">
            <a:spLocks/>
          </p:cNvSpPr>
          <p:nvPr/>
        </p:nvSpPr>
        <p:spPr>
          <a:xfrm>
            <a:off x="2744576" y="5350210"/>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40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GS </a:t>
            </a:r>
            <a:r>
              <a:rPr lang="en-US" sz="4000"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methode</a:t>
            </a:r>
            <a:endParaRPr lang="en-US" sz="40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9" name="Title 1">
            <a:extLst>
              <a:ext uri="{FF2B5EF4-FFF2-40B4-BE49-F238E27FC236}">
                <a16:creationId xmlns:a16="http://schemas.microsoft.com/office/drawing/2014/main" id="{9431349B-06BE-4549-9878-2A9F95452923}"/>
              </a:ext>
            </a:extLst>
          </p:cNvPr>
          <p:cNvSpPr txBox="1">
            <a:spLocks/>
          </p:cNvSpPr>
          <p:nvPr/>
        </p:nvSpPr>
        <p:spPr>
          <a:xfrm>
            <a:off x="3422670" y="916710"/>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Rekenmethode</a:t>
            </a:r>
            <a:endParaRPr lang="en-US"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11" name="Title 1">
            <a:extLst>
              <a:ext uri="{FF2B5EF4-FFF2-40B4-BE49-F238E27FC236}">
                <a16:creationId xmlns:a16="http://schemas.microsoft.com/office/drawing/2014/main" id="{57FF4787-FD5C-8A45-BA7A-53B8BE049ED9}"/>
              </a:ext>
            </a:extLst>
          </p:cNvPr>
          <p:cNvSpPr txBox="1">
            <a:spLocks/>
          </p:cNvSpPr>
          <p:nvPr/>
        </p:nvSpPr>
        <p:spPr>
          <a:xfrm>
            <a:off x="186311" y="2511143"/>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2400"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Lespakket</a:t>
            </a:r>
            <a:endParaRPr lang="en-US" sz="24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12" name="Title 1">
            <a:extLst>
              <a:ext uri="{FF2B5EF4-FFF2-40B4-BE49-F238E27FC236}">
                <a16:creationId xmlns:a16="http://schemas.microsoft.com/office/drawing/2014/main" id="{01AE3E07-64D9-C84A-9F5D-6CC60DA825D9}"/>
              </a:ext>
            </a:extLst>
          </p:cNvPr>
          <p:cNvSpPr txBox="1">
            <a:spLocks/>
          </p:cNvSpPr>
          <p:nvPr/>
        </p:nvSpPr>
        <p:spPr>
          <a:xfrm>
            <a:off x="-1159589" y="2071943"/>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2400"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Lespakket</a:t>
            </a:r>
            <a:endParaRPr lang="en-US" sz="24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13" name="Title 1">
            <a:extLst>
              <a:ext uri="{FF2B5EF4-FFF2-40B4-BE49-F238E27FC236}">
                <a16:creationId xmlns:a16="http://schemas.microsoft.com/office/drawing/2014/main" id="{82459BF5-3D8E-1B4E-BB78-8B78DBAA1C54}"/>
              </a:ext>
            </a:extLst>
          </p:cNvPr>
          <p:cNvSpPr txBox="1">
            <a:spLocks/>
          </p:cNvSpPr>
          <p:nvPr/>
        </p:nvSpPr>
        <p:spPr>
          <a:xfrm>
            <a:off x="-3373944" y="1620228"/>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2400"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Lespakket</a:t>
            </a:r>
            <a:endParaRPr lang="en-US" sz="24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14" name="Title 1">
            <a:extLst>
              <a:ext uri="{FF2B5EF4-FFF2-40B4-BE49-F238E27FC236}">
                <a16:creationId xmlns:a16="http://schemas.microsoft.com/office/drawing/2014/main" id="{BF643BA1-3D90-F84F-8B77-CF55A8C54C88}"/>
              </a:ext>
            </a:extLst>
          </p:cNvPr>
          <p:cNvSpPr txBox="1">
            <a:spLocks/>
          </p:cNvSpPr>
          <p:nvPr/>
        </p:nvSpPr>
        <p:spPr>
          <a:xfrm>
            <a:off x="5333663" y="4320672"/>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24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AK </a:t>
            </a:r>
            <a:r>
              <a:rPr lang="en-US" sz="2400" dirty="0" err="1">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rPr>
              <a:t>methode</a:t>
            </a:r>
            <a:endParaRPr lang="en-US" sz="2400" dirty="0">
              <a:solidFill>
                <a:schemeClr val="tx1">
                  <a:lumMod val="95000"/>
                  <a:lumOff val="5000"/>
                </a:schemeClr>
              </a:solidFill>
              <a:effectLst>
                <a:outerShdw blurRad="50800" dist="38100" dir="2700000" sx="102000" sy="102000" algn="tl" rotWithShape="0">
                  <a:schemeClr val="bg1">
                    <a:lumMod val="75000"/>
                  </a:schemeClr>
                </a:outerShdw>
              </a:effectLst>
              <a:latin typeface="Helvetica" pitchFamily="2" charset="0"/>
              <a:ea typeface="+mj-ea"/>
              <a:cs typeface="+mj-cs"/>
            </a:endParaRPr>
          </a:p>
        </p:txBody>
      </p:sp>
      <p:sp>
        <p:nvSpPr>
          <p:cNvPr id="15" name="Title 1">
            <a:extLst>
              <a:ext uri="{FF2B5EF4-FFF2-40B4-BE49-F238E27FC236}">
                <a16:creationId xmlns:a16="http://schemas.microsoft.com/office/drawing/2014/main" id="{887A9C5E-5EB3-8C49-BE0B-69ABB0B0927D}"/>
              </a:ext>
            </a:extLst>
          </p:cNvPr>
          <p:cNvSpPr txBox="1">
            <a:spLocks/>
          </p:cNvSpPr>
          <p:nvPr/>
        </p:nvSpPr>
        <p:spPr>
          <a:xfrm>
            <a:off x="4347956" y="2546617"/>
            <a:ext cx="9144000" cy="9263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1"/>
                </a:solidFill>
                <a:latin typeface="Century Gothic" charset="0"/>
                <a:ea typeface="Century Gothic" charset="0"/>
                <a:cs typeface="Century Gothic" charset="0"/>
              </a:defRPr>
            </a:lvl1pPr>
          </a:lstStyle>
          <a:p>
            <a:pPr algn="ctr"/>
            <a:r>
              <a:rPr lang="en-US" sz="4000" dirty="0" err="1">
                <a:solidFill>
                  <a:schemeClr val="bg1"/>
                </a:solidFill>
                <a:latin typeface="Helvetica" pitchFamily="2" charset="0"/>
                <a:ea typeface="+mj-ea"/>
                <a:cs typeface="+mj-cs"/>
              </a:rPr>
              <a:t>Losse</a:t>
            </a:r>
            <a:r>
              <a:rPr lang="en-US" sz="4000" dirty="0">
                <a:solidFill>
                  <a:schemeClr val="bg1"/>
                </a:solidFill>
                <a:latin typeface="Helvetica" pitchFamily="2" charset="0"/>
                <a:ea typeface="+mj-ea"/>
                <a:cs typeface="+mj-cs"/>
              </a:rPr>
              <a:t>-</a:t>
            </a:r>
            <a:r>
              <a:rPr lang="en-US" sz="4000" dirty="0" err="1">
                <a:solidFill>
                  <a:schemeClr val="bg1"/>
                </a:solidFill>
                <a:latin typeface="Helvetica" pitchFamily="2" charset="0"/>
                <a:ea typeface="+mj-ea"/>
                <a:cs typeface="+mj-cs"/>
              </a:rPr>
              <a:t>lesjes</a:t>
            </a:r>
            <a:r>
              <a:rPr lang="en-US" sz="4000" dirty="0">
                <a:solidFill>
                  <a:schemeClr val="bg1"/>
                </a:solidFill>
                <a:latin typeface="Helvetica" pitchFamily="2" charset="0"/>
                <a:ea typeface="+mj-ea"/>
                <a:cs typeface="+mj-cs"/>
              </a:rPr>
              <a:t>-land</a:t>
            </a:r>
          </a:p>
        </p:txBody>
      </p:sp>
      <p:sp>
        <p:nvSpPr>
          <p:cNvPr id="7" name="TextBox 6">
            <a:extLst>
              <a:ext uri="{FF2B5EF4-FFF2-40B4-BE49-F238E27FC236}">
                <a16:creationId xmlns:a16="http://schemas.microsoft.com/office/drawing/2014/main" id="{A73E1E9E-F2AC-E341-85C7-84FB8CD2EF37}"/>
              </a:ext>
            </a:extLst>
          </p:cNvPr>
          <p:cNvSpPr txBox="1"/>
          <p:nvPr/>
        </p:nvSpPr>
        <p:spPr>
          <a:xfrm>
            <a:off x="0" y="-2466"/>
            <a:ext cx="2658228" cy="769441"/>
          </a:xfrm>
          <a:prstGeom prst="rect">
            <a:avLst/>
          </a:prstGeom>
          <a:solidFill>
            <a:schemeClr val="bg1"/>
          </a:solidFill>
        </p:spPr>
        <p:txBody>
          <a:bodyPr wrap="none" rtlCol="0">
            <a:spAutoFit/>
          </a:bodyPr>
          <a:lstStyle/>
          <a:p>
            <a:r>
              <a:rPr lang="en-NL" sz="4400" dirty="0"/>
              <a:t>De praktijk</a:t>
            </a:r>
          </a:p>
        </p:txBody>
      </p:sp>
      <p:sp>
        <p:nvSpPr>
          <p:cNvPr id="10" name="Slide Number Placeholder 9">
            <a:extLst>
              <a:ext uri="{FF2B5EF4-FFF2-40B4-BE49-F238E27FC236}">
                <a16:creationId xmlns:a16="http://schemas.microsoft.com/office/drawing/2014/main" id="{664D867D-9FB7-5646-A15F-75EE8E60C79B}"/>
              </a:ext>
            </a:extLst>
          </p:cNvPr>
          <p:cNvSpPr>
            <a:spLocks noGrp="1"/>
          </p:cNvSpPr>
          <p:nvPr>
            <p:ph type="sldNum" sz="quarter" idx="12"/>
          </p:nvPr>
        </p:nvSpPr>
        <p:spPr/>
        <p:txBody>
          <a:bodyPr/>
          <a:lstStyle/>
          <a:p>
            <a:fld id="{7C689FBA-B1A7-4620-9787-015929BEFF2D}" type="slidenum">
              <a:rPr lang="en-GB" smtClean="0"/>
              <a:t>20</a:t>
            </a:fld>
            <a:endParaRPr lang="en-GB"/>
          </a:p>
        </p:txBody>
      </p:sp>
    </p:spTree>
    <p:extLst>
      <p:ext uri="{BB962C8B-B14F-4D97-AF65-F5344CB8AC3E}">
        <p14:creationId xmlns:p14="http://schemas.microsoft.com/office/powerpoint/2010/main" val="3328476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75DB0-0F9C-DB4A-B9F5-62AE948273C6}"/>
              </a:ext>
            </a:extLst>
          </p:cNvPr>
          <p:cNvPicPr>
            <a:picLocks noChangeAspect="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r="-2"/>
          <a:stretch/>
        </p:blipFill>
        <p:spPr>
          <a:xfrm>
            <a:off x="6282644" y="959277"/>
            <a:ext cx="7552944" cy="4939445"/>
          </a:xfrm>
          <a:prstGeom prst="rect">
            <a:avLst/>
          </a:prstGeom>
          <a:effectLst/>
        </p:spPr>
      </p:pic>
      <p:sp>
        <p:nvSpPr>
          <p:cNvPr id="6" name="TextBox 5">
            <a:extLst>
              <a:ext uri="{FF2B5EF4-FFF2-40B4-BE49-F238E27FC236}">
                <a16:creationId xmlns:a16="http://schemas.microsoft.com/office/drawing/2014/main" id="{F0F2272D-364A-CD43-BABB-145A5456C476}"/>
              </a:ext>
            </a:extLst>
          </p:cNvPr>
          <p:cNvSpPr txBox="1"/>
          <p:nvPr/>
        </p:nvSpPr>
        <p:spPr>
          <a:xfrm>
            <a:off x="336118" y="1012953"/>
            <a:ext cx="594652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Behoefte aan een </a:t>
            </a:r>
            <a:r>
              <a:rPr lang="nl-NL" sz="2800" b="1" dirty="0">
                <a:solidFill>
                  <a:srgbClr val="DA2E28"/>
                </a:solidFill>
                <a:latin typeface="Suisse Int'l Italic" panose="020B0804000000000000" pitchFamily="34" charset="77"/>
              </a:rPr>
              <a:t>‘bouwtekening’ </a:t>
            </a: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van hoe kennis op elkaar </a:t>
            </a:r>
            <a:r>
              <a:rPr lang="nl-NL" sz="2800" dirty="0">
                <a:solidFill>
                  <a:prstClr val="black"/>
                </a:solidFill>
                <a:latin typeface="Suisse Int'l Italic" panose="020B0804000000000000" pitchFamily="34" charset="77"/>
              </a:rPr>
              <a:t>moet </a:t>
            </a: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aansluiten. Wat eerst komt en wat volgt. </a:t>
            </a:r>
            <a:r>
              <a:rPr lang="nl-NL" sz="2800" dirty="0">
                <a:solidFill>
                  <a:prstClr val="black"/>
                </a:solidFill>
                <a:latin typeface="Suisse Int'l Italic" panose="020B0804000000000000" pitchFamily="34" charset="77"/>
              </a:rPr>
              <a:t>Een (kennis)basis waarop je kunt vertrouwen.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De </a:t>
            </a:r>
            <a:r>
              <a:rPr kumimoji="0" lang="nl-NL" sz="2800" b="1" i="0" u="none" strike="noStrike" kern="1200" cap="none" spc="0" normalizeH="0" baseline="0" noProof="0" dirty="0">
                <a:ln>
                  <a:noFill/>
                </a:ln>
                <a:solidFill>
                  <a:srgbClr val="DA2E28"/>
                </a:solidFill>
                <a:effectLst/>
                <a:uLnTx/>
                <a:uFillTx/>
                <a:latin typeface="Suisse Int'l Italic" panose="020B0804000000000000" pitchFamily="34" charset="77"/>
                <a:ea typeface="+mn-ea"/>
                <a:cs typeface="+mn-cs"/>
              </a:rPr>
              <a:t>vakmensen</a:t>
            </a: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 (de docenten) </a:t>
            </a:r>
            <a:r>
              <a:rPr lang="nl-NL" sz="2800" dirty="0">
                <a:solidFill>
                  <a:prstClr val="black"/>
                </a:solidFill>
                <a:latin typeface="Suisse Int'l Italic" panose="020B0804000000000000" pitchFamily="34" charset="77"/>
              </a:rPr>
              <a:t>kunnen</a:t>
            </a:r>
            <a:r>
              <a:rPr kumimoji="0" lang="nl-NL" sz="2800" b="0" i="0" u="none" strike="noStrike" kern="1200" cap="none" spc="0" normalizeH="0" baseline="0" noProof="0" dirty="0">
                <a:ln>
                  <a:noFill/>
                </a:ln>
                <a:solidFill>
                  <a:prstClr val="black"/>
                </a:solidFill>
                <a:effectLst/>
                <a:uLnTx/>
                <a:uFillTx/>
                <a:latin typeface="Suisse Int'l Italic" panose="020B0804000000000000" pitchFamily="34" charset="77"/>
                <a:ea typeface="+mn-ea"/>
                <a:cs typeface="+mn-cs"/>
              </a:rPr>
              <a:t> samen bepalen hoe ze het “huis” zo efficiënt en effectief mogelijk in elkaar kunnen zetten (met hun leerlingen).</a:t>
            </a:r>
          </a:p>
        </p:txBody>
      </p:sp>
      <p:sp>
        <p:nvSpPr>
          <p:cNvPr id="3" name="Slide Number Placeholder 2">
            <a:extLst>
              <a:ext uri="{FF2B5EF4-FFF2-40B4-BE49-F238E27FC236}">
                <a16:creationId xmlns:a16="http://schemas.microsoft.com/office/drawing/2014/main" id="{CE14266B-C8B9-F841-BD95-8466059DEC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689FBA-B1A7-4620-9787-015929BEFF2D}" type="slidenum">
              <a:rPr kumimoji="0" lang="en-GB" sz="1400" b="0" i="0" u="none" strike="noStrike" kern="1200" cap="none" spc="0" normalizeH="0" baseline="0" noProof="0" smtClean="0">
                <a:ln>
                  <a:noFill/>
                </a:ln>
                <a:solidFill>
                  <a:prstClr val="white"/>
                </a:solidFill>
                <a:effectLst/>
                <a:uLnTx/>
                <a:uFillTx/>
                <a:latin typeface="Suisse Int'l Light Italic" panose="020B0304000000000000" pitchFamily="34" charset="-78"/>
                <a:ea typeface="+mn-ea"/>
                <a:cs typeface="Suisse Int'l Light Italic" panose="020B0304000000000000" pitchFamily="34" charset="-78"/>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prstClr val="white"/>
              </a:solidFill>
              <a:effectLst/>
              <a:uLnTx/>
              <a:uFillTx/>
              <a:latin typeface="Suisse Int'l Light Italic" panose="020B0304000000000000" pitchFamily="34" charset="-78"/>
              <a:ea typeface="+mn-ea"/>
              <a:cs typeface="Suisse Int'l Light Italic" panose="020B0304000000000000" pitchFamily="34" charset="-78"/>
            </a:endParaRPr>
          </a:p>
        </p:txBody>
      </p:sp>
    </p:spTree>
    <p:extLst>
      <p:ext uri="{BB962C8B-B14F-4D97-AF65-F5344CB8AC3E}">
        <p14:creationId xmlns:p14="http://schemas.microsoft.com/office/powerpoint/2010/main" val="114567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458D98-1B58-5FFB-0827-2D959C751E01}"/>
              </a:ext>
            </a:extLst>
          </p:cNvPr>
          <p:cNvSpPr>
            <a:spLocks noGrp="1"/>
          </p:cNvSpPr>
          <p:nvPr>
            <p:ph type="sldNum" sz="quarter" idx="4"/>
          </p:nvPr>
        </p:nvSpPr>
        <p:spPr/>
        <p:txBody>
          <a:bodyPr/>
          <a:lstStyle/>
          <a:p>
            <a:fld id="{7C689FBA-B1A7-4620-9787-015929BEFF2D}" type="slidenum">
              <a:rPr lang="en-GB" smtClean="0"/>
              <a:pPr/>
              <a:t>22</a:t>
            </a:fld>
            <a:endParaRPr lang="en-GB">
              <a:latin typeface="Suisse Int'l Thin Italic" panose="020B0204000000000000" pitchFamily="34" charset="-78"/>
              <a:cs typeface="Suisse Int'l Thin Italic" panose="020B0204000000000000" pitchFamily="34" charset="-78"/>
            </a:endParaRPr>
          </a:p>
        </p:txBody>
      </p:sp>
      <p:sp>
        <p:nvSpPr>
          <p:cNvPr id="7" name="Content Placeholder 6">
            <a:extLst>
              <a:ext uri="{FF2B5EF4-FFF2-40B4-BE49-F238E27FC236}">
                <a16:creationId xmlns:a16="http://schemas.microsoft.com/office/drawing/2014/main" id="{8E11DCC7-3903-4BE5-4416-54980744178B}"/>
              </a:ext>
            </a:extLst>
          </p:cNvPr>
          <p:cNvSpPr>
            <a:spLocks noGrp="1"/>
          </p:cNvSpPr>
          <p:nvPr>
            <p:ph sz="quarter" idx="11"/>
          </p:nvPr>
        </p:nvSpPr>
        <p:spPr/>
        <p:txBody>
          <a:bodyPr/>
          <a:lstStyle/>
          <a:p>
            <a:pPr marL="0" indent="0">
              <a:buNone/>
            </a:pPr>
            <a:r>
              <a:rPr lang="nl-NL" sz="6000" dirty="0"/>
              <a:t>Vanuit curriculum ontwerpprincipes</a:t>
            </a:r>
          </a:p>
        </p:txBody>
      </p:sp>
      <p:sp>
        <p:nvSpPr>
          <p:cNvPr id="5" name="Title 4">
            <a:extLst>
              <a:ext uri="{FF2B5EF4-FFF2-40B4-BE49-F238E27FC236}">
                <a16:creationId xmlns:a16="http://schemas.microsoft.com/office/drawing/2014/main" id="{2C93A966-7841-6634-913D-654AF6051054}"/>
              </a:ext>
            </a:extLst>
          </p:cNvPr>
          <p:cNvSpPr>
            <a:spLocks noGrp="1"/>
          </p:cNvSpPr>
          <p:nvPr>
            <p:ph type="title"/>
          </p:nvPr>
        </p:nvSpPr>
        <p:spPr/>
        <p:txBody>
          <a:bodyPr/>
          <a:lstStyle/>
          <a:p>
            <a:r>
              <a:rPr lang="nl-NL" dirty="0" err="1"/>
              <a:t>Backwards</a:t>
            </a:r>
            <a:r>
              <a:rPr lang="nl-NL" dirty="0"/>
              <a:t> design </a:t>
            </a:r>
          </a:p>
        </p:txBody>
      </p:sp>
    </p:spTree>
    <p:extLst>
      <p:ext uri="{BB962C8B-B14F-4D97-AF65-F5344CB8AC3E}">
        <p14:creationId xmlns:p14="http://schemas.microsoft.com/office/powerpoint/2010/main" val="341294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6C7906-CB99-395E-65C0-D929196B63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2904" y="5973050"/>
            <a:ext cx="1436717" cy="979866"/>
          </a:xfrm>
          <a:prstGeom prst="rect">
            <a:avLst/>
          </a:prstGeom>
          <a:effectLst>
            <a:outerShdw blurRad="50800" dist="38100" dir="2700000" algn="tl" rotWithShape="0">
              <a:prstClr val="black">
                <a:alpha val="40000"/>
              </a:prstClr>
            </a:outerShdw>
          </a:effectLst>
        </p:spPr>
      </p:pic>
      <p:pic>
        <p:nvPicPr>
          <p:cNvPr id="7" name="Picture 2" descr="Logo Primo Schiedam">
            <a:extLst>
              <a:ext uri="{FF2B5EF4-FFF2-40B4-BE49-F238E27FC236}">
                <a16:creationId xmlns:a16="http://schemas.microsoft.com/office/drawing/2014/main" id="{CB6FCE96-929B-9BA0-B4CB-448366AF97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1766" y="5914361"/>
            <a:ext cx="1572466" cy="7334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5D9F44-1021-59F5-0813-64300A8926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96733" y="6153618"/>
            <a:ext cx="1710347" cy="618730"/>
          </a:xfrm>
          <a:prstGeom prst="rect">
            <a:avLst/>
          </a:prstGeom>
          <a:effectLst>
            <a:outerShdw blurRad="50800" dist="38100" dir="2700000" algn="tl" rotWithShape="0">
              <a:prstClr val="black">
                <a:alpha val="40000"/>
              </a:prstClr>
            </a:outerShdw>
          </a:effectLst>
        </p:spPr>
      </p:pic>
      <p:pic>
        <p:nvPicPr>
          <p:cNvPr id="9" name="Picture 8" descr="Logo, company name&#10;&#10;Description automatically generated">
            <a:extLst>
              <a:ext uri="{FF2B5EF4-FFF2-40B4-BE49-F238E27FC236}">
                <a16:creationId xmlns:a16="http://schemas.microsoft.com/office/drawing/2014/main" id="{6B3AD030-9B60-DC44-9985-B66D6ACE18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5295" y="6147361"/>
            <a:ext cx="1436717" cy="619171"/>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E7126BAE-0120-841F-ACEC-B793FD4D2F98}"/>
              </a:ext>
            </a:extLst>
          </p:cNvPr>
          <p:cNvSpPr>
            <a:spLocks noGrp="1"/>
          </p:cNvSpPr>
          <p:nvPr>
            <p:ph type="title"/>
          </p:nvPr>
        </p:nvSpPr>
        <p:spPr/>
        <p:txBody>
          <a:bodyPr/>
          <a:lstStyle/>
          <a:p>
            <a:r>
              <a:rPr lang="nl-NL" noProof="0" dirty="0"/>
              <a:t>NKC-Ontwikkeling in een notendop</a:t>
            </a:r>
            <a:br>
              <a:rPr lang="nl-NL" noProof="0" dirty="0"/>
            </a:br>
            <a:r>
              <a:rPr lang="nl-NL" sz="2800" noProof="0" dirty="0"/>
              <a:t>Ontwikkeling van een expliciet, </a:t>
            </a:r>
            <a:r>
              <a:rPr lang="nl-NL" sz="2800" noProof="0" dirty="0" err="1"/>
              <a:t>gesequencieerd</a:t>
            </a:r>
            <a:r>
              <a:rPr lang="nl-NL" sz="2800" noProof="0" dirty="0"/>
              <a:t> curriculum</a:t>
            </a:r>
            <a:endParaRPr lang="nl-NL" noProof="0" dirty="0"/>
          </a:p>
        </p:txBody>
      </p:sp>
      <p:sp>
        <p:nvSpPr>
          <p:cNvPr id="11" name="Content Placeholder 10">
            <a:extLst>
              <a:ext uri="{FF2B5EF4-FFF2-40B4-BE49-F238E27FC236}">
                <a16:creationId xmlns:a16="http://schemas.microsoft.com/office/drawing/2014/main" id="{771573C1-39A3-4E97-CB71-8B2A86638219}"/>
              </a:ext>
            </a:extLst>
          </p:cNvPr>
          <p:cNvSpPr>
            <a:spLocks noGrp="1"/>
          </p:cNvSpPr>
          <p:nvPr>
            <p:ph sz="quarter" idx="11"/>
          </p:nvPr>
        </p:nvSpPr>
        <p:spPr/>
        <p:txBody>
          <a:bodyPr/>
          <a:lstStyle/>
          <a:p>
            <a:r>
              <a:rPr lang="nl-NL" sz="3200" noProof="0" dirty="0"/>
              <a:t>2019 – Start met 16 leraren</a:t>
            </a:r>
          </a:p>
          <a:p>
            <a:r>
              <a:rPr lang="nl-NL" sz="3200" noProof="0" dirty="0"/>
              <a:t>2019 - Visie en theoretische onderbouwing</a:t>
            </a:r>
          </a:p>
          <a:p>
            <a:r>
              <a:rPr lang="nl-NL" sz="3200" noProof="0" dirty="0"/>
              <a:t>2020 - Kerndoelen concretiseren naar leerdoelen en kennis</a:t>
            </a:r>
          </a:p>
          <a:p>
            <a:r>
              <a:rPr lang="nl-NL" sz="3200" noProof="0" dirty="0"/>
              <a:t>2021 - Thematisering</a:t>
            </a:r>
          </a:p>
          <a:p>
            <a:r>
              <a:rPr lang="nl-NL" sz="3200" noProof="0" dirty="0"/>
              <a:t>2022</a:t>
            </a:r>
            <a:r>
              <a:rPr lang="nl-NL" sz="3200" dirty="0"/>
              <a:t> - Pilot </a:t>
            </a:r>
            <a:r>
              <a:rPr lang="nl-NL" sz="3200" noProof="0" dirty="0"/>
              <a:t>en afronding V1</a:t>
            </a:r>
          </a:p>
          <a:p>
            <a:endParaRPr lang="nl-NL" sz="3200" noProof="0" dirty="0"/>
          </a:p>
          <a:p>
            <a:endParaRPr lang="nl-NL" sz="3200" noProof="0" dirty="0"/>
          </a:p>
        </p:txBody>
      </p:sp>
    </p:spTree>
    <p:extLst>
      <p:ext uri="{BB962C8B-B14F-4D97-AF65-F5344CB8AC3E}">
        <p14:creationId xmlns:p14="http://schemas.microsoft.com/office/powerpoint/2010/main" val="11808548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Architectural blueprints. Free Photo">
            <a:extLst>
              <a:ext uri="{FF2B5EF4-FFF2-40B4-BE49-F238E27FC236}">
                <a16:creationId xmlns:a16="http://schemas.microsoft.com/office/drawing/2014/main" id="{BEBE5062-81BA-2C94-65B3-79199F670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5"/>
          <a:stretch/>
        </p:blipFill>
        <p:spPr bwMode="auto">
          <a:xfrm>
            <a:off x="0" y="-1"/>
            <a:ext cx="12192000" cy="7223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F0385E0-A315-3F48-89A8-B52D41784DE3}"/>
              </a:ext>
            </a:extLst>
          </p:cNvPr>
          <p:cNvGraphicFramePr>
            <a:graphicFrameLocks noGrp="1"/>
          </p:cNvGraphicFramePr>
          <p:nvPr>
            <p:extLst>
              <p:ext uri="{D42A27DB-BD31-4B8C-83A1-F6EECF244321}">
                <p14:modId xmlns:p14="http://schemas.microsoft.com/office/powerpoint/2010/main" val="4263015720"/>
              </p:ext>
            </p:extLst>
          </p:nvPr>
        </p:nvGraphicFramePr>
        <p:xfrm>
          <a:off x="474006" y="1712451"/>
          <a:ext cx="11243988" cy="46736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606284">
                  <a:extLst>
                    <a:ext uri="{9D8B030D-6E8A-4147-A177-3AD203B41FA5}">
                      <a16:colId xmlns:a16="http://schemas.microsoft.com/office/drawing/2014/main" val="1773823704"/>
                    </a:ext>
                  </a:extLst>
                </a:gridCol>
                <a:gridCol w="1606284">
                  <a:extLst>
                    <a:ext uri="{9D8B030D-6E8A-4147-A177-3AD203B41FA5}">
                      <a16:colId xmlns:a16="http://schemas.microsoft.com/office/drawing/2014/main" val="1365901118"/>
                    </a:ext>
                  </a:extLst>
                </a:gridCol>
                <a:gridCol w="1606284">
                  <a:extLst>
                    <a:ext uri="{9D8B030D-6E8A-4147-A177-3AD203B41FA5}">
                      <a16:colId xmlns:a16="http://schemas.microsoft.com/office/drawing/2014/main" val="1450623682"/>
                    </a:ext>
                  </a:extLst>
                </a:gridCol>
                <a:gridCol w="1606284">
                  <a:extLst>
                    <a:ext uri="{9D8B030D-6E8A-4147-A177-3AD203B41FA5}">
                      <a16:colId xmlns:a16="http://schemas.microsoft.com/office/drawing/2014/main" val="3465155026"/>
                    </a:ext>
                  </a:extLst>
                </a:gridCol>
                <a:gridCol w="1606284">
                  <a:extLst>
                    <a:ext uri="{9D8B030D-6E8A-4147-A177-3AD203B41FA5}">
                      <a16:colId xmlns:a16="http://schemas.microsoft.com/office/drawing/2014/main" val="1310797787"/>
                    </a:ext>
                  </a:extLst>
                </a:gridCol>
                <a:gridCol w="1606284">
                  <a:extLst>
                    <a:ext uri="{9D8B030D-6E8A-4147-A177-3AD203B41FA5}">
                      <a16:colId xmlns:a16="http://schemas.microsoft.com/office/drawing/2014/main" val="3665799650"/>
                    </a:ext>
                  </a:extLst>
                </a:gridCol>
                <a:gridCol w="1606284">
                  <a:extLst>
                    <a:ext uri="{9D8B030D-6E8A-4147-A177-3AD203B41FA5}">
                      <a16:colId xmlns:a16="http://schemas.microsoft.com/office/drawing/2014/main" val="1714177986"/>
                    </a:ext>
                  </a:extLst>
                </a:gridCol>
              </a:tblGrid>
              <a:tr h="370840">
                <a:tc>
                  <a:txBody>
                    <a:bodyPr/>
                    <a:lstStyle/>
                    <a:p>
                      <a:r>
                        <a:rPr lang="en-NL" b="1" dirty="0">
                          <a:solidFill>
                            <a:schemeClr val="tx1">
                              <a:lumMod val="65000"/>
                              <a:lumOff val="35000"/>
                            </a:schemeClr>
                          </a:solidFill>
                          <a:latin typeface="Helvetica" pitchFamily="2" charset="0"/>
                        </a:rPr>
                        <a:t>Groep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3"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Kennisdoelen</a:t>
                      </a:r>
                      <a:endParaRPr kumimoji="0" lang="en-NL" sz="36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algn="ctr"/>
                      <a:r>
                        <a:rPr lang="en-NL" sz="1200" dirty="0">
                          <a:solidFill>
                            <a:schemeClr val="tx1">
                              <a:lumMod val="65000"/>
                              <a:lumOff val="35000"/>
                            </a:schemeClr>
                          </a:solidFill>
                          <a:latin typeface="Helvetica" pitchFamily="2" charset="0"/>
                        </a:rPr>
                        <a:t>Geen thema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21195995"/>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6582521"/>
                  </a:ext>
                </a:extLst>
              </a:tr>
              <a:tr h="370840">
                <a:tc>
                  <a:txBody>
                    <a:bodyPr/>
                    <a:lstStyle/>
                    <a:p>
                      <a:r>
                        <a:rPr lang="en-NL" b="1" dirty="0">
                          <a:solidFill>
                            <a:schemeClr val="tx1">
                              <a:lumMod val="65000"/>
                              <a:lumOff val="35000"/>
                            </a:schemeClr>
                          </a:solidFill>
                          <a:latin typeface="Helvetica" pitchFamily="2" charset="0"/>
                        </a:rPr>
                        <a:t>Groep 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gridSpan="6"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4702248"/>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898353"/>
                  </a:ext>
                </a:extLst>
              </a:tr>
              <a:tr h="370840">
                <a:tc>
                  <a:txBody>
                    <a:bodyPr/>
                    <a:lstStyle/>
                    <a:p>
                      <a:r>
                        <a:rPr lang="en-NL" b="1" dirty="0">
                          <a:solidFill>
                            <a:schemeClr val="tx1">
                              <a:lumMod val="65000"/>
                              <a:lumOff val="35000"/>
                            </a:schemeClr>
                          </a:solidFill>
                          <a:latin typeface="Helvetica" pitchFamily="2" charset="0"/>
                        </a:rPr>
                        <a:t>Groep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3"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Kennisdoelen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37495158"/>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01790"/>
                  </a:ext>
                </a:extLst>
              </a:tr>
              <a:tr h="370840">
                <a:tc>
                  <a:txBody>
                    <a:bodyPr/>
                    <a:lstStyle/>
                    <a:p>
                      <a:r>
                        <a:rPr lang="en-NL" b="1" dirty="0">
                          <a:solidFill>
                            <a:schemeClr val="tx1">
                              <a:lumMod val="65000"/>
                              <a:lumOff val="35000"/>
                            </a:schemeClr>
                          </a:solidFill>
                          <a:latin typeface="Helvetica" pitchFamily="2" charset="0"/>
                        </a:rPr>
                        <a:t>Groep 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gridSpan="6"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41670949"/>
                  </a:ext>
                </a:extLst>
              </a:tr>
              <a:tr h="168554">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7573630"/>
                  </a:ext>
                </a:extLst>
              </a:tr>
              <a:tr h="370840">
                <a:tc>
                  <a:txBody>
                    <a:bodyPr/>
                    <a:lstStyle/>
                    <a:p>
                      <a:r>
                        <a:rPr lang="en-NL" b="1" dirty="0">
                          <a:solidFill>
                            <a:schemeClr val="tx1">
                              <a:lumMod val="65000"/>
                              <a:lumOff val="35000"/>
                            </a:schemeClr>
                          </a:solidFill>
                          <a:latin typeface="Helvetica" pitchFamily="2" charset="0"/>
                        </a:rPr>
                        <a:t>Groep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3"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Kennisdoelen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218626880"/>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4333274"/>
                  </a:ext>
                </a:extLst>
              </a:tr>
              <a:tr h="370840">
                <a:tc>
                  <a:txBody>
                    <a:bodyPr/>
                    <a:lstStyle/>
                    <a:p>
                      <a:r>
                        <a:rPr lang="en-NL" b="1" dirty="0">
                          <a:solidFill>
                            <a:schemeClr val="tx1">
                              <a:lumMod val="65000"/>
                              <a:lumOff val="35000"/>
                            </a:schemeClr>
                          </a:solidFill>
                          <a:latin typeface="Helvetica" pitchFamily="2" charset="0"/>
                        </a:rPr>
                        <a:t>Groep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gridSpan="6"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142968996"/>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7518347"/>
                  </a:ext>
                </a:extLst>
              </a:tr>
              <a:tr h="370840">
                <a:tc>
                  <a:txBody>
                    <a:bodyPr/>
                    <a:lstStyle/>
                    <a:p>
                      <a:r>
                        <a:rPr lang="en-NL" b="1" dirty="0">
                          <a:solidFill>
                            <a:schemeClr val="tx1">
                              <a:lumMod val="65000"/>
                              <a:lumOff val="35000"/>
                            </a:schemeClr>
                          </a:solidFill>
                          <a:latin typeface="Helvetica" pitchFamily="2" charset="0"/>
                        </a:rPr>
                        <a:t>Groep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rowSpan="3"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Kennisdoelen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rowSpan="3"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821565667"/>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vMerge="1">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2017567"/>
                  </a:ext>
                </a:extLst>
              </a:tr>
              <a:tr h="370840">
                <a:tc>
                  <a:txBody>
                    <a:bodyPr/>
                    <a:lstStyle/>
                    <a:p>
                      <a:r>
                        <a:rPr lang="en-NL" b="1" dirty="0">
                          <a:solidFill>
                            <a:schemeClr val="tx1">
                              <a:lumMod val="65000"/>
                              <a:lumOff val="35000"/>
                            </a:schemeClr>
                          </a:solidFill>
                          <a:latin typeface="Helvetica" pitchFamily="2" charset="0"/>
                        </a:rPr>
                        <a:t>Groep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gridSpan="6" vMerge="1">
                  <a:txBody>
                    <a:bodyPr/>
                    <a:lstStyle/>
                    <a:p>
                      <a:pPr algn="ctr"/>
                      <a:r>
                        <a:rPr lang="en-NL" dirty="0">
                          <a:solidFill>
                            <a:schemeClr val="tx1">
                              <a:lumMod val="65000"/>
                              <a:lumOff val="35000"/>
                            </a:schemeClr>
                          </a:solidFill>
                          <a:latin typeface="Helvetica" pitchFamily="2" charset="0"/>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714201823"/>
                  </a:ext>
                </a:extLst>
              </a:tr>
            </a:tbl>
          </a:graphicData>
        </a:graphic>
      </p:graphicFrame>
      <p:sp>
        <p:nvSpPr>
          <p:cNvPr id="7" name="Down Arrow 6">
            <a:extLst>
              <a:ext uri="{FF2B5EF4-FFF2-40B4-BE49-F238E27FC236}">
                <a16:creationId xmlns:a16="http://schemas.microsoft.com/office/drawing/2014/main" id="{A877F5DF-EC1E-2916-645F-D1D2D8FE2B86}"/>
              </a:ext>
            </a:extLst>
          </p:cNvPr>
          <p:cNvSpPr/>
          <p:nvPr/>
        </p:nvSpPr>
        <p:spPr>
          <a:xfrm>
            <a:off x="10439000" y="403430"/>
            <a:ext cx="1010664" cy="5687653"/>
          </a:xfrm>
          <a:prstGeom prst="downArrow">
            <a:avLst/>
          </a:prstGeom>
          <a:solidFill>
            <a:srgbClr val="00042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00"/>
          </a:p>
        </p:txBody>
      </p:sp>
      <p:sp>
        <p:nvSpPr>
          <p:cNvPr id="6" name="Rectangle 5">
            <a:extLst>
              <a:ext uri="{FF2B5EF4-FFF2-40B4-BE49-F238E27FC236}">
                <a16:creationId xmlns:a16="http://schemas.microsoft.com/office/drawing/2014/main" id="{04467240-9D79-2372-AC08-0AD0868ABD3F}"/>
              </a:ext>
            </a:extLst>
          </p:cNvPr>
          <p:cNvSpPr/>
          <p:nvPr/>
        </p:nvSpPr>
        <p:spPr>
          <a:xfrm>
            <a:off x="2625213" y="403430"/>
            <a:ext cx="8583562" cy="943897"/>
          </a:xfrm>
          <a:prstGeom prst="rect">
            <a:avLst/>
          </a:prstGeom>
          <a:solidFill>
            <a:srgbClr val="0004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Kerndoelen</a:t>
            </a:r>
          </a:p>
        </p:txBody>
      </p:sp>
    </p:spTree>
    <p:extLst>
      <p:ext uri="{BB962C8B-B14F-4D97-AF65-F5344CB8AC3E}">
        <p14:creationId xmlns:p14="http://schemas.microsoft.com/office/powerpoint/2010/main" val="1804248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Picture 2" descr="Architectural blueprints. Free Photo">
            <a:extLst>
              <a:ext uri="{FF2B5EF4-FFF2-40B4-BE49-F238E27FC236}">
                <a16:creationId xmlns:a16="http://schemas.microsoft.com/office/drawing/2014/main" id="{BEBE5062-81BA-2C94-65B3-79199F670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5"/>
          <a:stretch/>
        </p:blipFill>
        <p:spPr bwMode="auto">
          <a:xfrm>
            <a:off x="0" y="-1"/>
            <a:ext cx="12192000" cy="722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647020-8F68-4C42-BEA0-D40EA9B5D9CB}"/>
              </a:ext>
            </a:extLst>
          </p:cNvPr>
          <p:cNvSpPr>
            <a:spLocks noGrp="1"/>
          </p:cNvSpPr>
          <p:nvPr>
            <p:ph type="title"/>
          </p:nvPr>
        </p:nvSpPr>
        <p:spPr>
          <a:xfrm>
            <a:off x="0" y="387194"/>
            <a:ext cx="12531213" cy="646333"/>
          </a:xfrm>
        </p:spPr>
        <p:txBody>
          <a:bodyPr anchor="ctr">
            <a:noAutofit/>
          </a:bodyPr>
          <a:lstStyle/>
          <a:p>
            <a:pPr algn="ctr"/>
            <a:r>
              <a:rPr lang="nl-NL" sz="7200" noProof="0" dirty="0"/>
              <a:t>Clustering en structuur</a:t>
            </a:r>
          </a:p>
        </p:txBody>
      </p:sp>
      <p:graphicFrame>
        <p:nvGraphicFramePr>
          <p:cNvPr id="8" name="Table 7">
            <a:extLst>
              <a:ext uri="{FF2B5EF4-FFF2-40B4-BE49-F238E27FC236}">
                <a16:creationId xmlns:a16="http://schemas.microsoft.com/office/drawing/2014/main" id="{DF0385E0-A315-3F48-89A8-B52D41784DE3}"/>
              </a:ext>
            </a:extLst>
          </p:cNvPr>
          <p:cNvGraphicFramePr>
            <a:graphicFrameLocks noGrp="1"/>
          </p:cNvGraphicFramePr>
          <p:nvPr/>
        </p:nvGraphicFramePr>
        <p:xfrm>
          <a:off x="307509" y="1626290"/>
          <a:ext cx="11243988" cy="46736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606284">
                  <a:extLst>
                    <a:ext uri="{9D8B030D-6E8A-4147-A177-3AD203B41FA5}">
                      <a16:colId xmlns:a16="http://schemas.microsoft.com/office/drawing/2014/main" val="1773823704"/>
                    </a:ext>
                  </a:extLst>
                </a:gridCol>
                <a:gridCol w="1606284">
                  <a:extLst>
                    <a:ext uri="{9D8B030D-6E8A-4147-A177-3AD203B41FA5}">
                      <a16:colId xmlns:a16="http://schemas.microsoft.com/office/drawing/2014/main" val="1365901118"/>
                    </a:ext>
                  </a:extLst>
                </a:gridCol>
                <a:gridCol w="1606284">
                  <a:extLst>
                    <a:ext uri="{9D8B030D-6E8A-4147-A177-3AD203B41FA5}">
                      <a16:colId xmlns:a16="http://schemas.microsoft.com/office/drawing/2014/main" val="1450623682"/>
                    </a:ext>
                  </a:extLst>
                </a:gridCol>
                <a:gridCol w="1606284">
                  <a:extLst>
                    <a:ext uri="{9D8B030D-6E8A-4147-A177-3AD203B41FA5}">
                      <a16:colId xmlns:a16="http://schemas.microsoft.com/office/drawing/2014/main" val="3465155026"/>
                    </a:ext>
                  </a:extLst>
                </a:gridCol>
                <a:gridCol w="1606284">
                  <a:extLst>
                    <a:ext uri="{9D8B030D-6E8A-4147-A177-3AD203B41FA5}">
                      <a16:colId xmlns:a16="http://schemas.microsoft.com/office/drawing/2014/main" val="1310797787"/>
                    </a:ext>
                  </a:extLst>
                </a:gridCol>
                <a:gridCol w="1606284">
                  <a:extLst>
                    <a:ext uri="{9D8B030D-6E8A-4147-A177-3AD203B41FA5}">
                      <a16:colId xmlns:a16="http://schemas.microsoft.com/office/drawing/2014/main" val="3665799650"/>
                    </a:ext>
                  </a:extLst>
                </a:gridCol>
                <a:gridCol w="1606284">
                  <a:extLst>
                    <a:ext uri="{9D8B030D-6E8A-4147-A177-3AD203B41FA5}">
                      <a16:colId xmlns:a16="http://schemas.microsoft.com/office/drawing/2014/main" val="1714177986"/>
                    </a:ext>
                  </a:extLst>
                </a:gridCol>
              </a:tblGrid>
              <a:tr h="370840">
                <a:tc>
                  <a:txBody>
                    <a:bodyPr/>
                    <a:lstStyle/>
                    <a:p>
                      <a:r>
                        <a:rPr lang="en-NL" b="1" dirty="0">
                          <a:solidFill>
                            <a:schemeClr val="tx1">
                              <a:lumMod val="65000"/>
                              <a:lumOff val="35000"/>
                            </a:schemeClr>
                          </a:solidFill>
                          <a:latin typeface="Helvetica" pitchFamily="2" charset="0"/>
                        </a:rPr>
                        <a:t>Groep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NL" sz="1200" dirty="0">
                          <a:solidFill>
                            <a:schemeClr val="tx1">
                              <a:lumMod val="65000"/>
                              <a:lumOff val="35000"/>
                            </a:schemeClr>
                          </a:solidFill>
                          <a:latin typeface="Helvetica" pitchFamily="2" charset="0"/>
                        </a:rPr>
                        <a:t>Geen thema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21195995"/>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6582521"/>
                  </a:ext>
                </a:extLst>
              </a:tr>
              <a:tr h="370840">
                <a:tc>
                  <a:txBody>
                    <a:bodyPr/>
                    <a:lstStyle/>
                    <a:p>
                      <a:r>
                        <a:rPr lang="en-NL" b="1" dirty="0">
                          <a:solidFill>
                            <a:schemeClr val="tx1">
                              <a:lumMod val="65000"/>
                              <a:lumOff val="35000"/>
                            </a:schemeClr>
                          </a:solidFill>
                          <a:latin typeface="Helvetica" pitchFamily="2" charset="0"/>
                        </a:rPr>
                        <a:t>Groep 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4702248"/>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898353"/>
                  </a:ext>
                </a:extLst>
              </a:tr>
              <a:tr h="370840">
                <a:tc>
                  <a:txBody>
                    <a:bodyPr/>
                    <a:lstStyle/>
                    <a:p>
                      <a:r>
                        <a:rPr lang="en-NL" b="1" dirty="0">
                          <a:solidFill>
                            <a:schemeClr val="tx1">
                              <a:lumMod val="65000"/>
                              <a:lumOff val="35000"/>
                            </a:schemeClr>
                          </a:solidFill>
                          <a:latin typeface="Helvetica" pitchFamily="2" charset="0"/>
                        </a:rPr>
                        <a:t>Groep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37495158"/>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01790"/>
                  </a:ext>
                </a:extLst>
              </a:tr>
              <a:tr h="370840">
                <a:tc>
                  <a:txBody>
                    <a:bodyPr/>
                    <a:lstStyle/>
                    <a:p>
                      <a:r>
                        <a:rPr lang="en-NL" b="1" dirty="0">
                          <a:solidFill>
                            <a:schemeClr val="tx1">
                              <a:lumMod val="65000"/>
                              <a:lumOff val="35000"/>
                            </a:schemeClr>
                          </a:solidFill>
                          <a:latin typeface="Helvetica" pitchFamily="2" charset="0"/>
                        </a:rPr>
                        <a:t>Groep 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41670949"/>
                  </a:ext>
                </a:extLst>
              </a:tr>
              <a:tr h="168554">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7573630"/>
                  </a:ext>
                </a:extLst>
              </a:tr>
              <a:tr h="370840">
                <a:tc>
                  <a:txBody>
                    <a:bodyPr/>
                    <a:lstStyle/>
                    <a:p>
                      <a:r>
                        <a:rPr lang="en-NL" b="1" dirty="0">
                          <a:solidFill>
                            <a:schemeClr val="tx1">
                              <a:lumMod val="65000"/>
                              <a:lumOff val="35000"/>
                            </a:schemeClr>
                          </a:solidFill>
                          <a:latin typeface="Helvetica" pitchFamily="2" charset="0"/>
                        </a:rPr>
                        <a:t>Groep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218626880"/>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4333274"/>
                  </a:ext>
                </a:extLst>
              </a:tr>
              <a:tr h="370840">
                <a:tc>
                  <a:txBody>
                    <a:bodyPr/>
                    <a:lstStyle/>
                    <a:p>
                      <a:r>
                        <a:rPr lang="en-NL" b="1" dirty="0">
                          <a:solidFill>
                            <a:schemeClr val="tx1">
                              <a:lumMod val="65000"/>
                              <a:lumOff val="35000"/>
                            </a:schemeClr>
                          </a:solidFill>
                          <a:latin typeface="Helvetica" pitchFamily="2" charset="0"/>
                        </a:rPr>
                        <a:t>Groep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142968996"/>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7518347"/>
                  </a:ext>
                </a:extLst>
              </a:tr>
              <a:tr h="370840">
                <a:tc>
                  <a:txBody>
                    <a:bodyPr/>
                    <a:lstStyle/>
                    <a:p>
                      <a:r>
                        <a:rPr lang="en-NL" b="1" dirty="0">
                          <a:solidFill>
                            <a:schemeClr val="tx1">
                              <a:lumMod val="65000"/>
                              <a:lumOff val="35000"/>
                            </a:schemeClr>
                          </a:solidFill>
                          <a:latin typeface="Helvetica" pitchFamily="2" charset="0"/>
                        </a:rPr>
                        <a:t>Groep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821565667"/>
                  </a:ext>
                </a:extLst>
              </a:tr>
              <a:tr h="0">
                <a:tc>
                  <a:txBody>
                    <a:bodyPr/>
                    <a:lstStyle/>
                    <a:p>
                      <a:endParaRPr lang="en-NL" sz="1000" b="1"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NL" sz="1000" dirty="0">
                        <a:solidFill>
                          <a:schemeClr val="tx1">
                            <a:lumMod val="65000"/>
                            <a:lumOff val="35000"/>
                          </a:schemeClr>
                        </a:solidFill>
                        <a:latin typeface="Helvetica"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2017567"/>
                  </a:ext>
                </a:extLst>
              </a:tr>
              <a:tr h="370840">
                <a:tc>
                  <a:txBody>
                    <a:bodyPr/>
                    <a:lstStyle/>
                    <a:p>
                      <a:r>
                        <a:rPr lang="en-NL" b="1" dirty="0">
                          <a:solidFill>
                            <a:schemeClr val="tx1">
                              <a:lumMod val="65000"/>
                              <a:lumOff val="35000"/>
                            </a:schemeClr>
                          </a:solidFill>
                          <a:latin typeface="Helvetica" pitchFamily="2" charset="0"/>
                        </a:rPr>
                        <a:t>Groep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NL" dirty="0">
                          <a:solidFill>
                            <a:schemeClr val="tx1">
                              <a:lumMod val="65000"/>
                              <a:lumOff val="35000"/>
                            </a:schemeClr>
                          </a:solidFill>
                          <a:latin typeface="Helvetica" pitchFamily="2" charset="0"/>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black">
                              <a:lumMod val="65000"/>
                              <a:lumOff val="35000"/>
                            </a:prstClr>
                          </a:solidFill>
                          <a:effectLst/>
                          <a:uLnTx/>
                          <a:uFillTx/>
                          <a:latin typeface="Helvetica" pitchFamily="2" charset="0"/>
                          <a:ea typeface="+mn-ea"/>
                          <a:cs typeface="+mn-cs"/>
                        </a:rPr>
                        <a:t>Thema</a:t>
                      </a:r>
                      <a:endPar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Thema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714201823"/>
                  </a:ext>
                </a:extLst>
              </a:tr>
            </a:tbl>
          </a:graphicData>
        </a:graphic>
      </p:graphicFrame>
      <p:sp>
        <p:nvSpPr>
          <p:cNvPr id="24" name="Arc 23">
            <a:extLst>
              <a:ext uri="{FF2B5EF4-FFF2-40B4-BE49-F238E27FC236}">
                <a16:creationId xmlns:a16="http://schemas.microsoft.com/office/drawing/2014/main" id="{600E310A-ECC0-CF43-93E8-09E85AACF9B2}"/>
              </a:ext>
            </a:extLst>
          </p:cNvPr>
          <p:cNvSpPr/>
          <p:nvPr/>
        </p:nvSpPr>
        <p:spPr>
          <a:xfrm rot="5400000">
            <a:off x="11495559" y="5572466"/>
            <a:ext cx="646332" cy="444181"/>
          </a:xfrm>
          <a:custGeom>
            <a:avLst/>
            <a:gdLst>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4" fmla="*/ 323166 w 646332"/>
              <a:gd name="connsiteY4" fmla="*/ 441233 h 882465"/>
              <a:gd name="connsiteX5" fmla="*/ 7 w 646332"/>
              <a:gd name="connsiteY5" fmla="*/ 444181 h 882465"/>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Lst>
            <a:ahLst/>
            <a:cxnLst>
              <a:cxn ang="0">
                <a:pos x="connsiteX0" y="connsiteY0"/>
              </a:cxn>
              <a:cxn ang="0">
                <a:pos x="connsiteX1" y="connsiteY1"/>
              </a:cxn>
              <a:cxn ang="0">
                <a:pos x="connsiteX2" y="connsiteY2"/>
              </a:cxn>
              <a:cxn ang="0">
                <a:pos x="connsiteX3" y="connsiteY3"/>
              </a:cxn>
            </a:cxnLst>
            <a:rect l="l" t="t" r="r" b="b"/>
            <a:pathLst>
              <a:path w="646332" h="444181" stroke="0" extrusionOk="0">
                <a:moveTo>
                  <a:pt x="7" y="444181"/>
                </a:moveTo>
                <a:cubicBezTo>
                  <a:pt x="-654" y="309053"/>
                  <a:pt x="44072" y="180962"/>
                  <a:pt x="121379" y="96586"/>
                </a:cubicBezTo>
                <a:cubicBezTo>
                  <a:pt x="238404" y="-31141"/>
                  <a:pt x="404383" y="-32301"/>
                  <a:pt x="522359" y="93784"/>
                </a:cubicBezTo>
                <a:cubicBezTo>
                  <a:pt x="600612" y="177415"/>
                  <a:pt x="646332" y="305552"/>
                  <a:pt x="646332" y="441232"/>
                </a:cubicBezTo>
                <a:lnTo>
                  <a:pt x="323166" y="441233"/>
                </a:lnTo>
                <a:lnTo>
                  <a:pt x="7" y="444181"/>
                </a:lnTo>
                <a:close/>
              </a:path>
              <a:path w="646332" h="444181" fill="none">
                <a:moveTo>
                  <a:pt x="7" y="444181"/>
                </a:moveTo>
                <a:cubicBezTo>
                  <a:pt x="-654" y="309053"/>
                  <a:pt x="44072" y="180962"/>
                  <a:pt x="121379" y="96586"/>
                </a:cubicBezTo>
                <a:cubicBezTo>
                  <a:pt x="238404" y="-31141"/>
                  <a:pt x="404383" y="-32301"/>
                  <a:pt x="522359" y="93784"/>
                </a:cubicBezTo>
                <a:cubicBezTo>
                  <a:pt x="600612" y="177415"/>
                  <a:pt x="646332" y="305552"/>
                  <a:pt x="646332" y="441232"/>
                </a:cubicBezTo>
              </a:path>
            </a:pathLst>
          </a:custGeom>
          <a:ln w="7620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riangle 25">
            <a:extLst>
              <a:ext uri="{FF2B5EF4-FFF2-40B4-BE49-F238E27FC236}">
                <a16:creationId xmlns:a16="http://schemas.microsoft.com/office/drawing/2014/main" id="{DC965267-3C2F-D045-8B97-92742D82C5F0}"/>
              </a:ext>
            </a:extLst>
          </p:cNvPr>
          <p:cNvSpPr/>
          <p:nvPr/>
        </p:nvSpPr>
        <p:spPr>
          <a:xfrm rot="16200000">
            <a:off x="11478138" y="5369238"/>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riangle 26">
            <a:extLst>
              <a:ext uri="{FF2B5EF4-FFF2-40B4-BE49-F238E27FC236}">
                <a16:creationId xmlns:a16="http://schemas.microsoft.com/office/drawing/2014/main" id="{F97E9BBA-D3E9-2A48-9991-AD06836FD5CD}"/>
              </a:ext>
            </a:extLst>
          </p:cNvPr>
          <p:cNvSpPr/>
          <p:nvPr/>
        </p:nvSpPr>
        <p:spPr>
          <a:xfrm rot="16200000">
            <a:off x="11469454" y="6021221"/>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c 23">
            <a:extLst>
              <a:ext uri="{FF2B5EF4-FFF2-40B4-BE49-F238E27FC236}">
                <a16:creationId xmlns:a16="http://schemas.microsoft.com/office/drawing/2014/main" id="{9C334811-74A7-9D43-BBF7-F48AAE043DF8}"/>
              </a:ext>
            </a:extLst>
          </p:cNvPr>
          <p:cNvSpPr/>
          <p:nvPr/>
        </p:nvSpPr>
        <p:spPr>
          <a:xfrm rot="5400000">
            <a:off x="11526050" y="4378519"/>
            <a:ext cx="646332" cy="444181"/>
          </a:xfrm>
          <a:custGeom>
            <a:avLst/>
            <a:gdLst>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4" fmla="*/ 323166 w 646332"/>
              <a:gd name="connsiteY4" fmla="*/ 441233 h 882465"/>
              <a:gd name="connsiteX5" fmla="*/ 7 w 646332"/>
              <a:gd name="connsiteY5" fmla="*/ 444181 h 882465"/>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Lst>
            <a:ahLst/>
            <a:cxnLst>
              <a:cxn ang="0">
                <a:pos x="connsiteX0" y="connsiteY0"/>
              </a:cxn>
              <a:cxn ang="0">
                <a:pos x="connsiteX1" y="connsiteY1"/>
              </a:cxn>
              <a:cxn ang="0">
                <a:pos x="connsiteX2" y="connsiteY2"/>
              </a:cxn>
              <a:cxn ang="0">
                <a:pos x="connsiteX3" y="connsiteY3"/>
              </a:cxn>
            </a:cxnLst>
            <a:rect l="l" t="t" r="r" b="b"/>
            <a:pathLst>
              <a:path w="646332" h="444181" stroke="0" extrusionOk="0">
                <a:moveTo>
                  <a:pt x="7" y="444181"/>
                </a:moveTo>
                <a:cubicBezTo>
                  <a:pt x="-654" y="309053"/>
                  <a:pt x="44072" y="180962"/>
                  <a:pt x="121379" y="96586"/>
                </a:cubicBezTo>
                <a:cubicBezTo>
                  <a:pt x="238404" y="-31141"/>
                  <a:pt x="404383" y="-32301"/>
                  <a:pt x="522359" y="93784"/>
                </a:cubicBezTo>
                <a:cubicBezTo>
                  <a:pt x="600612" y="177415"/>
                  <a:pt x="646332" y="305552"/>
                  <a:pt x="646332" y="441232"/>
                </a:cubicBezTo>
                <a:lnTo>
                  <a:pt x="323166" y="441233"/>
                </a:lnTo>
                <a:lnTo>
                  <a:pt x="7" y="444181"/>
                </a:lnTo>
                <a:close/>
              </a:path>
              <a:path w="646332" h="444181" fill="none">
                <a:moveTo>
                  <a:pt x="7" y="444181"/>
                </a:moveTo>
                <a:cubicBezTo>
                  <a:pt x="-654" y="309053"/>
                  <a:pt x="44072" y="180962"/>
                  <a:pt x="121379" y="96586"/>
                </a:cubicBezTo>
                <a:cubicBezTo>
                  <a:pt x="238404" y="-31141"/>
                  <a:pt x="404383" y="-32301"/>
                  <a:pt x="522359" y="93784"/>
                </a:cubicBezTo>
                <a:cubicBezTo>
                  <a:pt x="600612" y="177415"/>
                  <a:pt x="646332" y="305552"/>
                  <a:pt x="646332" y="441232"/>
                </a:cubicBezTo>
              </a:path>
            </a:pathLst>
          </a:custGeom>
          <a:ln w="7620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riangle 28">
            <a:extLst>
              <a:ext uri="{FF2B5EF4-FFF2-40B4-BE49-F238E27FC236}">
                <a16:creationId xmlns:a16="http://schemas.microsoft.com/office/drawing/2014/main" id="{6871C3B5-5B21-DC4F-BA59-85E9C6D34630}"/>
              </a:ext>
            </a:extLst>
          </p:cNvPr>
          <p:cNvSpPr/>
          <p:nvPr/>
        </p:nvSpPr>
        <p:spPr>
          <a:xfrm rot="16200000">
            <a:off x="11508629" y="4175291"/>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riangle 29">
            <a:extLst>
              <a:ext uri="{FF2B5EF4-FFF2-40B4-BE49-F238E27FC236}">
                <a16:creationId xmlns:a16="http://schemas.microsoft.com/office/drawing/2014/main" id="{F60CF1DF-F15B-7D42-98BA-8C6D469DB223}"/>
              </a:ext>
            </a:extLst>
          </p:cNvPr>
          <p:cNvSpPr/>
          <p:nvPr/>
        </p:nvSpPr>
        <p:spPr>
          <a:xfrm rot="16200000">
            <a:off x="11499945" y="4827274"/>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23">
            <a:extLst>
              <a:ext uri="{FF2B5EF4-FFF2-40B4-BE49-F238E27FC236}">
                <a16:creationId xmlns:a16="http://schemas.microsoft.com/office/drawing/2014/main" id="{19A42894-DA27-7B48-9B80-CA177C569F0C}"/>
              </a:ext>
            </a:extLst>
          </p:cNvPr>
          <p:cNvSpPr/>
          <p:nvPr/>
        </p:nvSpPr>
        <p:spPr>
          <a:xfrm rot="5400000">
            <a:off x="11488596" y="3135214"/>
            <a:ext cx="646332" cy="444181"/>
          </a:xfrm>
          <a:custGeom>
            <a:avLst/>
            <a:gdLst>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4" fmla="*/ 323166 w 646332"/>
              <a:gd name="connsiteY4" fmla="*/ 441233 h 882465"/>
              <a:gd name="connsiteX5" fmla="*/ 7 w 646332"/>
              <a:gd name="connsiteY5" fmla="*/ 444181 h 882465"/>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Lst>
            <a:ahLst/>
            <a:cxnLst>
              <a:cxn ang="0">
                <a:pos x="connsiteX0" y="connsiteY0"/>
              </a:cxn>
              <a:cxn ang="0">
                <a:pos x="connsiteX1" y="connsiteY1"/>
              </a:cxn>
              <a:cxn ang="0">
                <a:pos x="connsiteX2" y="connsiteY2"/>
              </a:cxn>
              <a:cxn ang="0">
                <a:pos x="connsiteX3" y="connsiteY3"/>
              </a:cxn>
            </a:cxnLst>
            <a:rect l="l" t="t" r="r" b="b"/>
            <a:pathLst>
              <a:path w="646332" h="444181" stroke="0" extrusionOk="0">
                <a:moveTo>
                  <a:pt x="7" y="444181"/>
                </a:moveTo>
                <a:cubicBezTo>
                  <a:pt x="-654" y="309053"/>
                  <a:pt x="44072" y="180962"/>
                  <a:pt x="121379" y="96586"/>
                </a:cubicBezTo>
                <a:cubicBezTo>
                  <a:pt x="238404" y="-31141"/>
                  <a:pt x="404383" y="-32301"/>
                  <a:pt x="522359" y="93784"/>
                </a:cubicBezTo>
                <a:cubicBezTo>
                  <a:pt x="600612" y="177415"/>
                  <a:pt x="646332" y="305552"/>
                  <a:pt x="646332" y="441232"/>
                </a:cubicBezTo>
                <a:lnTo>
                  <a:pt x="323166" y="441233"/>
                </a:lnTo>
                <a:lnTo>
                  <a:pt x="7" y="444181"/>
                </a:lnTo>
                <a:close/>
              </a:path>
              <a:path w="646332" h="444181" fill="none">
                <a:moveTo>
                  <a:pt x="7" y="444181"/>
                </a:moveTo>
                <a:cubicBezTo>
                  <a:pt x="-654" y="309053"/>
                  <a:pt x="44072" y="180962"/>
                  <a:pt x="121379" y="96586"/>
                </a:cubicBezTo>
                <a:cubicBezTo>
                  <a:pt x="238404" y="-31141"/>
                  <a:pt x="404383" y="-32301"/>
                  <a:pt x="522359" y="93784"/>
                </a:cubicBezTo>
                <a:cubicBezTo>
                  <a:pt x="600612" y="177415"/>
                  <a:pt x="646332" y="305552"/>
                  <a:pt x="646332" y="441232"/>
                </a:cubicBezTo>
              </a:path>
            </a:pathLst>
          </a:custGeom>
          <a:ln w="7620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riangle 31">
            <a:extLst>
              <a:ext uri="{FF2B5EF4-FFF2-40B4-BE49-F238E27FC236}">
                <a16:creationId xmlns:a16="http://schemas.microsoft.com/office/drawing/2014/main" id="{49AFDFCA-14BE-B44F-99E6-7235508EB058}"/>
              </a:ext>
            </a:extLst>
          </p:cNvPr>
          <p:cNvSpPr/>
          <p:nvPr/>
        </p:nvSpPr>
        <p:spPr>
          <a:xfrm rot="16200000">
            <a:off x="11471175" y="2931986"/>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riangle 32">
            <a:extLst>
              <a:ext uri="{FF2B5EF4-FFF2-40B4-BE49-F238E27FC236}">
                <a16:creationId xmlns:a16="http://schemas.microsoft.com/office/drawing/2014/main" id="{37AF201B-3096-C447-AC99-1B68D6B2469F}"/>
              </a:ext>
            </a:extLst>
          </p:cNvPr>
          <p:cNvSpPr/>
          <p:nvPr/>
        </p:nvSpPr>
        <p:spPr>
          <a:xfrm rot="16200000">
            <a:off x="11462491" y="3583969"/>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c 23">
            <a:extLst>
              <a:ext uri="{FF2B5EF4-FFF2-40B4-BE49-F238E27FC236}">
                <a16:creationId xmlns:a16="http://schemas.microsoft.com/office/drawing/2014/main" id="{10B6612D-6BE7-FF4F-AB93-3C4EE2C77257}"/>
              </a:ext>
            </a:extLst>
          </p:cNvPr>
          <p:cNvSpPr/>
          <p:nvPr/>
        </p:nvSpPr>
        <p:spPr>
          <a:xfrm rot="5400000">
            <a:off x="11482902" y="1885363"/>
            <a:ext cx="646332" cy="444181"/>
          </a:xfrm>
          <a:custGeom>
            <a:avLst/>
            <a:gdLst>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4" fmla="*/ 323166 w 646332"/>
              <a:gd name="connsiteY4" fmla="*/ 441233 h 882465"/>
              <a:gd name="connsiteX5" fmla="*/ 7 w 646332"/>
              <a:gd name="connsiteY5" fmla="*/ 444181 h 882465"/>
              <a:gd name="connsiteX0" fmla="*/ 7 w 646332"/>
              <a:gd name="connsiteY0" fmla="*/ 444181 h 882465"/>
              <a:gd name="connsiteX1" fmla="*/ 121379 w 646332"/>
              <a:gd name="connsiteY1" fmla="*/ 96586 h 882465"/>
              <a:gd name="connsiteX2" fmla="*/ 522359 w 646332"/>
              <a:gd name="connsiteY2" fmla="*/ 93784 h 882465"/>
              <a:gd name="connsiteX3" fmla="*/ 646332 w 646332"/>
              <a:gd name="connsiteY3" fmla="*/ 441232 h 882465"/>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 name="connsiteX4" fmla="*/ 323166 w 646332"/>
              <a:gd name="connsiteY4" fmla="*/ 441233 h 444181"/>
              <a:gd name="connsiteX5" fmla="*/ 7 w 646332"/>
              <a:gd name="connsiteY5" fmla="*/ 444181 h 444181"/>
              <a:gd name="connsiteX0" fmla="*/ 7 w 646332"/>
              <a:gd name="connsiteY0" fmla="*/ 444181 h 444181"/>
              <a:gd name="connsiteX1" fmla="*/ 121379 w 646332"/>
              <a:gd name="connsiteY1" fmla="*/ 96586 h 444181"/>
              <a:gd name="connsiteX2" fmla="*/ 522359 w 646332"/>
              <a:gd name="connsiteY2" fmla="*/ 93784 h 444181"/>
              <a:gd name="connsiteX3" fmla="*/ 646332 w 646332"/>
              <a:gd name="connsiteY3" fmla="*/ 441232 h 444181"/>
            </a:gdLst>
            <a:ahLst/>
            <a:cxnLst>
              <a:cxn ang="0">
                <a:pos x="connsiteX0" y="connsiteY0"/>
              </a:cxn>
              <a:cxn ang="0">
                <a:pos x="connsiteX1" y="connsiteY1"/>
              </a:cxn>
              <a:cxn ang="0">
                <a:pos x="connsiteX2" y="connsiteY2"/>
              </a:cxn>
              <a:cxn ang="0">
                <a:pos x="connsiteX3" y="connsiteY3"/>
              </a:cxn>
            </a:cxnLst>
            <a:rect l="l" t="t" r="r" b="b"/>
            <a:pathLst>
              <a:path w="646332" h="444181" stroke="0" extrusionOk="0">
                <a:moveTo>
                  <a:pt x="7" y="444181"/>
                </a:moveTo>
                <a:cubicBezTo>
                  <a:pt x="-654" y="309053"/>
                  <a:pt x="44072" y="180962"/>
                  <a:pt x="121379" y="96586"/>
                </a:cubicBezTo>
                <a:cubicBezTo>
                  <a:pt x="238404" y="-31141"/>
                  <a:pt x="404383" y="-32301"/>
                  <a:pt x="522359" y="93784"/>
                </a:cubicBezTo>
                <a:cubicBezTo>
                  <a:pt x="600612" y="177415"/>
                  <a:pt x="646332" y="305552"/>
                  <a:pt x="646332" y="441232"/>
                </a:cubicBezTo>
                <a:lnTo>
                  <a:pt x="323166" y="441233"/>
                </a:lnTo>
                <a:lnTo>
                  <a:pt x="7" y="444181"/>
                </a:lnTo>
                <a:close/>
              </a:path>
              <a:path w="646332" h="444181" fill="none">
                <a:moveTo>
                  <a:pt x="7" y="444181"/>
                </a:moveTo>
                <a:cubicBezTo>
                  <a:pt x="-654" y="309053"/>
                  <a:pt x="44072" y="180962"/>
                  <a:pt x="121379" y="96586"/>
                </a:cubicBezTo>
                <a:cubicBezTo>
                  <a:pt x="238404" y="-31141"/>
                  <a:pt x="404383" y="-32301"/>
                  <a:pt x="522359" y="93784"/>
                </a:cubicBezTo>
                <a:cubicBezTo>
                  <a:pt x="600612" y="177415"/>
                  <a:pt x="646332" y="305552"/>
                  <a:pt x="646332" y="441232"/>
                </a:cubicBezTo>
              </a:path>
            </a:pathLst>
          </a:custGeom>
          <a:ln w="7620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riangle 34">
            <a:extLst>
              <a:ext uri="{FF2B5EF4-FFF2-40B4-BE49-F238E27FC236}">
                <a16:creationId xmlns:a16="http://schemas.microsoft.com/office/drawing/2014/main" id="{0BB24189-F77E-BA48-95E9-173D2A274E00}"/>
              </a:ext>
            </a:extLst>
          </p:cNvPr>
          <p:cNvSpPr/>
          <p:nvPr/>
        </p:nvSpPr>
        <p:spPr>
          <a:xfrm rot="16200000">
            <a:off x="11465481" y="1682135"/>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riangle 35">
            <a:extLst>
              <a:ext uri="{FF2B5EF4-FFF2-40B4-BE49-F238E27FC236}">
                <a16:creationId xmlns:a16="http://schemas.microsoft.com/office/drawing/2014/main" id="{A1DDC81A-5D9A-984A-B3A2-E03F169F6CC8}"/>
              </a:ext>
            </a:extLst>
          </p:cNvPr>
          <p:cNvSpPr/>
          <p:nvPr/>
        </p:nvSpPr>
        <p:spPr>
          <a:xfrm rot="16200000">
            <a:off x="11456797" y="2334118"/>
            <a:ext cx="236991" cy="204303"/>
          </a:xfrm>
          <a:prstGeom prst="triangl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CDE740B-499A-6640-98DE-280796ED13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689FBA-B1A7-4620-9787-015929BEFF2D}" type="slidenum">
              <a:rPr kumimoji="0" lang="en-GB" sz="1400" b="0" i="0" u="none" strike="noStrike" kern="1200" cap="none" spc="0" normalizeH="0" baseline="0" noProof="0" smtClean="0">
                <a:ln>
                  <a:noFill/>
                </a:ln>
                <a:solidFill>
                  <a:prstClr val="white"/>
                </a:solidFill>
                <a:effectLst/>
                <a:uLnTx/>
                <a:uFillTx/>
                <a:latin typeface="Suisse Int'l Light Italic" panose="020B0304000000000000" pitchFamily="34" charset="-78"/>
                <a:ea typeface="+mn-ea"/>
                <a:cs typeface="Suisse Int'l Light Italic" panose="020B0304000000000000" pitchFamily="34" charset="-78"/>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0" normalizeH="0" baseline="0" noProof="0">
              <a:ln>
                <a:noFill/>
              </a:ln>
              <a:solidFill>
                <a:prstClr val="white"/>
              </a:solidFill>
              <a:effectLst/>
              <a:uLnTx/>
              <a:uFillTx/>
              <a:latin typeface="Suisse Int'l Light Italic" panose="020B0304000000000000" pitchFamily="34" charset="-78"/>
              <a:ea typeface="+mn-ea"/>
              <a:cs typeface="Suisse Int'l Light Italic" panose="020B0304000000000000" pitchFamily="34" charset="-78"/>
            </a:endParaRPr>
          </a:p>
        </p:txBody>
      </p:sp>
    </p:spTree>
    <p:extLst>
      <p:ext uri="{BB962C8B-B14F-4D97-AF65-F5344CB8AC3E}">
        <p14:creationId xmlns:p14="http://schemas.microsoft.com/office/powerpoint/2010/main" val="2134245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ADD1-4517-E648-8FC3-BB67CE7241ED}"/>
              </a:ext>
            </a:extLst>
          </p:cNvPr>
          <p:cNvSpPr>
            <a:spLocks noGrp="1"/>
          </p:cNvSpPr>
          <p:nvPr>
            <p:ph type="title"/>
          </p:nvPr>
        </p:nvSpPr>
        <p:spPr/>
        <p:txBody>
          <a:bodyPr/>
          <a:lstStyle/>
          <a:p>
            <a:endParaRPr lang="nl-NL" noProof="0" dirty="0"/>
          </a:p>
        </p:txBody>
      </p:sp>
      <p:sp>
        <p:nvSpPr>
          <p:cNvPr id="3" name="Content Placeholder 2">
            <a:extLst>
              <a:ext uri="{FF2B5EF4-FFF2-40B4-BE49-F238E27FC236}">
                <a16:creationId xmlns:a16="http://schemas.microsoft.com/office/drawing/2014/main" id="{E7D9069A-3789-834F-9FA0-2494ABB896CE}"/>
              </a:ext>
            </a:extLst>
          </p:cNvPr>
          <p:cNvSpPr>
            <a:spLocks noGrp="1"/>
          </p:cNvSpPr>
          <p:nvPr>
            <p:ph sz="quarter" idx="11"/>
          </p:nvPr>
        </p:nvSpPr>
        <p:spPr/>
        <p:txBody>
          <a:bodyPr/>
          <a:lstStyle/>
          <a:p>
            <a:endParaRPr lang="en-NL"/>
          </a:p>
        </p:txBody>
      </p:sp>
      <p:sp>
        <p:nvSpPr>
          <p:cNvPr id="4" name="Slide Number Placeholder 3">
            <a:extLst>
              <a:ext uri="{FF2B5EF4-FFF2-40B4-BE49-F238E27FC236}">
                <a16:creationId xmlns:a16="http://schemas.microsoft.com/office/drawing/2014/main" id="{551EA8BC-D765-B143-AAC2-2932FAEBBA1B}"/>
              </a:ext>
            </a:extLst>
          </p:cNvPr>
          <p:cNvSpPr>
            <a:spLocks noGrp="1"/>
          </p:cNvSpPr>
          <p:nvPr>
            <p:ph type="sldNum" sz="quarter" idx="12"/>
          </p:nvPr>
        </p:nvSpPr>
        <p:spPr/>
        <p:txBody>
          <a:bodyPr/>
          <a:lstStyle/>
          <a:p>
            <a:fld id="{7C689FBA-B1A7-4620-9787-015929BEFF2D}" type="slidenum">
              <a:rPr lang="en-GB" smtClean="0"/>
              <a:pPr/>
              <a:t>26</a:t>
            </a:fld>
            <a:endParaRPr lang="en-GB" dirty="0"/>
          </a:p>
        </p:txBody>
      </p:sp>
      <p:pic>
        <p:nvPicPr>
          <p:cNvPr id="5" name="Picture 4">
            <a:extLst>
              <a:ext uri="{FF2B5EF4-FFF2-40B4-BE49-F238E27FC236}">
                <a16:creationId xmlns:a16="http://schemas.microsoft.com/office/drawing/2014/main" id="{3636D72D-C6D5-8E45-A9D9-7796B35CF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78" y="0"/>
            <a:ext cx="12858478" cy="6914615"/>
          </a:xfrm>
          <a:prstGeom prst="rect">
            <a:avLst/>
          </a:prstGeom>
        </p:spPr>
      </p:pic>
    </p:spTree>
    <p:extLst>
      <p:ext uri="{BB962C8B-B14F-4D97-AF65-F5344CB8AC3E}">
        <p14:creationId xmlns:p14="http://schemas.microsoft.com/office/powerpoint/2010/main" val="2333479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ADD1-4517-E648-8FC3-BB67CE7241ED}"/>
              </a:ext>
            </a:extLst>
          </p:cNvPr>
          <p:cNvSpPr>
            <a:spLocks noGrp="1"/>
          </p:cNvSpPr>
          <p:nvPr>
            <p:ph type="title"/>
          </p:nvPr>
        </p:nvSpPr>
        <p:spPr/>
        <p:txBody>
          <a:bodyPr/>
          <a:lstStyle/>
          <a:p>
            <a:endParaRPr lang="nl-NL" noProof="0" dirty="0"/>
          </a:p>
        </p:txBody>
      </p:sp>
      <p:sp>
        <p:nvSpPr>
          <p:cNvPr id="3" name="Content Placeholder 2">
            <a:extLst>
              <a:ext uri="{FF2B5EF4-FFF2-40B4-BE49-F238E27FC236}">
                <a16:creationId xmlns:a16="http://schemas.microsoft.com/office/drawing/2014/main" id="{E7D9069A-3789-834F-9FA0-2494ABB896CE}"/>
              </a:ext>
            </a:extLst>
          </p:cNvPr>
          <p:cNvSpPr>
            <a:spLocks noGrp="1"/>
          </p:cNvSpPr>
          <p:nvPr>
            <p:ph sz="quarter" idx="11"/>
          </p:nvPr>
        </p:nvSpPr>
        <p:spPr/>
        <p:txBody>
          <a:bodyPr/>
          <a:lstStyle/>
          <a:p>
            <a:endParaRPr lang="en-NL"/>
          </a:p>
        </p:txBody>
      </p:sp>
      <p:sp>
        <p:nvSpPr>
          <p:cNvPr id="4" name="Slide Number Placeholder 3">
            <a:extLst>
              <a:ext uri="{FF2B5EF4-FFF2-40B4-BE49-F238E27FC236}">
                <a16:creationId xmlns:a16="http://schemas.microsoft.com/office/drawing/2014/main" id="{551EA8BC-D765-B143-AAC2-2932FAEBBA1B}"/>
              </a:ext>
            </a:extLst>
          </p:cNvPr>
          <p:cNvSpPr>
            <a:spLocks noGrp="1"/>
          </p:cNvSpPr>
          <p:nvPr>
            <p:ph type="sldNum" sz="quarter" idx="12"/>
          </p:nvPr>
        </p:nvSpPr>
        <p:spPr/>
        <p:txBody>
          <a:bodyPr/>
          <a:lstStyle/>
          <a:p>
            <a:fld id="{7C689FBA-B1A7-4620-9787-015929BEFF2D}" type="slidenum">
              <a:rPr lang="en-GB" smtClean="0"/>
              <a:pPr/>
              <a:t>27</a:t>
            </a:fld>
            <a:endParaRPr lang="en-GB" dirty="0"/>
          </a:p>
        </p:txBody>
      </p:sp>
      <p:pic>
        <p:nvPicPr>
          <p:cNvPr id="5" name="Picture 4">
            <a:extLst>
              <a:ext uri="{FF2B5EF4-FFF2-40B4-BE49-F238E27FC236}">
                <a16:creationId xmlns:a16="http://schemas.microsoft.com/office/drawing/2014/main" id="{3636D72D-C6D5-8E45-A9D9-7796B35CF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7497" y="-1192695"/>
            <a:ext cx="25835961" cy="13893225"/>
          </a:xfrm>
          <a:prstGeom prst="rect">
            <a:avLst/>
          </a:prstGeom>
        </p:spPr>
      </p:pic>
    </p:spTree>
    <p:extLst>
      <p:ext uri="{BB962C8B-B14F-4D97-AF65-F5344CB8AC3E}">
        <p14:creationId xmlns:p14="http://schemas.microsoft.com/office/powerpoint/2010/main" val="2830835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AF9927-84CB-F193-FC6B-D77F446249AF}"/>
              </a:ext>
            </a:extLst>
          </p:cNvPr>
          <p:cNvSpPr>
            <a:spLocks noGrp="1"/>
          </p:cNvSpPr>
          <p:nvPr>
            <p:ph type="title"/>
          </p:nvPr>
        </p:nvSpPr>
        <p:spPr/>
        <p:txBody>
          <a:bodyPr/>
          <a:lstStyle/>
          <a:p>
            <a:r>
              <a:rPr lang="nl-NL" noProof="0" dirty="0"/>
              <a:t>Samenvatting</a:t>
            </a:r>
          </a:p>
        </p:txBody>
      </p:sp>
      <p:pic>
        <p:nvPicPr>
          <p:cNvPr id="3" name="Graphic 2" descr="Hierarchy with solid fill">
            <a:extLst>
              <a:ext uri="{FF2B5EF4-FFF2-40B4-BE49-F238E27FC236}">
                <a16:creationId xmlns:a16="http://schemas.microsoft.com/office/drawing/2014/main" id="{428F33C6-85F4-BB71-1B98-54488C2259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377" y="2287761"/>
            <a:ext cx="1558413" cy="1558413"/>
          </a:xfrm>
          <a:prstGeom prst="rect">
            <a:avLst/>
          </a:prstGeom>
        </p:spPr>
      </p:pic>
      <p:pic>
        <p:nvPicPr>
          <p:cNvPr id="8" name="Graphic 7" descr="Bullseye with solid fill">
            <a:extLst>
              <a:ext uri="{FF2B5EF4-FFF2-40B4-BE49-F238E27FC236}">
                <a16:creationId xmlns:a16="http://schemas.microsoft.com/office/drawing/2014/main" id="{2A263AF6-7E3B-1B6A-BD8B-2A27DCDD13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6716" y="2335531"/>
            <a:ext cx="1558413" cy="1558413"/>
          </a:xfrm>
          <a:prstGeom prst="rect">
            <a:avLst/>
          </a:prstGeom>
        </p:spPr>
      </p:pic>
      <p:pic>
        <p:nvPicPr>
          <p:cNvPr id="10" name="Graphic 9" descr="CheckList with solid fill">
            <a:extLst>
              <a:ext uri="{FF2B5EF4-FFF2-40B4-BE49-F238E27FC236}">
                <a16:creationId xmlns:a16="http://schemas.microsoft.com/office/drawing/2014/main" id="{65B8AE96-7488-6ED9-1BB0-A4F3D6670F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4016" y="2335531"/>
            <a:ext cx="1558413" cy="1558413"/>
          </a:xfrm>
          <a:prstGeom prst="rect">
            <a:avLst/>
          </a:prstGeom>
        </p:spPr>
      </p:pic>
      <p:pic>
        <p:nvPicPr>
          <p:cNvPr id="14" name="Graphic 13" descr="Classroom with solid fill">
            <a:extLst>
              <a:ext uri="{FF2B5EF4-FFF2-40B4-BE49-F238E27FC236}">
                <a16:creationId xmlns:a16="http://schemas.microsoft.com/office/drawing/2014/main" id="{1CCE3A48-7BF7-8B7B-FCF8-9222941D47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1316" y="2335532"/>
            <a:ext cx="1558412" cy="1558412"/>
          </a:xfrm>
          <a:prstGeom prst="rect">
            <a:avLst/>
          </a:prstGeom>
        </p:spPr>
      </p:pic>
      <p:pic>
        <p:nvPicPr>
          <p:cNvPr id="18" name="Graphic 17" descr="Cheers with solid fill">
            <a:extLst>
              <a:ext uri="{FF2B5EF4-FFF2-40B4-BE49-F238E27FC236}">
                <a16:creationId xmlns:a16="http://schemas.microsoft.com/office/drawing/2014/main" id="{2392CB58-DDFB-3623-CDAD-9AC6E09DF0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17340" y="2504477"/>
            <a:ext cx="1291029" cy="1291029"/>
          </a:xfrm>
          <a:prstGeom prst="rect">
            <a:avLst/>
          </a:prstGeom>
        </p:spPr>
      </p:pic>
      <p:graphicFrame>
        <p:nvGraphicFramePr>
          <p:cNvPr id="19" name="Table 19">
            <a:extLst>
              <a:ext uri="{FF2B5EF4-FFF2-40B4-BE49-F238E27FC236}">
                <a16:creationId xmlns:a16="http://schemas.microsoft.com/office/drawing/2014/main" id="{8ACDF658-481D-E1D6-0E5A-97C000E92500}"/>
              </a:ext>
            </a:extLst>
          </p:cNvPr>
          <p:cNvGraphicFramePr>
            <a:graphicFrameLocks noGrp="1"/>
          </p:cNvGraphicFramePr>
          <p:nvPr>
            <p:extLst>
              <p:ext uri="{D42A27DB-BD31-4B8C-83A1-F6EECF244321}">
                <p14:modId xmlns:p14="http://schemas.microsoft.com/office/powerpoint/2010/main" val="3339277427"/>
              </p:ext>
            </p:extLst>
          </p:nvPr>
        </p:nvGraphicFramePr>
        <p:xfrm>
          <a:off x="0" y="3989161"/>
          <a:ext cx="11836400" cy="1188720"/>
        </p:xfrm>
        <a:graphic>
          <a:graphicData uri="http://schemas.openxmlformats.org/drawingml/2006/table">
            <a:tbl>
              <a:tblPr firstRow="1" bandRow="1">
                <a:tableStyleId>{5C22544A-7EE6-4342-B048-85BDC9FD1C3A}</a:tableStyleId>
              </a:tblPr>
              <a:tblGrid>
                <a:gridCol w="2367280">
                  <a:extLst>
                    <a:ext uri="{9D8B030D-6E8A-4147-A177-3AD203B41FA5}">
                      <a16:colId xmlns:a16="http://schemas.microsoft.com/office/drawing/2014/main" val="1510237397"/>
                    </a:ext>
                  </a:extLst>
                </a:gridCol>
                <a:gridCol w="2367280">
                  <a:extLst>
                    <a:ext uri="{9D8B030D-6E8A-4147-A177-3AD203B41FA5}">
                      <a16:colId xmlns:a16="http://schemas.microsoft.com/office/drawing/2014/main" val="2637258175"/>
                    </a:ext>
                  </a:extLst>
                </a:gridCol>
                <a:gridCol w="2367280">
                  <a:extLst>
                    <a:ext uri="{9D8B030D-6E8A-4147-A177-3AD203B41FA5}">
                      <a16:colId xmlns:a16="http://schemas.microsoft.com/office/drawing/2014/main" val="3594246956"/>
                    </a:ext>
                  </a:extLst>
                </a:gridCol>
                <a:gridCol w="2367280">
                  <a:extLst>
                    <a:ext uri="{9D8B030D-6E8A-4147-A177-3AD203B41FA5}">
                      <a16:colId xmlns:a16="http://schemas.microsoft.com/office/drawing/2014/main" val="1178274548"/>
                    </a:ext>
                  </a:extLst>
                </a:gridCol>
                <a:gridCol w="2367280">
                  <a:extLst>
                    <a:ext uri="{9D8B030D-6E8A-4147-A177-3AD203B41FA5}">
                      <a16:colId xmlns:a16="http://schemas.microsoft.com/office/drawing/2014/main" val="901622868"/>
                    </a:ext>
                  </a:extLst>
                </a:gridCol>
              </a:tblGrid>
              <a:tr h="365125">
                <a:tc>
                  <a:txBody>
                    <a:bodyPr/>
                    <a:lstStyle/>
                    <a:p>
                      <a:pPr algn="ctr"/>
                      <a:r>
                        <a:rPr lang="nl-NL" sz="2400" b="0" i="0" kern="1200" noProof="0" dirty="0">
                          <a:solidFill>
                            <a:schemeClr val="tx1"/>
                          </a:solidFill>
                          <a:latin typeface="Suisse Int'l Book Italic" panose="020B0804000000000000" pitchFamily="34" charset="77"/>
                          <a:ea typeface="+mn-ea"/>
                          <a:cs typeface="+mn-cs"/>
                        </a:rPr>
                        <a:t>Cumulatief Coherent </a:t>
                      </a:r>
                      <a:endParaRPr lang="nl-NL" sz="2400" b="0" i="0" kern="1200" dirty="0">
                        <a:solidFill>
                          <a:schemeClr val="tx1"/>
                        </a:solidFill>
                        <a:latin typeface="Suisse Int'l Book Italic" panose="020B0804000000000000" pitchFamily="34" charset="77"/>
                        <a:ea typeface="+mn-ea"/>
                        <a:cs typeface="+mn-c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0" i="0" kern="1200" dirty="0">
                          <a:solidFill>
                            <a:schemeClr val="tx1"/>
                          </a:solidFill>
                          <a:latin typeface="Suisse Int'l Book Italic" panose="020B0804000000000000" pitchFamily="34" charset="77"/>
                          <a:ea typeface="+mn-ea"/>
                          <a:cs typeface="+mn-cs"/>
                        </a:rPr>
                        <a:t>Specifiek</a:t>
                      </a:r>
                    </a:p>
                  </a:txBody>
                  <a:tcPr>
                    <a:noFill/>
                  </a:tcPr>
                </a:tc>
                <a:tc>
                  <a:txBody>
                    <a:bodyPr/>
                    <a:lstStyle/>
                    <a:p>
                      <a:pPr algn="ctr"/>
                      <a:r>
                        <a:rPr lang="nl-NL" sz="2400" b="0" i="0" kern="1200" dirty="0">
                          <a:solidFill>
                            <a:schemeClr val="tx1"/>
                          </a:solidFill>
                          <a:latin typeface="Suisse Int'l Book Italic" panose="020B0804000000000000" pitchFamily="34" charset="77"/>
                          <a:ea typeface="+mn-ea"/>
                          <a:cs typeface="+mn-cs"/>
                        </a:rPr>
                        <a:t>Helder en meetbaar</a:t>
                      </a:r>
                    </a:p>
                  </a:txBody>
                  <a:tcPr>
                    <a:noFill/>
                  </a:tcPr>
                </a:tc>
                <a:tc>
                  <a:txBody>
                    <a:bodyPr/>
                    <a:lstStyle/>
                    <a:p>
                      <a:pPr algn="ctr"/>
                      <a:r>
                        <a:rPr lang="nl-NL" sz="2400" b="0" i="0" kern="1200" dirty="0">
                          <a:solidFill>
                            <a:schemeClr val="tx1"/>
                          </a:solidFill>
                          <a:latin typeface="Suisse Int'l Book Italic" panose="020B0804000000000000" pitchFamily="34" charset="77"/>
                          <a:ea typeface="+mn-ea"/>
                          <a:cs typeface="+mn-cs"/>
                        </a:rPr>
                        <a:t>Basis voor gerichte lessen en thema’s</a:t>
                      </a:r>
                    </a:p>
                  </a:txBody>
                  <a:tcPr>
                    <a:noFill/>
                  </a:tcPr>
                </a:tc>
                <a:tc>
                  <a:txBody>
                    <a:bodyPr/>
                    <a:lstStyle/>
                    <a:p>
                      <a:pPr algn="ctr"/>
                      <a:r>
                        <a:rPr lang="nl-NL" sz="2400" b="0" i="0" kern="1200" dirty="0">
                          <a:solidFill>
                            <a:schemeClr val="tx1"/>
                          </a:solidFill>
                          <a:latin typeface="Suisse Int'l Book Italic" panose="020B0804000000000000" pitchFamily="34" charset="77"/>
                          <a:ea typeface="+mn-ea"/>
                          <a:cs typeface="+mn-cs"/>
                        </a:rPr>
                        <a:t>Gericht op gezamenlijk ontwerp</a:t>
                      </a:r>
                    </a:p>
                  </a:txBody>
                  <a:tcPr>
                    <a:noFill/>
                  </a:tcPr>
                </a:tc>
                <a:extLst>
                  <a:ext uri="{0D108BD9-81ED-4DB2-BD59-A6C34878D82A}">
                    <a16:rowId xmlns:a16="http://schemas.microsoft.com/office/drawing/2014/main" val="531472456"/>
                  </a:ext>
                </a:extLst>
              </a:tr>
            </a:tbl>
          </a:graphicData>
        </a:graphic>
      </p:graphicFrame>
    </p:spTree>
    <p:extLst>
      <p:ext uri="{BB962C8B-B14F-4D97-AF65-F5344CB8AC3E}">
        <p14:creationId xmlns:p14="http://schemas.microsoft.com/office/powerpoint/2010/main" val="2518863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4461-4CE4-0B3A-2F6B-6C516133A9FE}"/>
              </a:ext>
            </a:extLst>
          </p:cNvPr>
          <p:cNvSpPr>
            <a:spLocks noGrp="1"/>
          </p:cNvSpPr>
          <p:nvPr>
            <p:ph type="title"/>
          </p:nvPr>
        </p:nvSpPr>
        <p:spPr/>
        <p:txBody>
          <a:bodyPr/>
          <a:lstStyle/>
          <a:p>
            <a:endParaRPr lang="nl-NL" dirty="0"/>
          </a:p>
        </p:txBody>
      </p:sp>
      <p:sp>
        <p:nvSpPr>
          <p:cNvPr id="3" name="Content Placeholder 2">
            <a:extLst>
              <a:ext uri="{FF2B5EF4-FFF2-40B4-BE49-F238E27FC236}">
                <a16:creationId xmlns:a16="http://schemas.microsoft.com/office/drawing/2014/main" id="{23E16283-3A18-238B-AC6F-7D2D43BBEFB1}"/>
              </a:ext>
            </a:extLst>
          </p:cNvPr>
          <p:cNvSpPr>
            <a:spLocks noGrp="1"/>
          </p:cNvSpPr>
          <p:nvPr>
            <p:ph sz="quarter" idx="11"/>
          </p:nvPr>
        </p:nvSpPr>
        <p:spPr/>
        <p:txBody>
          <a:bodyPr/>
          <a:lstStyle/>
          <a:p>
            <a:endParaRPr lang="nl-NL"/>
          </a:p>
        </p:txBody>
      </p:sp>
      <p:sp>
        <p:nvSpPr>
          <p:cNvPr id="4" name="Slide Number Placeholder 3">
            <a:extLst>
              <a:ext uri="{FF2B5EF4-FFF2-40B4-BE49-F238E27FC236}">
                <a16:creationId xmlns:a16="http://schemas.microsoft.com/office/drawing/2014/main" id="{1D921A0A-9C7D-388D-F235-5A0FE3D7A15F}"/>
              </a:ext>
            </a:extLst>
          </p:cNvPr>
          <p:cNvSpPr>
            <a:spLocks noGrp="1"/>
          </p:cNvSpPr>
          <p:nvPr>
            <p:ph type="sldNum" sz="quarter" idx="12"/>
          </p:nvPr>
        </p:nvSpPr>
        <p:spPr/>
        <p:txBody>
          <a:bodyPr/>
          <a:lstStyle/>
          <a:p>
            <a:fld id="{7C689FBA-B1A7-4620-9787-015929BEFF2D}" type="slidenum">
              <a:rPr lang="en-GB" smtClean="0"/>
              <a:pPr/>
              <a:t>29</a:t>
            </a:fld>
            <a:endParaRPr lang="en-GB" dirty="0"/>
          </a:p>
        </p:txBody>
      </p:sp>
      <p:pic>
        <p:nvPicPr>
          <p:cNvPr id="5" name="Picture 4">
            <a:extLst>
              <a:ext uri="{FF2B5EF4-FFF2-40B4-BE49-F238E27FC236}">
                <a16:creationId xmlns:a16="http://schemas.microsoft.com/office/drawing/2014/main" id="{438BE889-4195-0D50-2CE1-DF18860D4687}"/>
              </a:ext>
            </a:extLst>
          </p:cNvPr>
          <p:cNvPicPr>
            <a:picLocks noChangeAspect="1"/>
          </p:cNvPicPr>
          <p:nvPr/>
        </p:nvPicPr>
        <p:blipFill>
          <a:blip r:embed="rId2"/>
          <a:stretch>
            <a:fillRect/>
          </a:stretch>
        </p:blipFill>
        <p:spPr>
          <a:xfrm>
            <a:off x="-31472" y="29163"/>
            <a:ext cx="12566384" cy="6828837"/>
          </a:xfrm>
          <a:prstGeom prst="rect">
            <a:avLst/>
          </a:prstGeom>
        </p:spPr>
      </p:pic>
    </p:spTree>
    <p:extLst>
      <p:ext uri="{BB962C8B-B14F-4D97-AF65-F5344CB8AC3E}">
        <p14:creationId xmlns:p14="http://schemas.microsoft.com/office/powerpoint/2010/main" val="3556040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7B51852-45FB-554E-95C8-BFA9537C06A4}"/>
              </a:ext>
            </a:extLst>
          </p:cNvPr>
          <p:cNvSpPr>
            <a:spLocks noGrp="1"/>
          </p:cNvSpPr>
          <p:nvPr>
            <p:ph sz="quarter" idx="11"/>
          </p:nvPr>
        </p:nvSpPr>
        <p:spPr/>
        <p:txBody>
          <a:bodyPr/>
          <a:lstStyle/>
          <a:p>
            <a:pPr marL="857250" indent="-857250"/>
            <a:r>
              <a:rPr lang="nl-NL" sz="3600" noProof="0" dirty="0"/>
              <a:t>Het belang van kennis(curriculum)</a:t>
            </a:r>
          </a:p>
          <a:p>
            <a:pPr marL="857250" indent="-857250"/>
            <a:r>
              <a:rPr lang="nl-NL" sz="3600" noProof="0" dirty="0"/>
              <a:t>Waarom de keuze voor de ontwikkeling van een kenniscurriculum?</a:t>
            </a:r>
          </a:p>
          <a:p>
            <a:pPr marL="857250" indent="-857250"/>
            <a:r>
              <a:rPr lang="nl-NL" sz="3600" noProof="0" dirty="0"/>
              <a:t>Werken met een kenniscurriculum in de praktijk</a:t>
            </a:r>
          </a:p>
        </p:txBody>
      </p:sp>
      <p:sp>
        <p:nvSpPr>
          <p:cNvPr id="6" name="Title 5">
            <a:extLst>
              <a:ext uri="{FF2B5EF4-FFF2-40B4-BE49-F238E27FC236}">
                <a16:creationId xmlns:a16="http://schemas.microsoft.com/office/drawing/2014/main" id="{AEA7F20A-5FD0-3E4B-8F73-265A85467659}"/>
              </a:ext>
            </a:extLst>
          </p:cNvPr>
          <p:cNvSpPr>
            <a:spLocks noGrp="1"/>
          </p:cNvSpPr>
          <p:nvPr>
            <p:ph type="title"/>
          </p:nvPr>
        </p:nvSpPr>
        <p:spPr/>
        <p:txBody>
          <a:bodyPr/>
          <a:lstStyle/>
          <a:p>
            <a:r>
              <a:rPr lang="nl-NL" noProof="0" dirty="0"/>
              <a:t>Onderdelen</a:t>
            </a:r>
          </a:p>
        </p:txBody>
      </p:sp>
    </p:spTree>
    <p:extLst>
      <p:ext uri="{BB962C8B-B14F-4D97-AF65-F5344CB8AC3E}">
        <p14:creationId xmlns:p14="http://schemas.microsoft.com/office/powerpoint/2010/main" val="1108964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8835E-375F-C1A2-F965-87EBF1650634}"/>
              </a:ext>
            </a:extLst>
          </p:cNvPr>
          <p:cNvSpPr>
            <a:spLocks noGrp="1"/>
          </p:cNvSpPr>
          <p:nvPr>
            <p:ph type="title"/>
          </p:nvPr>
        </p:nvSpPr>
        <p:spPr>
          <a:xfrm>
            <a:off x="1714697" y="2385938"/>
            <a:ext cx="7666973" cy="1325563"/>
          </a:xfrm>
        </p:spPr>
        <p:txBody>
          <a:bodyPr/>
          <a:lstStyle/>
          <a:p>
            <a:r>
              <a:rPr lang="nl-NL" sz="4800" noProof="0" dirty="0"/>
              <a:t>Werken met het Nederlands kenniscurriculum in de praktijk</a:t>
            </a:r>
          </a:p>
        </p:txBody>
      </p:sp>
      <p:sp>
        <p:nvSpPr>
          <p:cNvPr id="5" name="Text Placeholder 4">
            <a:extLst>
              <a:ext uri="{FF2B5EF4-FFF2-40B4-BE49-F238E27FC236}">
                <a16:creationId xmlns:a16="http://schemas.microsoft.com/office/drawing/2014/main" id="{E0DD9059-4137-3C52-4A9B-22DE0766AE9B}"/>
              </a:ext>
            </a:extLst>
          </p:cNvPr>
          <p:cNvSpPr>
            <a:spLocks noGrp="1"/>
          </p:cNvSpPr>
          <p:nvPr>
            <p:ph type="body" sz="quarter" idx="10"/>
          </p:nvPr>
        </p:nvSpPr>
        <p:spPr/>
        <p:txBody>
          <a:bodyPr lIns="91440" tIns="45720" rIns="91440" bIns="45720" anchor="ctr"/>
          <a:lstStyle/>
          <a:p>
            <a:r>
              <a:rPr lang="nl-NL" noProof="0" dirty="0"/>
              <a:t>3</a:t>
            </a:r>
          </a:p>
        </p:txBody>
      </p:sp>
    </p:spTree>
    <p:extLst>
      <p:ext uri="{BB962C8B-B14F-4D97-AF65-F5344CB8AC3E}">
        <p14:creationId xmlns:p14="http://schemas.microsoft.com/office/powerpoint/2010/main" val="20080554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AB0CF6-49FE-AB38-733A-B9161584E4C0}"/>
              </a:ext>
            </a:extLst>
          </p:cNvPr>
          <p:cNvSpPr>
            <a:spLocks noGrp="1"/>
          </p:cNvSpPr>
          <p:nvPr>
            <p:ph type="title"/>
          </p:nvPr>
        </p:nvSpPr>
        <p:spPr/>
        <p:txBody>
          <a:bodyPr lIns="91440" tIns="45720" rIns="91440" bIns="45720" anchor="ctr"/>
          <a:lstStyle/>
          <a:p>
            <a:r>
              <a:rPr lang="nl-NL" b="1" noProof="0" dirty="0">
                <a:latin typeface="Teodor Bold"/>
              </a:rPr>
              <a:t>Lesontwerpproces</a:t>
            </a:r>
          </a:p>
        </p:txBody>
      </p:sp>
      <p:sp>
        <p:nvSpPr>
          <p:cNvPr id="2" name="Slide Number Placeholder 1">
            <a:extLst>
              <a:ext uri="{FF2B5EF4-FFF2-40B4-BE49-F238E27FC236}">
                <a16:creationId xmlns:a16="http://schemas.microsoft.com/office/drawing/2014/main" id="{58D31C7C-8FCB-4A35-1D97-9CD37127CDD8}"/>
              </a:ext>
            </a:extLst>
          </p:cNvPr>
          <p:cNvSpPr>
            <a:spLocks noGrp="1"/>
          </p:cNvSpPr>
          <p:nvPr>
            <p:ph type="sldNum" sz="quarter" idx="12"/>
          </p:nvPr>
        </p:nvSpPr>
        <p:spPr/>
        <p:txBody>
          <a:bodyPr/>
          <a:lstStyle/>
          <a:p>
            <a:pPr algn="r">
              <a:spcAft>
                <a:spcPts val="600"/>
              </a:spcAft>
            </a:pPr>
            <a:fld id="{CC6011ED-09CA-C24B-B1D9-4CDF8322DDBC}" type="slidenum">
              <a:rPr lang="en-US" smtClean="0">
                <a:solidFill>
                  <a:schemeClr val="tx1"/>
                </a:solidFill>
                <a:latin typeface="+mn-lt"/>
                <a:cs typeface="+mn-cs"/>
              </a:rPr>
              <a:pPr algn="r">
                <a:spcAft>
                  <a:spcPts val="600"/>
                </a:spcAft>
              </a:pPr>
              <a:t>31</a:t>
            </a:fld>
            <a:endParaRPr lang="en-US">
              <a:solidFill>
                <a:schemeClr val="tx1"/>
              </a:solidFill>
              <a:latin typeface="+mn-lt"/>
              <a:cs typeface="+mn-cs"/>
            </a:endParaRPr>
          </a:p>
        </p:txBody>
      </p:sp>
      <p:pic>
        <p:nvPicPr>
          <p:cNvPr id="14" name="Graphic 13" descr="Classroom with solid fill">
            <a:extLst>
              <a:ext uri="{FF2B5EF4-FFF2-40B4-BE49-F238E27FC236}">
                <a16:creationId xmlns:a16="http://schemas.microsoft.com/office/drawing/2014/main" id="{E03946C6-59FD-602F-C26B-8FF04814E0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941" y="2636218"/>
            <a:ext cx="1560444" cy="1560444"/>
          </a:xfrm>
          <a:prstGeom prst="rect">
            <a:avLst/>
          </a:prstGeom>
        </p:spPr>
      </p:pic>
      <p:pic>
        <p:nvPicPr>
          <p:cNvPr id="19" name="Graphic 18" descr="Magnifying glass outline">
            <a:extLst>
              <a:ext uri="{FF2B5EF4-FFF2-40B4-BE49-F238E27FC236}">
                <a16:creationId xmlns:a16="http://schemas.microsoft.com/office/drawing/2014/main" id="{56B642ED-D185-06FF-D012-FFAA1CAB8F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668" y="2051848"/>
            <a:ext cx="3327459" cy="3327459"/>
          </a:xfrm>
          <a:prstGeom prst="rect">
            <a:avLst/>
          </a:prstGeom>
        </p:spPr>
      </p:pic>
      <p:sp>
        <p:nvSpPr>
          <p:cNvPr id="23" name="TextBox 22">
            <a:extLst>
              <a:ext uri="{FF2B5EF4-FFF2-40B4-BE49-F238E27FC236}">
                <a16:creationId xmlns:a16="http://schemas.microsoft.com/office/drawing/2014/main" id="{FA5D33B0-4EA5-4994-0BCA-E4D3B7EED8D7}"/>
              </a:ext>
            </a:extLst>
          </p:cNvPr>
          <p:cNvSpPr txBox="1"/>
          <p:nvPr/>
        </p:nvSpPr>
        <p:spPr>
          <a:xfrm>
            <a:off x="3795998" y="1906454"/>
            <a:ext cx="7929415"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NL" sz="4800" dirty="0"/>
              <a:t>Lesontwerp</a:t>
            </a:r>
            <a:endParaRPr lang="nl-NL" sz="4800" dirty="0">
              <a:cs typeface="Calibri"/>
            </a:endParaRPr>
          </a:p>
          <a:p>
            <a:pPr marL="285750" indent="-285750">
              <a:buFont typeface="Arial" panose="020B0604020202020204" pitchFamily="34" charset="0"/>
              <a:buChar char="•"/>
            </a:pPr>
            <a:r>
              <a:rPr lang="en-NL" sz="4800" dirty="0"/>
              <a:t>Visie op leren</a:t>
            </a:r>
            <a:endParaRPr lang="en-NL" sz="4800" dirty="0">
              <a:cs typeface="Calibri"/>
            </a:endParaRPr>
          </a:p>
          <a:p>
            <a:pPr marL="285750" indent="-285750">
              <a:buFont typeface="Arial" panose="020B0604020202020204" pitchFamily="34" charset="0"/>
              <a:buChar char="•"/>
            </a:pPr>
            <a:r>
              <a:rPr lang="en-NL" sz="4800" dirty="0"/>
              <a:t>Visie op het leren organiseren</a:t>
            </a:r>
            <a:endParaRPr lang="en-NL" sz="4800" dirty="0">
              <a:cs typeface="Calibri"/>
            </a:endParaRPr>
          </a:p>
          <a:p>
            <a:pPr marL="285750" indent="-285750">
              <a:buFont typeface="Arial" panose="020B0604020202020204" pitchFamily="34" charset="0"/>
              <a:buChar char="•"/>
            </a:pPr>
            <a:r>
              <a:rPr lang="en-NL" sz="4800" dirty="0"/>
              <a:t>Eigen kennis (van WO vakken)</a:t>
            </a:r>
            <a:endParaRPr lang="en-NL" sz="4000" dirty="0">
              <a:cs typeface="Calibri"/>
            </a:endParaRPr>
          </a:p>
        </p:txBody>
      </p:sp>
    </p:spTree>
    <p:extLst>
      <p:ext uri="{BB962C8B-B14F-4D97-AF65-F5344CB8AC3E}">
        <p14:creationId xmlns:p14="http://schemas.microsoft.com/office/powerpoint/2010/main" val="1758553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AB0CF6-49FE-AB38-733A-B9161584E4C0}"/>
              </a:ext>
            </a:extLst>
          </p:cNvPr>
          <p:cNvSpPr>
            <a:spLocks noGrp="1"/>
          </p:cNvSpPr>
          <p:nvPr>
            <p:ph type="title"/>
          </p:nvPr>
        </p:nvSpPr>
        <p:spPr/>
        <p:txBody>
          <a:bodyPr/>
          <a:lstStyle/>
          <a:p>
            <a:r>
              <a:rPr lang="nl-NL" noProof="0" dirty="0"/>
              <a:t>Thematisch &amp; curriculumgericht werken</a:t>
            </a:r>
          </a:p>
        </p:txBody>
      </p:sp>
      <p:sp>
        <p:nvSpPr>
          <p:cNvPr id="2" name="Slide Number Placeholder 1">
            <a:extLst>
              <a:ext uri="{FF2B5EF4-FFF2-40B4-BE49-F238E27FC236}">
                <a16:creationId xmlns:a16="http://schemas.microsoft.com/office/drawing/2014/main" id="{58D31C7C-8FCB-4A35-1D97-9CD37127CDD8}"/>
              </a:ext>
            </a:extLst>
          </p:cNvPr>
          <p:cNvSpPr>
            <a:spLocks noGrp="1"/>
          </p:cNvSpPr>
          <p:nvPr>
            <p:ph type="sldNum" sz="quarter" idx="12"/>
          </p:nvPr>
        </p:nvSpPr>
        <p:spPr/>
        <p:txBody>
          <a:bodyPr/>
          <a:lstStyle/>
          <a:p>
            <a:fld id="{CC6011ED-09CA-C24B-B1D9-4CDF8322DDBC}" type="slidenum">
              <a:rPr lang="en-US" smtClean="0"/>
              <a:pPr/>
              <a:t>32</a:t>
            </a:fld>
            <a:endParaRPr lang="en-US"/>
          </a:p>
        </p:txBody>
      </p:sp>
      <p:pic>
        <p:nvPicPr>
          <p:cNvPr id="19" name="Graphic 18" descr="Magnifying glass outline">
            <a:extLst>
              <a:ext uri="{FF2B5EF4-FFF2-40B4-BE49-F238E27FC236}">
                <a16:creationId xmlns:a16="http://schemas.microsoft.com/office/drawing/2014/main" id="{56B642ED-D185-06FF-D012-FFAA1CAB8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918" y="2242348"/>
            <a:ext cx="3327459" cy="3327459"/>
          </a:xfrm>
          <a:prstGeom prst="rect">
            <a:avLst/>
          </a:prstGeom>
        </p:spPr>
      </p:pic>
      <p:sp>
        <p:nvSpPr>
          <p:cNvPr id="23" name="TextBox 22">
            <a:extLst>
              <a:ext uri="{FF2B5EF4-FFF2-40B4-BE49-F238E27FC236}">
                <a16:creationId xmlns:a16="http://schemas.microsoft.com/office/drawing/2014/main" id="{FA5D33B0-4EA5-4994-0BCA-E4D3B7EED8D7}"/>
              </a:ext>
            </a:extLst>
          </p:cNvPr>
          <p:cNvSpPr txBox="1"/>
          <p:nvPr/>
        </p:nvSpPr>
        <p:spPr>
          <a:xfrm>
            <a:off x="3865272" y="2107537"/>
            <a:ext cx="7767440" cy="360098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4000" dirty="0" err="1"/>
              <a:t>Samenhangend</a:t>
            </a:r>
            <a:r>
              <a:rPr lang="en-GB" sz="4000" dirty="0"/>
              <a:t> </a:t>
            </a:r>
            <a:r>
              <a:rPr lang="en-GB" sz="4000" dirty="0" err="1"/>
              <a:t>en</a:t>
            </a:r>
            <a:r>
              <a:rPr lang="en-GB" sz="4000" dirty="0"/>
              <a:t> vakintegratie</a:t>
            </a:r>
            <a:endParaRPr lang="en-GB" sz="4000" dirty="0">
              <a:cs typeface="Calibri" panose="020F0502020204030204"/>
            </a:endParaRPr>
          </a:p>
          <a:p>
            <a:pPr marL="285750" indent="-285750">
              <a:buFont typeface="Arial" panose="020B0604020202020204" pitchFamily="34" charset="0"/>
              <a:buChar char="•"/>
            </a:pPr>
            <a:r>
              <a:rPr lang="en-GB" sz="4000" dirty="0" err="1">
                <a:cs typeface="Calibri" panose="020F0502020204030204"/>
              </a:rPr>
              <a:t>Mogelijkheden</a:t>
            </a:r>
            <a:r>
              <a:rPr lang="en-GB" sz="4000" dirty="0">
                <a:cs typeface="Calibri" panose="020F0502020204030204"/>
              </a:rPr>
              <a:t> tot </a:t>
            </a:r>
            <a:r>
              <a:rPr lang="en-GB" sz="4000" dirty="0" err="1">
                <a:cs typeface="Calibri" panose="020F0502020204030204"/>
              </a:rPr>
              <a:t>integratie</a:t>
            </a:r>
            <a:r>
              <a:rPr lang="en-GB" sz="4000" dirty="0">
                <a:cs typeface="Calibri" panose="020F0502020204030204"/>
              </a:rPr>
              <a:t> met </a:t>
            </a:r>
            <a:r>
              <a:rPr lang="en-GB" sz="4000" dirty="0" err="1">
                <a:cs typeface="Calibri" panose="020F0502020204030204"/>
              </a:rPr>
              <a:t>tekstbegrip</a:t>
            </a:r>
            <a:r>
              <a:rPr lang="en-GB" sz="4000" dirty="0">
                <a:cs typeface="Calibri" panose="020F0502020204030204"/>
              </a:rPr>
              <a:t> </a:t>
            </a:r>
            <a:r>
              <a:rPr lang="en-GB" sz="4000" dirty="0" err="1">
                <a:cs typeface="Calibri" panose="020F0502020204030204"/>
              </a:rPr>
              <a:t>en</a:t>
            </a:r>
            <a:r>
              <a:rPr lang="en-GB" sz="4000" dirty="0">
                <a:cs typeface="Calibri" panose="020F0502020204030204"/>
              </a:rPr>
              <a:t> taal.</a:t>
            </a:r>
          </a:p>
          <a:p>
            <a:pPr marL="285750" indent="-285750">
              <a:buFont typeface="Arial" panose="020B0604020202020204" pitchFamily="34" charset="0"/>
              <a:buChar char="•"/>
            </a:pPr>
            <a:r>
              <a:rPr lang="en-GB" sz="4000" dirty="0" err="1">
                <a:cs typeface="Calibri" panose="020F0502020204030204"/>
              </a:rPr>
              <a:t>Cumulatief</a:t>
            </a:r>
          </a:p>
          <a:p>
            <a:pPr marL="285750" indent="-285750">
              <a:buFont typeface="Arial" panose="020B0604020202020204" pitchFamily="34" charset="0"/>
              <a:buChar char="•"/>
            </a:pPr>
            <a:r>
              <a:rPr lang="en-GB" sz="4000" dirty="0" err="1">
                <a:cs typeface="Calibri" panose="020F0502020204030204"/>
              </a:rPr>
              <a:t>Taalgemeenschap</a:t>
            </a:r>
            <a:r>
              <a:rPr lang="en-GB" sz="4000" dirty="0">
                <a:cs typeface="Calibri" panose="020F0502020204030204"/>
              </a:rPr>
              <a:t> </a:t>
            </a:r>
          </a:p>
          <a:p>
            <a:pPr marL="285750" indent="-285750">
              <a:buFont typeface="Arial" panose="020B0604020202020204" pitchFamily="34" charset="0"/>
              <a:buChar char="•"/>
            </a:pPr>
            <a:endParaRPr lang="en-GB" sz="2800" dirty="0">
              <a:cs typeface="Calibri"/>
            </a:endParaRPr>
          </a:p>
        </p:txBody>
      </p:sp>
      <p:pic>
        <p:nvPicPr>
          <p:cNvPr id="4" name="Graphic 3" descr="Document outline">
            <a:extLst>
              <a:ext uri="{FF2B5EF4-FFF2-40B4-BE49-F238E27FC236}">
                <a16:creationId xmlns:a16="http://schemas.microsoft.com/office/drawing/2014/main" id="{35CE2D0B-C148-BB0D-194B-CABDAB6068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056" y="2861011"/>
            <a:ext cx="684704" cy="684704"/>
          </a:xfrm>
          <a:prstGeom prst="rect">
            <a:avLst/>
          </a:prstGeom>
        </p:spPr>
      </p:pic>
      <p:pic>
        <p:nvPicPr>
          <p:cNvPr id="11" name="Graphic 10" descr="Document outline">
            <a:extLst>
              <a:ext uri="{FF2B5EF4-FFF2-40B4-BE49-F238E27FC236}">
                <a16:creationId xmlns:a16="http://schemas.microsoft.com/office/drawing/2014/main" id="{EE708660-B884-2EF6-092B-4BFFEC65F2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862" y="2861011"/>
            <a:ext cx="684704" cy="684704"/>
          </a:xfrm>
          <a:prstGeom prst="rect">
            <a:avLst/>
          </a:prstGeom>
        </p:spPr>
      </p:pic>
      <p:pic>
        <p:nvPicPr>
          <p:cNvPr id="12" name="Graphic 11" descr="Document outline">
            <a:extLst>
              <a:ext uri="{FF2B5EF4-FFF2-40B4-BE49-F238E27FC236}">
                <a16:creationId xmlns:a16="http://schemas.microsoft.com/office/drawing/2014/main" id="{6A51EE29-3B42-9633-AEF3-E56140CC27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9516" y="2861011"/>
            <a:ext cx="684704" cy="684704"/>
          </a:xfrm>
          <a:prstGeom prst="rect">
            <a:avLst/>
          </a:prstGeom>
        </p:spPr>
      </p:pic>
      <p:pic>
        <p:nvPicPr>
          <p:cNvPr id="13" name="Graphic 12" descr="Document outline">
            <a:extLst>
              <a:ext uri="{FF2B5EF4-FFF2-40B4-BE49-F238E27FC236}">
                <a16:creationId xmlns:a16="http://schemas.microsoft.com/office/drawing/2014/main" id="{C2A255FD-2E3F-B64A-BB87-0E8EAA0FB3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056" y="3506623"/>
            <a:ext cx="684704" cy="684704"/>
          </a:xfrm>
          <a:prstGeom prst="rect">
            <a:avLst/>
          </a:prstGeom>
        </p:spPr>
      </p:pic>
      <p:pic>
        <p:nvPicPr>
          <p:cNvPr id="15" name="Graphic 14" descr="Document outline">
            <a:extLst>
              <a:ext uri="{FF2B5EF4-FFF2-40B4-BE49-F238E27FC236}">
                <a16:creationId xmlns:a16="http://schemas.microsoft.com/office/drawing/2014/main" id="{838FD397-64A0-DAA6-E0C3-D244AAA99D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862" y="3506623"/>
            <a:ext cx="684704" cy="684704"/>
          </a:xfrm>
          <a:prstGeom prst="rect">
            <a:avLst/>
          </a:prstGeom>
        </p:spPr>
      </p:pic>
      <p:pic>
        <p:nvPicPr>
          <p:cNvPr id="16" name="Graphic 15" descr="Document outline">
            <a:extLst>
              <a:ext uri="{FF2B5EF4-FFF2-40B4-BE49-F238E27FC236}">
                <a16:creationId xmlns:a16="http://schemas.microsoft.com/office/drawing/2014/main" id="{AFD6A3F2-0AC6-0741-EA3F-131D1E49A6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9516" y="3506623"/>
            <a:ext cx="684704" cy="684704"/>
          </a:xfrm>
          <a:prstGeom prst="rect">
            <a:avLst/>
          </a:prstGeom>
        </p:spPr>
      </p:pic>
      <p:pic>
        <p:nvPicPr>
          <p:cNvPr id="10" name="Graphic 9" descr="Network outline">
            <a:extLst>
              <a:ext uri="{FF2B5EF4-FFF2-40B4-BE49-F238E27FC236}">
                <a16:creationId xmlns:a16="http://schemas.microsoft.com/office/drawing/2014/main" id="{F9388DFC-5D14-EC7D-68D4-F769412ED0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841" y="3049423"/>
            <a:ext cx="914400" cy="914400"/>
          </a:xfrm>
          <a:prstGeom prst="rect">
            <a:avLst/>
          </a:prstGeom>
        </p:spPr>
      </p:pic>
    </p:spTree>
    <p:extLst>
      <p:ext uri="{BB962C8B-B14F-4D97-AF65-F5344CB8AC3E}">
        <p14:creationId xmlns:p14="http://schemas.microsoft.com/office/powerpoint/2010/main" val="94057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AB0CF6-49FE-AB38-733A-B9161584E4C0}"/>
              </a:ext>
            </a:extLst>
          </p:cNvPr>
          <p:cNvSpPr>
            <a:spLocks noGrp="1"/>
          </p:cNvSpPr>
          <p:nvPr>
            <p:ph type="title"/>
          </p:nvPr>
        </p:nvSpPr>
        <p:spPr/>
        <p:txBody>
          <a:bodyPr lIns="91440" tIns="45720" rIns="91440" bIns="45720" anchor="ctr"/>
          <a:lstStyle/>
          <a:p>
            <a:r>
              <a:rPr lang="nl-NL" b="1" noProof="0" dirty="0">
                <a:latin typeface="Teodor Bold"/>
              </a:rPr>
              <a:t>Succesvoorwaarden voor NKC </a:t>
            </a:r>
          </a:p>
        </p:txBody>
      </p:sp>
      <p:sp>
        <p:nvSpPr>
          <p:cNvPr id="2" name="Slide Number Placeholder 1">
            <a:extLst>
              <a:ext uri="{FF2B5EF4-FFF2-40B4-BE49-F238E27FC236}">
                <a16:creationId xmlns:a16="http://schemas.microsoft.com/office/drawing/2014/main" id="{58D31C7C-8FCB-4A35-1D97-9CD37127CDD8}"/>
              </a:ext>
            </a:extLst>
          </p:cNvPr>
          <p:cNvSpPr>
            <a:spLocks noGrp="1"/>
          </p:cNvSpPr>
          <p:nvPr>
            <p:ph type="sldNum" sz="quarter" idx="12"/>
          </p:nvPr>
        </p:nvSpPr>
        <p:spPr/>
        <p:txBody>
          <a:bodyPr/>
          <a:lstStyle/>
          <a:p>
            <a:pPr algn="r">
              <a:spcAft>
                <a:spcPts val="600"/>
              </a:spcAft>
            </a:pPr>
            <a:fld id="{CC6011ED-09CA-C24B-B1D9-4CDF8322DDBC}" type="slidenum">
              <a:rPr lang="en-US" smtClean="0">
                <a:solidFill>
                  <a:schemeClr val="tx1"/>
                </a:solidFill>
                <a:latin typeface="+mn-lt"/>
                <a:cs typeface="+mn-cs"/>
              </a:rPr>
              <a:pPr algn="r">
                <a:spcAft>
                  <a:spcPts val="600"/>
                </a:spcAft>
              </a:pPr>
              <a:t>33</a:t>
            </a:fld>
            <a:endParaRPr lang="en-US">
              <a:solidFill>
                <a:schemeClr val="tx1"/>
              </a:solidFill>
              <a:latin typeface="+mn-lt"/>
              <a:cs typeface="+mn-cs"/>
            </a:endParaRPr>
          </a:p>
        </p:txBody>
      </p:sp>
      <p:pic>
        <p:nvPicPr>
          <p:cNvPr id="19" name="Graphic 18" descr="Magnifying glass outline">
            <a:extLst>
              <a:ext uri="{FF2B5EF4-FFF2-40B4-BE49-F238E27FC236}">
                <a16:creationId xmlns:a16="http://schemas.microsoft.com/office/drawing/2014/main" id="{56B642ED-D185-06FF-D012-FFAA1CAB8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918" y="2242348"/>
            <a:ext cx="3327459" cy="3327459"/>
          </a:xfrm>
          <a:prstGeom prst="rect">
            <a:avLst/>
          </a:prstGeom>
        </p:spPr>
      </p:pic>
      <p:sp>
        <p:nvSpPr>
          <p:cNvPr id="23" name="TextBox 22">
            <a:extLst>
              <a:ext uri="{FF2B5EF4-FFF2-40B4-BE49-F238E27FC236}">
                <a16:creationId xmlns:a16="http://schemas.microsoft.com/office/drawing/2014/main" id="{FA5D33B0-4EA5-4994-0BCA-E4D3B7EED8D7}"/>
              </a:ext>
            </a:extLst>
          </p:cNvPr>
          <p:cNvSpPr txBox="1"/>
          <p:nvPr/>
        </p:nvSpPr>
        <p:spPr>
          <a:xfrm>
            <a:off x="3385527" y="2301812"/>
            <a:ext cx="8810379" cy="236988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4000">
                <a:cs typeface="Calibri"/>
              </a:rPr>
              <a:t>Leiderschap </a:t>
            </a:r>
          </a:p>
          <a:p>
            <a:pPr marL="457200" indent="-457200">
              <a:buFont typeface="Arial" panose="020B0604020202020204" pitchFamily="34" charset="0"/>
              <a:buChar char="•"/>
            </a:pPr>
            <a:r>
              <a:rPr lang="en-GB" sz="4000" dirty="0"/>
              <a:t>Een </a:t>
            </a:r>
            <a:r>
              <a:rPr lang="en-GB" sz="4000" dirty="0" err="1"/>
              <a:t>lerende</a:t>
            </a:r>
            <a:r>
              <a:rPr lang="en-GB" sz="4000" dirty="0"/>
              <a:t> </a:t>
            </a:r>
            <a:r>
              <a:rPr lang="en-GB" sz="4000" dirty="0" err="1"/>
              <a:t>cultuur</a:t>
            </a:r>
            <a:r>
              <a:rPr lang="en-GB" sz="4000" dirty="0"/>
              <a:t> </a:t>
            </a:r>
          </a:p>
          <a:p>
            <a:pPr marL="457200" indent="-457200">
              <a:buFont typeface="Arial" panose="020B0604020202020204" pitchFamily="34" charset="0"/>
              <a:buChar char="•"/>
            </a:pPr>
            <a:r>
              <a:rPr lang="en-GB" sz="4000"/>
              <a:t>Didactische- </a:t>
            </a:r>
            <a:r>
              <a:rPr lang="en-GB" sz="4000" dirty="0" err="1"/>
              <a:t>en</a:t>
            </a:r>
            <a:r>
              <a:rPr lang="en-GB" sz="4000" dirty="0"/>
              <a:t> </a:t>
            </a:r>
            <a:r>
              <a:rPr lang="en-GB" sz="4000" dirty="0" err="1"/>
              <a:t>ontwerpvaardigheden</a:t>
            </a:r>
            <a:endParaRPr lang="en-GB" sz="4000" dirty="0">
              <a:cs typeface="Calibri"/>
            </a:endParaRPr>
          </a:p>
          <a:p>
            <a:pPr marL="457200" indent="-457200">
              <a:buFont typeface="Arial" panose="020B0604020202020204" pitchFamily="34" charset="0"/>
              <a:buChar char="•"/>
            </a:pPr>
            <a:endParaRPr lang="en-GB" sz="2800" dirty="0" err="1"/>
          </a:p>
        </p:txBody>
      </p:sp>
      <p:pic>
        <p:nvPicPr>
          <p:cNvPr id="6" name="Graphic 5" descr="Schoolhouse with solid fill">
            <a:extLst>
              <a:ext uri="{FF2B5EF4-FFF2-40B4-BE49-F238E27FC236}">
                <a16:creationId xmlns:a16="http://schemas.microsoft.com/office/drawing/2014/main" id="{F0B72AAF-2116-C183-1E51-3A9979349D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420" y="2437510"/>
            <a:ext cx="1959533" cy="1959533"/>
          </a:xfrm>
          <a:prstGeom prst="rect">
            <a:avLst/>
          </a:prstGeom>
        </p:spPr>
      </p:pic>
    </p:spTree>
    <p:extLst>
      <p:ext uri="{BB962C8B-B14F-4D97-AF65-F5344CB8AC3E}">
        <p14:creationId xmlns:p14="http://schemas.microsoft.com/office/powerpoint/2010/main" val="2683706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75613-0750-A690-38C8-0455AE1B8105}"/>
              </a:ext>
            </a:extLst>
          </p:cNvPr>
          <p:cNvSpPr>
            <a:spLocks noGrp="1"/>
          </p:cNvSpPr>
          <p:nvPr>
            <p:ph type="title"/>
          </p:nvPr>
        </p:nvSpPr>
        <p:spPr/>
        <p:txBody>
          <a:bodyPr lIns="91440" tIns="45720" rIns="91440" bIns="45720" anchor="ctr"/>
          <a:lstStyle/>
          <a:p>
            <a:r>
              <a:rPr lang="nl-NL" b="1" noProof="0" dirty="0">
                <a:latin typeface="Teodor Bold"/>
              </a:rPr>
              <a:t>Het NKC </a:t>
            </a:r>
            <a:r>
              <a:rPr lang="nl-NL" b="1" dirty="0">
                <a:latin typeface="Teodor Bold"/>
              </a:rPr>
              <a:t>van </a:t>
            </a:r>
            <a:r>
              <a:rPr lang="nl-NL" b="1" noProof="0" dirty="0">
                <a:latin typeface="Teodor Bold"/>
              </a:rPr>
              <a:t>morgen</a:t>
            </a:r>
          </a:p>
        </p:txBody>
      </p:sp>
      <p:sp>
        <p:nvSpPr>
          <p:cNvPr id="5" name="Content Placeholder 4">
            <a:extLst>
              <a:ext uri="{FF2B5EF4-FFF2-40B4-BE49-F238E27FC236}">
                <a16:creationId xmlns:a16="http://schemas.microsoft.com/office/drawing/2014/main" id="{77629191-D136-3F40-26D4-A6C1922D5E28}"/>
              </a:ext>
            </a:extLst>
          </p:cNvPr>
          <p:cNvSpPr>
            <a:spLocks noGrp="1"/>
          </p:cNvSpPr>
          <p:nvPr>
            <p:ph sz="quarter" idx="11"/>
          </p:nvPr>
        </p:nvSpPr>
        <p:spPr>
          <a:xfrm>
            <a:off x="347132" y="1803862"/>
            <a:ext cx="11764434" cy="4184215"/>
          </a:xfrm>
        </p:spPr>
        <p:txBody>
          <a:bodyPr lIns="91440" tIns="45720" rIns="91440" bIns="45720" anchor="t"/>
          <a:lstStyle/>
          <a:p>
            <a:r>
              <a:rPr lang="nl-NL" sz="4000" noProof="0" dirty="0">
                <a:cs typeface="Suisse Int'l Light Italic"/>
              </a:rPr>
              <a:t>NKC versie 1 is bijna klaar</a:t>
            </a:r>
          </a:p>
          <a:p>
            <a:r>
              <a:rPr lang="nl-NL" sz="4000" noProof="0" dirty="0">
                <a:cs typeface="Suisse Int'l Light Italic"/>
              </a:rPr>
              <a:t>Implementatie in volle gang de startende stichtingen</a:t>
            </a:r>
          </a:p>
          <a:p>
            <a:r>
              <a:rPr lang="nl-NL" sz="4000" noProof="0" dirty="0">
                <a:cs typeface="Suisse Int'l Light Italic"/>
              </a:rPr>
              <a:t>Nieuwe organisaties zijn welkom</a:t>
            </a:r>
          </a:p>
          <a:p>
            <a:r>
              <a:rPr lang="nl-NL" sz="4000" noProof="0" dirty="0">
                <a:cs typeface="Suisse Int'l Light Italic"/>
              </a:rPr>
              <a:t>Doorontwikkeling de komende jaren op basis van feedback uit de praktijk, onderzoek en expertpanels.</a:t>
            </a:r>
          </a:p>
        </p:txBody>
      </p:sp>
    </p:spTree>
    <p:extLst>
      <p:ext uri="{BB962C8B-B14F-4D97-AF65-F5344CB8AC3E}">
        <p14:creationId xmlns:p14="http://schemas.microsoft.com/office/powerpoint/2010/main" val="1767758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7BB3A8-B4C1-D43D-43BA-C723202F56FF}"/>
              </a:ext>
            </a:extLst>
          </p:cNvPr>
          <p:cNvPicPr>
            <a:picLocks noChangeAspect="1"/>
          </p:cNvPicPr>
          <p:nvPr/>
        </p:nvPicPr>
        <p:blipFill rotWithShape="1">
          <a:blip r:embed="rId3"/>
          <a:srcRect t="13289"/>
          <a:stretch/>
        </p:blipFill>
        <p:spPr>
          <a:xfrm>
            <a:off x="-513371" y="-167287"/>
            <a:ext cx="13218742" cy="7192574"/>
          </a:xfrm>
          <a:prstGeom prst="rect">
            <a:avLst/>
          </a:prstGeom>
        </p:spPr>
      </p:pic>
      <p:pic>
        <p:nvPicPr>
          <p:cNvPr id="14" name="Picture 13" hidden="1">
            <a:extLst>
              <a:ext uri="{FF2B5EF4-FFF2-40B4-BE49-F238E27FC236}">
                <a16:creationId xmlns:a16="http://schemas.microsoft.com/office/drawing/2014/main" id="{A3FC071F-85C8-83C6-E790-066CBDB836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478" y="0"/>
            <a:ext cx="12858478" cy="6914615"/>
          </a:xfrm>
          <a:prstGeom prst="rect">
            <a:avLst/>
          </a:prstGeom>
        </p:spPr>
      </p:pic>
      <p:pic>
        <p:nvPicPr>
          <p:cNvPr id="15" name="Picture 14" hidden="1">
            <a:extLst>
              <a:ext uri="{FF2B5EF4-FFF2-40B4-BE49-F238E27FC236}">
                <a16:creationId xmlns:a16="http://schemas.microsoft.com/office/drawing/2014/main" id="{390B3E19-846E-43E3-AC4A-C4DE1113B590}"/>
              </a:ext>
            </a:extLst>
          </p:cNvPr>
          <p:cNvPicPr>
            <a:picLocks noChangeAspect="1"/>
          </p:cNvPicPr>
          <p:nvPr/>
        </p:nvPicPr>
        <p:blipFill>
          <a:blip r:embed="rId5"/>
          <a:stretch>
            <a:fillRect/>
          </a:stretch>
        </p:blipFill>
        <p:spPr>
          <a:xfrm>
            <a:off x="-250985" y="-142256"/>
            <a:ext cx="12442985" cy="7093444"/>
          </a:xfrm>
          <a:prstGeom prst="rect">
            <a:avLst/>
          </a:prstGeom>
        </p:spPr>
      </p:pic>
      <p:pic>
        <p:nvPicPr>
          <p:cNvPr id="16" name="Picture 15" hidden="1">
            <a:extLst>
              <a:ext uri="{FF2B5EF4-FFF2-40B4-BE49-F238E27FC236}">
                <a16:creationId xmlns:a16="http://schemas.microsoft.com/office/drawing/2014/main" id="{0F79147B-98E6-BC52-9274-A65B23F63E72}"/>
              </a:ext>
            </a:extLst>
          </p:cNvPr>
          <p:cNvPicPr>
            <a:picLocks noChangeAspect="1"/>
          </p:cNvPicPr>
          <p:nvPr/>
        </p:nvPicPr>
        <p:blipFill>
          <a:blip r:embed="rId6"/>
          <a:stretch>
            <a:fillRect/>
          </a:stretch>
        </p:blipFill>
        <p:spPr>
          <a:xfrm>
            <a:off x="7377" y="0"/>
            <a:ext cx="12177246" cy="6858000"/>
          </a:xfrm>
          <a:prstGeom prst="rect">
            <a:avLst/>
          </a:prstGeom>
        </p:spPr>
      </p:pic>
      <p:sp>
        <p:nvSpPr>
          <p:cNvPr id="18" name="Rectangle 17">
            <a:extLst>
              <a:ext uri="{FF2B5EF4-FFF2-40B4-BE49-F238E27FC236}">
                <a16:creationId xmlns:a16="http://schemas.microsoft.com/office/drawing/2014/main" id="{4A4FEF6F-4FCA-A8E3-42A0-54373C14D691}"/>
              </a:ext>
            </a:extLst>
          </p:cNvPr>
          <p:cNvSpPr/>
          <p:nvPr/>
        </p:nvSpPr>
        <p:spPr>
          <a:xfrm>
            <a:off x="2435077" y="6182175"/>
            <a:ext cx="6893234" cy="461665"/>
          </a:xfrm>
          <a:prstGeom prst="rect">
            <a:avLst/>
          </a:prstGeom>
        </p:spPr>
        <p:txBody>
          <a:bodyPr wrap="none">
            <a:spAutoFit/>
          </a:bodyPr>
          <a:lstStyle/>
          <a:p>
            <a:pPr algn="ctr"/>
            <a:r>
              <a:rPr lang="nl-NL" sz="2400" dirty="0">
                <a:solidFill>
                  <a:schemeClr val="bg1"/>
                </a:solidFill>
                <a:latin typeface="Ubuntu" panose="020B0504030602030204" pitchFamily="34" charset="0"/>
              </a:rPr>
              <a:t>Prof. Dr. Daniël Muijs | Alex Koks | Erika </a:t>
            </a:r>
            <a:r>
              <a:rPr lang="nl-NL" sz="2400" dirty="0" err="1">
                <a:solidFill>
                  <a:schemeClr val="bg1"/>
                </a:solidFill>
                <a:latin typeface="Ubuntu" panose="020B0504030602030204" pitchFamily="34" charset="0"/>
              </a:rPr>
              <a:t>Matijsen</a:t>
            </a:r>
            <a:endParaRPr lang="nl-NL" sz="2400" dirty="0">
              <a:solidFill>
                <a:schemeClr val="bg1"/>
              </a:solidFill>
              <a:latin typeface="Ubuntu" panose="020B0504030602030204" pitchFamily="34" charset="0"/>
            </a:endParaRPr>
          </a:p>
        </p:txBody>
      </p:sp>
      <p:cxnSp>
        <p:nvCxnSpPr>
          <p:cNvPr id="20" name="Straight Connector 19">
            <a:extLst>
              <a:ext uri="{FF2B5EF4-FFF2-40B4-BE49-F238E27FC236}">
                <a16:creationId xmlns:a16="http://schemas.microsoft.com/office/drawing/2014/main" id="{93C564EA-F75A-93E0-BA90-943C4C60E752}"/>
              </a:ext>
            </a:extLst>
          </p:cNvPr>
          <p:cNvCxnSpPr/>
          <p:nvPr/>
        </p:nvCxnSpPr>
        <p:spPr>
          <a:xfrm>
            <a:off x="1028698" y="5800728"/>
            <a:ext cx="101155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615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FF7E01-4140-2D5B-D9A2-AF3986525273}"/>
              </a:ext>
            </a:extLst>
          </p:cNvPr>
          <p:cNvSpPr>
            <a:spLocks noGrp="1"/>
          </p:cNvSpPr>
          <p:nvPr>
            <p:ph type="sldNum" sz="quarter" idx="4"/>
          </p:nvPr>
        </p:nvSpPr>
        <p:spPr/>
        <p:txBody>
          <a:bodyPr/>
          <a:lstStyle/>
          <a:p>
            <a:fld id="{7C689FBA-B1A7-4620-9787-015929BEFF2D}" type="slidenum">
              <a:rPr lang="en-GB" smtClean="0"/>
              <a:pPr/>
              <a:t>4</a:t>
            </a:fld>
            <a:endParaRPr lang="en-GB">
              <a:latin typeface="Suisse Int'l Thin Italic" panose="020B0204000000000000" pitchFamily="34" charset="-78"/>
              <a:cs typeface="Suisse Int'l Thin Italic" panose="020B0204000000000000" pitchFamily="34" charset="-78"/>
            </a:endParaRPr>
          </a:p>
        </p:txBody>
      </p:sp>
      <p:sp>
        <p:nvSpPr>
          <p:cNvPr id="5" name="Title 4">
            <a:extLst>
              <a:ext uri="{FF2B5EF4-FFF2-40B4-BE49-F238E27FC236}">
                <a16:creationId xmlns:a16="http://schemas.microsoft.com/office/drawing/2014/main" id="{44CFDCD0-FD85-425A-FD12-9FEB3CBBAE9F}"/>
              </a:ext>
            </a:extLst>
          </p:cNvPr>
          <p:cNvSpPr>
            <a:spLocks noGrp="1"/>
          </p:cNvSpPr>
          <p:nvPr>
            <p:ph type="title"/>
          </p:nvPr>
        </p:nvSpPr>
        <p:spPr/>
        <p:txBody>
          <a:bodyPr/>
          <a:lstStyle/>
          <a:p>
            <a:r>
              <a:rPr lang="nl-NL" sz="6600" noProof="0" dirty="0"/>
              <a:t>Het belang van kennis(curriculum)</a:t>
            </a:r>
            <a:br>
              <a:rPr lang="nl-NL" sz="6600" noProof="0" dirty="0"/>
            </a:br>
            <a:endParaRPr lang="nl-NL" sz="6600" noProof="0" dirty="0"/>
          </a:p>
        </p:txBody>
      </p:sp>
      <p:sp>
        <p:nvSpPr>
          <p:cNvPr id="6" name="Text Placeholder 5">
            <a:extLst>
              <a:ext uri="{FF2B5EF4-FFF2-40B4-BE49-F238E27FC236}">
                <a16:creationId xmlns:a16="http://schemas.microsoft.com/office/drawing/2014/main" id="{C0C3D6BB-7633-549F-C71D-A8380C3AA89D}"/>
              </a:ext>
            </a:extLst>
          </p:cNvPr>
          <p:cNvSpPr>
            <a:spLocks noGrp="1"/>
          </p:cNvSpPr>
          <p:nvPr>
            <p:ph type="body" sz="quarter" idx="10"/>
          </p:nvPr>
        </p:nvSpPr>
        <p:spPr/>
        <p:txBody>
          <a:bodyPr lIns="91440" tIns="45720" rIns="91440" bIns="45720" anchor="ctr"/>
          <a:lstStyle/>
          <a:p>
            <a:r>
              <a:rPr lang="nl-NL" noProof="0" dirty="0"/>
              <a:t>1</a:t>
            </a:r>
          </a:p>
        </p:txBody>
      </p:sp>
    </p:spTree>
    <p:extLst>
      <p:ext uri="{BB962C8B-B14F-4D97-AF65-F5344CB8AC3E}">
        <p14:creationId xmlns:p14="http://schemas.microsoft.com/office/powerpoint/2010/main" val="713503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8B3AB0-584C-6DB6-95DC-5D96A48DB791}"/>
              </a:ext>
            </a:extLst>
          </p:cNvPr>
          <p:cNvSpPr>
            <a:spLocks noGrp="1"/>
          </p:cNvSpPr>
          <p:nvPr>
            <p:ph type="sldNum" sz="quarter" idx="10"/>
          </p:nvPr>
        </p:nvSpPr>
        <p:spPr/>
        <p:txBody>
          <a:bodyPr/>
          <a:lstStyle/>
          <a:p>
            <a:pPr algn="r">
              <a:spcAft>
                <a:spcPts val="600"/>
              </a:spcAft>
            </a:pPr>
            <a:fld id="{CC6011ED-09CA-C24B-B1D9-4CDF8322DDBC}" type="slidenum">
              <a:rPr lang="en-US" smtClean="0">
                <a:solidFill>
                  <a:srgbClr val="FFFFFF"/>
                </a:solidFill>
                <a:latin typeface="+mn-lt"/>
                <a:cs typeface="+mn-cs"/>
              </a:rPr>
              <a:pPr algn="r">
                <a:spcAft>
                  <a:spcPts val="600"/>
                </a:spcAft>
              </a:pPr>
              <a:t>5</a:t>
            </a:fld>
            <a:endParaRPr lang="en-US">
              <a:solidFill>
                <a:srgbClr val="FFFFFF"/>
              </a:solidFill>
              <a:latin typeface="+mn-lt"/>
              <a:cs typeface="+mn-cs"/>
            </a:endParaRPr>
          </a:p>
        </p:txBody>
      </p:sp>
      <p:sp>
        <p:nvSpPr>
          <p:cNvPr id="6" name="Content Placeholder 5">
            <a:extLst>
              <a:ext uri="{FF2B5EF4-FFF2-40B4-BE49-F238E27FC236}">
                <a16:creationId xmlns:a16="http://schemas.microsoft.com/office/drawing/2014/main" id="{226126FE-F174-761F-7759-0A8D38FAAACC}"/>
              </a:ext>
            </a:extLst>
          </p:cNvPr>
          <p:cNvSpPr>
            <a:spLocks noGrp="1"/>
          </p:cNvSpPr>
          <p:nvPr>
            <p:ph sz="quarter" idx="11"/>
          </p:nvPr>
        </p:nvSpPr>
        <p:spPr/>
        <p:txBody>
          <a:bodyPr/>
          <a:lstStyle/>
          <a:p>
            <a:r>
              <a:rPr lang="nl-NL" sz="4400" dirty="0"/>
              <a:t>Het utilitaire argument</a:t>
            </a:r>
          </a:p>
          <a:p>
            <a:r>
              <a:rPr lang="nl-NL" sz="4400" dirty="0"/>
              <a:t>Het democratische argument</a:t>
            </a:r>
          </a:p>
          <a:p>
            <a:r>
              <a:rPr lang="nl-NL" sz="4400" dirty="0"/>
              <a:t>Het esthetische argument</a:t>
            </a:r>
          </a:p>
        </p:txBody>
      </p:sp>
      <p:sp>
        <p:nvSpPr>
          <p:cNvPr id="5" name="Title 4">
            <a:extLst>
              <a:ext uri="{FF2B5EF4-FFF2-40B4-BE49-F238E27FC236}">
                <a16:creationId xmlns:a16="http://schemas.microsoft.com/office/drawing/2014/main" id="{DF8C2254-5AFB-23F5-8102-37FEA002B938}"/>
              </a:ext>
            </a:extLst>
          </p:cNvPr>
          <p:cNvSpPr>
            <a:spLocks noGrp="1"/>
          </p:cNvSpPr>
          <p:nvPr>
            <p:ph type="title"/>
          </p:nvPr>
        </p:nvSpPr>
        <p:spPr/>
        <p:txBody>
          <a:bodyPr/>
          <a:lstStyle/>
          <a:p>
            <a:r>
              <a:rPr lang="nl-NL" dirty="0"/>
              <a:t>Waarom curriculum?</a:t>
            </a:r>
          </a:p>
        </p:txBody>
      </p:sp>
    </p:spTree>
    <p:extLst>
      <p:ext uri="{BB962C8B-B14F-4D97-AF65-F5344CB8AC3E}">
        <p14:creationId xmlns:p14="http://schemas.microsoft.com/office/powerpoint/2010/main" val="19341005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hild sitting at a table&#10;&#10;Description automatically generated with low confidence">
            <a:extLst>
              <a:ext uri="{FF2B5EF4-FFF2-40B4-BE49-F238E27FC236}">
                <a16:creationId xmlns:a16="http://schemas.microsoft.com/office/drawing/2014/main" id="{0033C453-4F42-9641-AD89-DE0EC1E087CC}"/>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b="23729"/>
          <a:stretch/>
        </p:blipFill>
        <p:spPr>
          <a:xfrm>
            <a:off x="3" y="-7"/>
            <a:ext cx="12191997" cy="6858000"/>
          </a:xfrm>
          <a:prstGeom prst="rect">
            <a:avLst/>
          </a:prstGeom>
        </p:spPr>
      </p:pic>
      <p:sp>
        <p:nvSpPr>
          <p:cNvPr id="5" name="Title 4">
            <a:extLst>
              <a:ext uri="{FF2B5EF4-FFF2-40B4-BE49-F238E27FC236}">
                <a16:creationId xmlns:a16="http://schemas.microsoft.com/office/drawing/2014/main" id="{4F5813D9-F962-D744-84E2-523B50E9154A}"/>
              </a:ext>
            </a:extLst>
          </p:cNvPr>
          <p:cNvSpPr>
            <a:spLocks noGrp="1"/>
          </p:cNvSpPr>
          <p:nvPr>
            <p:ph type="title"/>
          </p:nvPr>
        </p:nvSpPr>
        <p:spPr>
          <a:xfrm>
            <a:off x="2269322" y="4257297"/>
            <a:ext cx="9484225" cy="1461778"/>
          </a:xfrm>
        </p:spPr>
        <p:txBody>
          <a:bodyPr vert="horz" lIns="91440" tIns="45720" rIns="91440" bIns="45720" rtlCol="0" anchor="ctr">
            <a:normAutofit fontScale="90000"/>
          </a:bodyPr>
          <a:lstStyle/>
          <a:p>
            <a:r>
              <a:rPr lang="en-US" sz="5400" i="1" kern="1200" dirty="0" err="1">
                <a:solidFill>
                  <a:schemeClr val="tx1"/>
                </a:solidFill>
                <a:latin typeface="+mj-lt"/>
                <a:ea typeface="+mj-ea"/>
                <a:cs typeface="+mj-cs"/>
              </a:rPr>
              <a:t>Waarom</a:t>
            </a:r>
            <a:r>
              <a:rPr lang="en-US" sz="5400" i="1" kern="1200" dirty="0">
                <a:solidFill>
                  <a:schemeClr val="tx1"/>
                </a:solidFill>
                <a:latin typeface="+mj-lt"/>
                <a:ea typeface="+mj-ea"/>
                <a:cs typeface="+mj-cs"/>
              </a:rPr>
              <a:t> </a:t>
            </a:r>
            <a:r>
              <a:rPr lang="en-US" sz="5400" i="1" kern="1200" dirty="0" err="1">
                <a:solidFill>
                  <a:schemeClr val="tx1"/>
                </a:solidFill>
                <a:latin typeface="+mj-lt"/>
                <a:ea typeface="+mj-ea"/>
                <a:cs typeface="+mj-cs"/>
              </a:rPr>
              <a:t>moet</a:t>
            </a:r>
            <a:r>
              <a:rPr lang="en-US" sz="5400" i="1" kern="1200" dirty="0">
                <a:solidFill>
                  <a:schemeClr val="tx1"/>
                </a:solidFill>
                <a:latin typeface="+mj-lt"/>
                <a:ea typeface="+mj-ea"/>
                <a:cs typeface="+mj-cs"/>
              </a:rPr>
              <a:t> </a:t>
            </a:r>
            <a:r>
              <a:rPr lang="en-US" sz="5400" i="1" kern="1200" dirty="0" err="1">
                <a:solidFill>
                  <a:schemeClr val="tx1"/>
                </a:solidFill>
                <a:latin typeface="+mj-lt"/>
                <a:ea typeface="+mj-ea"/>
                <a:cs typeface="+mj-cs"/>
              </a:rPr>
              <a:t>ik</a:t>
            </a:r>
            <a:r>
              <a:rPr lang="en-US" sz="5400" i="1" kern="1200" dirty="0">
                <a:solidFill>
                  <a:schemeClr val="tx1"/>
                </a:solidFill>
                <a:latin typeface="+mj-lt"/>
                <a:ea typeface="+mj-ea"/>
                <a:cs typeface="+mj-cs"/>
              </a:rPr>
              <a:t> </a:t>
            </a:r>
            <a:r>
              <a:rPr lang="en-US" sz="5400" i="1" kern="1200" dirty="0" err="1">
                <a:solidFill>
                  <a:schemeClr val="tx1"/>
                </a:solidFill>
                <a:latin typeface="+mj-lt"/>
                <a:ea typeface="+mj-ea"/>
                <a:cs typeface="+mj-cs"/>
              </a:rPr>
              <a:t>dat</a:t>
            </a:r>
            <a:r>
              <a:rPr lang="en-US" sz="5400" i="1" kern="1200" dirty="0">
                <a:solidFill>
                  <a:schemeClr val="tx1"/>
                </a:solidFill>
                <a:latin typeface="+mj-lt"/>
                <a:ea typeface="+mj-ea"/>
                <a:cs typeface="+mj-cs"/>
              </a:rPr>
              <a:t> nu </a:t>
            </a:r>
            <a:r>
              <a:rPr lang="en-US" sz="5400" i="1" kern="1200" dirty="0" err="1">
                <a:solidFill>
                  <a:schemeClr val="tx1"/>
                </a:solidFill>
                <a:latin typeface="+mj-lt"/>
                <a:ea typeface="+mj-ea"/>
                <a:cs typeface="+mj-cs"/>
              </a:rPr>
              <a:t>leren</a:t>
            </a:r>
            <a:r>
              <a:rPr lang="en-US" sz="5400" i="1" kern="1200" dirty="0">
                <a:solidFill>
                  <a:schemeClr val="tx1"/>
                </a:solidFill>
                <a:latin typeface="+mj-lt"/>
                <a:ea typeface="+mj-ea"/>
                <a:cs typeface="+mj-cs"/>
              </a:rPr>
              <a:t>?</a:t>
            </a:r>
            <a:br>
              <a:rPr lang="en-US" sz="5400" i="1" kern="1200" dirty="0">
                <a:solidFill>
                  <a:schemeClr val="tx1"/>
                </a:solidFill>
                <a:latin typeface="+mj-lt"/>
                <a:ea typeface="+mj-ea"/>
                <a:cs typeface="+mj-cs"/>
              </a:rPr>
            </a:br>
            <a:r>
              <a:rPr lang="en-US" sz="5400" i="1" kern="1200" dirty="0" err="1">
                <a:solidFill>
                  <a:schemeClr val="tx1"/>
                </a:solidFill>
                <a:latin typeface="+mj-lt"/>
                <a:ea typeface="+mj-ea"/>
                <a:cs typeface="+mj-cs"/>
              </a:rPr>
              <a:t>Dat</a:t>
            </a:r>
            <a:r>
              <a:rPr lang="en-US" sz="5400" i="1" kern="1200" dirty="0">
                <a:solidFill>
                  <a:schemeClr val="tx1"/>
                </a:solidFill>
                <a:latin typeface="+mj-lt"/>
                <a:ea typeface="+mj-ea"/>
                <a:cs typeface="+mj-cs"/>
              </a:rPr>
              <a:t> </a:t>
            </a:r>
            <a:r>
              <a:rPr lang="en-US" sz="5400" i="1" kern="1200" dirty="0" err="1">
                <a:solidFill>
                  <a:schemeClr val="tx1"/>
                </a:solidFill>
                <a:latin typeface="+mj-lt"/>
                <a:ea typeface="+mj-ea"/>
                <a:cs typeface="+mj-cs"/>
              </a:rPr>
              <a:t>staat</a:t>
            </a:r>
            <a:r>
              <a:rPr lang="en-US" sz="5400" i="1" kern="1200" dirty="0">
                <a:solidFill>
                  <a:schemeClr val="tx1"/>
                </a:solidFill>
                <a:latin typeface="+mj-lt"/>
                <a:ea typeface="+mj-ea"/>
                <a:cs typeface="+mj-cs"/>
              </a:rPr>
              <a:t> </a:t>
            </a:r>
            <a:r>
              <a:rPr lang="en-US" sz="5400" i="1" kern="1200" dirty="0" err="1">
                <a:solidFill>
                  <a:schemeClr val="tx1"/>
                </a:solidFill>
                <a:latin typeface="+mj-lt"/>
                <a:ea typeface="+mj-ea"/>
                <a:cs typeface="+mj-cs"/>
              </a:rPr>
              <a:t>toch</a:t>
            </a:r>
            <a:r>
              <a:rPr lang="en-US" sz="5400" i="1" kern="1200" dirty="0">
                <a:solidFill>
                  <a:schemeClr val="tx1"/>
                </a:solidFill>
                <a:latin typeface="+mj-lt"/>
                <a:ea typeface="+mj-ea"/>
                <a:cs typeface="+mj-cs"/>
              </a:rPr>
              <a:t> op internet? </a:t>
            </a:r>
            <a:br>
              <a:rPr lang="en-US" sz="4000" i="1" kern="1200" dirty="0">
                <a:solidFill>
                  <a:schemeClr val="tx1"/>
                </a:solidFill>
                <a:latin typeface="+mj-lt"/>
                <a:ea typeface="+mj-ea"/>
                <a:cs typeface="+mj-cs"/>
              </a:rPr>
            </a:br>
            <a:r>
              <a:rPr lang="en-US" sz="4000" kern="1200" dirty="0" err="1">
                <a:solidFill>
                  <a:schemeClr val="tx1"/>
                </a:solidFill>
                <a:latin typeface="+mj-lt"/>
                <a:ea typeface="+mj-ea"/>
                <a:cs typeface="+mj-cs"/>
              </a:rPr>
              <a:t>Leerling</a:t>
            </a:r>
            <a:r>
              <a:rPr lang="en-US" sz="4000" kern="1200" dirty="0">
                <a:solidFill>
                  <a:schemeClr val="tx1"/>
                </a:solidFill>
                <a:latin typeface="+mj-lt"/>
                <a:ea typeface="+mj-ea"/>
                <a:cs typeface="+mj-cs"/>
              </a:rPr>
              <a:t> (2022)</a:t>
            </a:r>
          </a:p>
        </p:txBody>
      </p:sp>
      <p:sp>
        <p:nvSpPr>
          <p:cNvPr id="19"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27777" y="343104"/>
            <a:ext cx="975050" cy="84050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2">
            <a:extLst>
              <a:ext uri="{FF2B5EF4-FFF2-40B4-BE49-F238E27FC236}">
                <a16:creationId xmlns:a16="http://schemas.microsoft.com/office/drawing/2014/main" id="{718A05A0-506D-2B4C-8833-8C1D43594C1F}"/>
              </a:ext>
            </a:extLst>
          </p:cNvPr>
          <p:cNvPicPr>
            <a:picLocks noChangeAspect="1"/>
          </p:cNvPicPr>
          <p:nvPr/>
        </p:nvPicPr>
        <p:blipFill rotWithShape="1">
          <a:blip r:embed="rId4"/>
          <a:srcRect t="5070" r="-1" b="-1"/>
          <a:stretch/>
        </p:blipFill>
        <p:spPr>
          <a:xfrm>
            <a:off x="260057" y="3293501"/>
            <a:ext cx="1570813" cy="1363363"/>
          </a:xfrm>
          <a:custGeom>
            <a:avLst/>
            <a:gdLst/>
            <a:ahLst/>
            <a:cxnLst/>
            <a:rect l="l" t="t" r="r" b="b"/>
            <a:pathLst>
              <a:path w="1570813" h="1363363">
                <a:moveTo>
                  <a:pt x="452248" y="0"/>
                </a:moveTo>
                <a:cubicBezTo>
                  <a:pt x="1118566" y="0"/>
                  <a:pt x="1118566" y="0"/>
                  <a:pt x="1118566" y="0"/>
                </a:cubicBezTo>
                <a:cubicBezTo>
                  <a:pt x="1160301" y="0"/>
                  <a:pt x="1200597" y="22535"/>
                  <a:pt x="1220745" y="59154"/>
                </a:cubicBezTo>
                <a:cubicBezTo>
                  <a:pt x="1554623" y="623936"/>
                  <a:pt x="1554623" y="623936"/>
                  <a:pt x="1554623" y="623936"/>
                </a:cubicBezTo>
                <a:cubicBezTo>
                  <a:pt x="1576210" y="659147"/>
                  <a:pt x="1576210" y="704217"/>
                  <a:pt x="1554623" y="739427"/>
                </a:cubicBezTo>
                <a:cubicBezTo>
                  <a:pt x="1220745" y="1304209"/>
                  <a:pt x="1220745" y="1304209"/>
                  <a:pt x="1220745" y="1304209"/>
                </a:cubicBezTo>
                <a:cubicBezTo>
                  <a:pt x="1200597" y="1340828"/>
                  <a:pt x="1160301" y="1363363"/>
                  <a:pt x="1118566" y="1363363"/>
                </a:cubicBezTo>
                <a:cubicBezTo>
                  <a:pt x="452248" y="1363363"/>
                  <a:pt x="452248" y="1363363"/>
                  <a:pt x="452248" y="1363363"/>
                </a:cubicBezTo>
                <a:cubicBezTo>
                  <a:pt x="409074" y="1363363"/>
                  <a:pt x="370218" y="1340828"/>
                  <a:pt x="348631" y="1304209"/>
                </a:cubicBezTo>
                <a:cubicBezTo>
                  <a:pt x="16191" y="739427"/>
                  <a:pt x="16191" y="739427"/>
                  <a:pt x="16191" y="739427"/>
                </a:cubicBezTo>
                <a:cubicBezTo>
                  <a:pt x="-5396" y="704217"/>
                  <a:pt x="-5396" y="659147"/>
                  <a:pt x="16191" y="623936"/>
                </a:cubicBezTo>
                <a:cubicBezTo>
                  <a:pt x="348631" y="59154"/>
                  <a:pt x="348631" y="59154"/>
                  <a:pt x="348631" y="59154"/>
                </a:cubicBezTo>
                <a:cubicBezTo>
                  <a:pt x="370218" y="22535"/>
                  <a:pt x="409074" y="0"/>
                  <a:pt x="452248" y="0"/>
                </a:cubicBezTo>
                <a:close/>
              </a:path>
            </a:pathLst>
          </a:custGeom>
          <a:ln w="63500">
            <a:solidFill>
              <a:schemeClr val="tx1">
                <a:alpha val="80000"/>
              </a:schemeClr>
            </a:solidFill>
          </a:ln>
        </p:spPr>
      </p:pic>
      <p:sp>
        <p:nvSpPr>
          <p:cNvPr id="21"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69451" y="970414"/>
            <a:ext cx="616956" cy="53182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0358D8E-2D4F-C74E-B7E3-923F3CF0D1E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689FBA-B1A7-4620-9787-015929BEFF2D}" type="slidenum">
              <a:rPr kumimoji="0" lang="en-GB" sz="1400" b="0" i="0" u="none" strike="noStrike" kern="1200" cap="none" spc="0" normalizeH="0" baseline="0" noProof="0" smtClean="0">
                <a:ln>
                  <a:noFill/>
                </a:ln>
                <a:solidFill>
                  <a:prstClr val="black"/>
                </a:solidFill>
                <a:effectLst/>
                <a:uLnTx/>
                <a:uFillTx/>
                <a:latin typeface="Suisse Int'l Light Italic" panose="020B0304000000000000" pitchFamily="34" charset="-78"/>
                <a:ea typeface="+mn-ea"/>
                <a:cs typeface="Suisse Int'l Light Italic" panose="020B0304000000000000" pitchFamily="34" charset="-78"/>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400" b="0" i="0" u="none" strike="noStrike" kern="1200" cap="none" spc="0" normalizeH="0" baseline="0" noProof="0" dirty="0">
              <a:ln>
                <a:noFill/>
              </a:ln>
              <a:solidFill>
                <a:prstClr val="black"/>
              </a:solidFill>
              <a:effectLst/>
              <a:uLnTx/>
              <a:uFillTx/>
              <a:latin typeface="Suisse Int'l Light Italic" panose="020B0304000000000000" pitchFamily="34" charset="-78"/>
              <a:ea typeface="+mn-ea"/>
              <a:cs typeface="Suisse Int'l Light Italic" panose="020B0304000000000000" pitchFamily="34" charset="-78"/>
            </a:endParaRPr>
          </a:p>
        </p:txBody>
      </p:sp>
    </p:spTree>
    <p:extLst>
      <p:ext uri="{BB962C8B-B14F-4D97-AF65-F5344CB8AC3E}">
        <p14:creationId xmlns:p14="http://schemas.microsoft.com/office/powerpoint/2010/main" val="3567582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E90-5C11-4BB0-A250-0E21B8B68966}"/>
              </a:ext>
            </a:extLst>
          </p:cNvPr>
          <p:cNvSpPr>
            <a:spLocks noGrp="1"/>
          </p:cNvSpPr>
          <p:nvPr>
            <p:ph type="title"/>
          </p:nvPr>
        </p:nvSpPr>
        <p:spPr/>
        <p:txBody>
          <a:bodyPr/>
          <a:lstStyle/>
          <a:p>
            <a:r>
              <a:rPr lang="nl-NL" b="1" noProof="0" dirty="0">
                <a:latin typeface="Teodor Bold" pitchFamily="2" charset="0"/>
              </a:rPr>
              <a:t>Waarom kennis telt</a:t>
            </a:r>
          </a:p>
        </p:txBody>
      </p:sp>
      <p:sp>
        <p:nvSpPr>
          <p:cNvPr id="3" name="Content Placeholder 2">
            <a:extLst>
              <a:ext uri="{FF2B5EF4-FFF2-40B4-BE49-F238E27FC236}">
                <a16:creationId xmlns:a16="http://schemas.microsoft.com/office/drawing/2014/main" id="{C5B442B5-41DB-4D8E-AB5F-669378E49EC7}"/>
              </a:ext>
            </a:extLst>
          </p:cNvPr>
          <p:cNvSpPr>
            <a:spLocks noGrp="1"/>
          </p:cNvSpPr>
          <p:nvPr>
            <p:ph sz="quarter" idx="11"/>
          </p:nvPr>
        </p:nvSpPr>
        <p:spPr/>
        <p:txBody>
          <a:bodyPr>
            <a:normAutofit/>
          </a:bodyPr>
          <a:lstStyle/>
          <a:p>
            <a:pPr lvl="1"/>
            <a:r>
              <a:rPr lang="nl-NL" sz="3200" noProof="0" dirty="0">
                <a:latin typeface="Suisse Int'l Italic" panose="020B0804000000000000" pitchFamily="34" charset="77"/>
              </a:rPr>
              <a:t>De wedstrijden bestonden uit maximaal 4 </a:t>
            </a:r>
            <a:r>
              <a:rPr lang="nl-NL" sz="3200" noProof="0" dirty="0" err="1">
                <a:latin typeface="Suisse Int'l Italic" panose="020B0804000000000000" pitchFamily="34" charset="77"/>
              </a:rPr>
              <a:t>ends</a:t>
            </a:r>
            <a:r>
              <a:rPr lang="nl-NL" sz="3200" noProof="0" dirty="0">
                <a:latin typeface="Suisse Int'l Italic" panose="020B0804000000000000" pitchFamily="34" charset="77"/>
              </a:rPr>
              <a:t>. In de finale stond het duo Spits/Klomp met 3-1 voor. Met een laatste steen wist het duo van den Hurk/Spits toch nog 2 punten te scoren, waardoor de stand na 4 </a:t>
            </a:r>
            <a:r>
              <a:rPr lang="nl-NL" sz="3200" noProof="0" dirty="0" err="1">
                <a:latin typeface="Suisse Int'l Italic" panose="020B0804000000000000" pitchFamily="34" charset="77"/>
              </a:rPr>
              <a:t>ends</a:t>
            </a:r>
            <a:r>
              <a:rPr lang="nl-NL" sz="3200" noProof="0" dirty="0">
                <a:latin typeface="Suisse Int'l Italic" panose="020B0804000000000000" pitchFamily="34" charset="77"/>
              </a:rPr>
              <a:t> gelijk stond op 3-3. Hierdoor moest er een drawshot gemaakt worden. Van den Hurk/Spits deden dit beter, waardoor zij Nederlands kampioen Doubles werden.​</a:t>
            </a:r>
          </a:p>
          <a:p>
            <a:endParaRPr lang="nl-NL" noProof="0" dirty="0">
              <a:solidFill>
                <a:schemeClr val="tx1"/>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53F5F772-DAAA-BC43-9CBE-859DBFA6509B}"/>
              </a:ext>
            </a:extLst>
          </p:cNvPr>
          <p:cNvSpPr>
            <a:spLocks noGrp="1"/>
          </p:cNvSpPr>
          <p:nvPr>
            <p:ph type="sldNum" sz="quarter" idx="12"/>
          </p:nvPr>
        </p:nvSpPr>
        <p:spPr/>
        <p:txBody>
          <a:bodyPr/>
          <a:lstStyle/>
          <a:p>
            <a:fld id="{7C689FBA-B1A7-4620-9787-015929BEFF2D}" type="slidenum">
              <a:rPr lang="en-GB" smtClean="0"/>
              <a:t>7</a:t>
            </a:fld>
            <a:endParaRPr lang="en-GB"/>
          </a:p>
        </p:txBody>
      </p:sp>
      <p:pic>
        <p:nvPicPr>
          <p:cNvPr id="6" name="Afbeelding 2">
            <a:extLst>
              <a:ext uri="{FF2B5EF4-FFF2-40B4-BE49-F238E27FC236}">
                <a16:creationId xmlns:a16="http://schemas.microsoft.com/office/drawing/2014/main" id="{B38FB6A3-708F-498F-9AE5-019CCDDDF88D}"/>
              </a:ext>
            </a:extLst>
          </p:cNvPr>
          <p:cNvPicPr>
            <a:picLocks noChangeAspect="1"/>
          </p:cNvPicPr>
          <p:nvPr/>
        </p:nvPicPr>
        <p:blipFill>
          <a:blip r:embed="rId3"/>
          <a:stretch>
            <a:fillRect/>
          </a:stretch>
        </p:blipFill>
        <p:spPr>
          <a:xfrm>
            <a:off x="355600" y="1703705"/>
            <a:ext cx="705312" cy="644857"/>
          </a:xfrm>
          <a:prstGeom prst="rect">
            <a:avLst/>
          </a:prstGeom>
          <a:ln>
            <a:solidFill>
              <a:srgbClr val="FF0000"/>
            </a:solidFill>
          </a:ln>
        </p:spPr>
      </p:pic>
    </p:spTree>
    <p:extLst>
      <p:ext uri="{BB962C8B-B14F-4D97-AF65-F5344CB8AC3E}">
        <p14:creationId xmlns:p14="http://schemas.microsoft.com/office/powerpoint/2010/main" val="4157283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nnifer Jones - Jennifer Jones Photos - Curling - Winter Olympics Day 8 -  Zimbio">
            <a:extLst>
              <a:ext uri="{FF2B5EF4-FFF2-40B4-BE49-F238E27FC236}">
                <a16:creationId xmlns:a16="http://schemas.microsoft.com/office/drawing/2014/main" id="{EF8B6CD3-1AE7-4656-B165-7E7C1B58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39" y="35559"/>
            <a:ext cx="10347959" cy="677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60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AFF126-9515-E945-8017-72EA19C39D6D}"/>
              </a:ext>
            </a:extLst>
          </p:cNvPr>
          <p:cNvSpPr>
            <a:spLocks noGrp="1"/>
          </p:cNvSpPr>
          <p:nvPr>
            <p:ph type="title"/>
          </p:nvPr>
        </p:nvSpPr>
        <p:spPr/>
        <p:txBody>
          <a:bodyPr/>
          <a:lstStyle/>
          <a:p>
            <a:endParaRPr lang="nl-NL" noProof="0" dirty="0"/>
          </a:p>
        </p:txBody>
      </p:sp>
      <p:sp>
        <p:nvSpPr>
          <p:cNvPr id="4" name="Content Placeholder 3">
            <a:extLst>
              <a:ext uri="{FF2B5EF4-FFF2-40B4-BE49-F238E27FC236}">
                <a16:creationId xmlns:a16="http://schemas.microsoft.com/office/drawing/2014/main" id="{74034383-62B1-2C49-9DE1-0FD703F795D4}"/>
              </a:ext>
            </a:extLst>
          </p:cNvPr>
          <p:cNvSpPr>
            <a:spLocks noGrp="1"/>
          </p:cNvSpPr>
          <p:nvPr>
            <p:ph sz="quarter" idx="11"/>
          </p:nvPr>
        </p:nvSpPr>
        <p:spPr/>
        <p:txBody>
          <a:bodyPr/>
          <a:lstStyle/>
          <a:p>
            <a:endParaRPr lang="nl-NL"/>
          </a:p>
        </p:txBody>
      </p:sp>
      <p:pic>
        <p:nvPicPr>
          <p:cNvPr id="1026" name="Picture 2" descr="Gerelateerde afbeelding">
            <a:extLst>
              <a:ext uri="{FF2B5EF4-FFF2-40B4-BE49-F238E27FC236}">
                <a16:creationId xmlns:a16="http://schemas.microsoft.com/office/drawing/2014/main" id="{DCA5EA9C-F812-4554-91DD-6DEAA82D2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725"/>
          <a:stretch/>
        </p:blipFill>
        <p:spPr bwMode="auto">
          <a:xfrm>
            <a:off x="203199" y="0"/>
            <a:ext cx="11918463" cy="676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73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Extra content slides">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xtra content slides">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xtra content slides">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Extra content slides">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sic content slid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162ECDD-135B-3F4D-B1F6-8E8D9C0549F7}">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E086EC42098E429899C1ABF7EA36BC" ma:contentTypeVersion="14" ma:contentTypeDescription="Een nieuw document maken." ma:contentTypeScope="" ma:versionID="5261ff6fcfa0ec6bea9ab4907e2d84b0">
  <xsd:schema xmlns:xsd="http://www.w3.org/2001/XMLSchema" xmlns:xs="http://www.w3.org/2001/XMLSchema" xmlns:p="http://schemas.microsoft.com/office/2006/metadata/properties" xmlns:ns2="e816ff2f-2d40-4af7-9131-ed93d4d4707a" xmlns:ns3="d3659b46-b1e5-46e7-b7b3-348264e0fa51" targetNamespace="http://schemas.microsoft.com/office/2006/metadata/properties" ma:root="true" ma:fieldsID="897b2daeafd47cd3cb161f0c17eb34ae" ns2:_="" ns3:_="">
    <xsd:import namespace="e816ff2f-2d40-4af7-9131-ed93d4d4707a"/>
    <xsd:import namespace="d3659b46-b1e5-46e7-b7b3-348264e0fa5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6ff2f-2d40-4af7-9131-ed93d4d4707a"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659b46-b1e5-46e7-b7b3-348264e0fa5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Afmeldingsstatus" ma:internalName="Afmeldings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d3659b46-b1e5-46e7-b7b3-348264e0fa51" xsi:nil="true"/>
  </documentManagement>
</p:properties>
</file>

<file path=customXml/itemProps1.xml><?xml version="1.0" encoding="utf-8"?>
<ds:datastoreItem xmlns:ds="http://schemas.openxmlformats.org/officeDocument/2006/customXml" ds:itemID="{7008614B-5661-445B-9444-7BEF22895553}">
  <ds:schemaRefs>
    <ds:schemaRef ds:uri="d3659b46-b1e5-46e7-b7b3-348264e0fa51"/>
    <ds:schemaRef ds:uri="e816ff2f-2d40-4af7-9131-ed93d4d470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7BC6E8-5399-48F6-BFA5-ED7A846B369B}">
  <ds:schemaRefs>
    <ds:schemaRef ds:uri="http://schemas.microsoft.com/sharepoint/v3/contenttype/forms"/>
  </ds:schemaRefs>
</ds:datastoreItem>
</file>

<file path=customXml/itemProps3.xml><?xml version="1.0" encoding="utf-8"?>
<ds:datastoreItem xmlns:ds="http://schemas.openxmlformats.org/officeDocument/2006/customXml" ds:itemID="{5C5B42F7-77C5-4D51-AFA9-A33258CC43AC}">
  <ds:schemaRefs>
    <ds:schemaRef ds:uri="d3659b46-b1e5-46e7-b7b3-348264e0fa51"/>
    <ds:schemaRef ds:uri="e816ff2f-2d40-4af7-9131-ed93d4d47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167</TotalTime>
  <Words>1576</Words>
  <Application>Microsoft Macintosh PowerPoint</Application>
  <PresentationFormat>Widescreen</PresentationFormat>
  <Paragraphs>258</Paragraphs>
  <Slides>35</Slides>
  <Notes>27</Notes>
  <HiddenSlides>3</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35</vt:i4>
      </vt:variant>
    </vt:vector>
  </HeadingPairs>
  <TitlesOfParts>
    <vt:vector size="54" baseType="lpstr">
      <vt:lpstr>Arial</vt:lpstr>
      <vt:lpstr>Calibri</vt:lpstr>
      <vt:lpstr>Calibri Light</vt:lpstr>
      <vt:lpstr>Century Gothic</vt:lpstr>
      <vt:lpstr>Helvetica</vt:lpstr>
      <vt:lpstr>Suisse Int'l Book Italic</vt:lpstr>
      <vt:lpstr>Suisse Int'l Italic</vt:lpstr>
      <vt:lpstr>Suisse Int'l Light Italic</vt:lpstr>
      <vt:lpstr>Suisse Int'l Thin Italic</vt:lpstr>
      <vt:lpstr>Tahoma</vt:lpstr>
      <vt:lpstr>Teodor</vt:lpstr>
      <vt:lpstr>Teodor Bold</vt:lpstr>
      <vt:lpstr>Ubuntu</vt:lpstr>
      <vt:lpstr>Wingdings</vt:lpstr>
      <vt:lpstr>Extra content slides</vt:lpstr>
      <vt:lpstr>1_Extra content slides</vt:lpstr>
      <vt:lpstr>2_Extra content slides</vt:lpstr>
      <vt:lpstr>3_Extra content slides</vt:lpstr>
      <vt:lpstr>Basic content slide</vt:lpstr>
      <vt:lpstr>PowerPoint Presentation</vt:lpstr>
      <vt:lpstr>Introductie van ons</vt:lpstr>
      <vt:lpstr>Onderdelen</vt:lpstr>
      <vt:lpstr>Het belang van kennis(curriculum) </vt:lpstr>
      <vt:lpstr>Waarom curriculum?</vt:lpstr>
      <vt:lpstr>Waarom moet ik dat nu leren? Dat staat toch op internet?  Leerling (2022)</vt:lpstr>
      <vt:lpstr>Waarom kennis telt</vt:lpstr>
      <vt:lpstr>PowerPoint Presentation</vt:lpstr>
      <vt:lpstr>PowerPoint Presentation</vt:lpstr>
      <vt:lpstr>Beginners en experts</vt:lpstr>
      <vt:lpstr>Welke kennis?</vt:lpstr>
      <vt:lpstr>Wetenschap en samenleving</vt:lpstr>
      <vt:lpstr>PowerPoint Presentation</vt:lpstr>
      <vt:lpstr>Het belang van kennis</vt:lpstr>
      <vt:lpstr>Waarom de keuze voor de ontwikkeling van een kenniscurriculum?</vt:lpstr>
      <vt:lpstr>Wat vinden wij van deze kerndoelen?</vt:lpstr>
      <vt:lpstr>PowerPoint Presentation</vt:lpstr>
      <vt:lpstr>De actualiteit</vt:lpstr>
      <vt:lpstr>Methode: hoe?</vt:lpstr>
      <vt:lpstr>PowerPoint Presentation</vt:lpstr>
      <vt:lpstr>PowerPoint Presentation</vt:lpstr>
      <vt:lpstr>Backwards design </vt:lpstr>
      <vt:lpstr>NKC-Ontwikkeling in een notendop Ontwikkeling van een expliciet, gesequencieerd curriculum</vt:lpstr>
      <vt:lpstr>PowerPoint Presentation</vt:lpstr>
      <vt:lpstr>Clustering en structuur</vt:lpstr>
      <vt:lpstr>PowerPoint Presentation</vt:lpstr>
      <vt:lpstr>PowerPoint Presentation</vt:lpstr>
      <vt:lpstr>Samenvatting</vt:lpstr>
      <vt:lpstr>PowerPoint Presentation</vt:lpstr>
      <vt:lpstr>Werken met het Nederlands kenniscurriculum in de praktijk</vt:lpstr>
      <vt:lpstr>Lesontwerpproces</vt:lpstr>
      <vt:lpstr>Thematisch &amp; curriculumgericht werken</vt:lpstr>
      <vt:lpstr>Succesvoorwaarden voor NKC </vt:lpstr>
      <vt:lpstr>Het NKC van morgen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Koks</dc:creator>
  <cp:lastModifiedBy>Alex Koks</cp:lastModifiedBy>
  <cp:revision>77</cp:revision>
  <cp:lastPrinted>2021-08-24T09:46:26Z</cp:lastPrinted>
  <dcterms:created xsi:type="dcterms:W3CDTF">2019-05-24T08:13:18Z</dcterms:created>
  <dcterms:modified xsi:type="dcterms:W3CDTF">2022-06-13T16:01:59Z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0x0101004DE086EC42098E429899C1ABF7EA36BC</vt:lpwstr>
  </property>
</Properties>
</file>