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sldIdLst>
    <p:sldId id="256" r:id="rId2"/>
    <p:sldId id="257" r:id="rId3"/>
    <p:sldId id="279" r:id="rId4"/>
    <p:sldId id="281" r:id="rId5"/>
    <p:sldId id="280" r:id="rId6"/>
    <p:sldId id="283" r:id="rId7"/>
    <p:sldId id="284" r:id="rId8"/>
    <p:sldId id="258" r:id="rId9"/>
    <p:sldId id="259" r:id="rId10"/>
    <p:sldId id="267" r:id="rId11"/>
    <p:sldId id="285" r:id="rId12"/>
    <p:sldId id="286" r:id="rId13"/>
    <p:sldId id="272" r:id="rId14"/>
    <p:sldId id="261" r:id="rId15"/>
    <p:sldId id="268" r:id="rId16"/>
    <p:sldId id="287" r:id="rId17"/>
    <p:sldId id="269" r:id="rId18"/>
    <p:sldId id="293" r:id="rId19"/>
    <p:sldId id="288" r:id="rId20"/>
    <p:sldId id="289" r:id="rId21"/>
    <p:sldId id="290" r:id="rId22"/>
    <p:sldId id="291" r:id="rId23"/>
    <p:sldId id="292" r:id="rId24"/>
    <p:sldId id="294" r:id="rId25"/>
    <p:sldId id="265" r:id="rId26"/>
    <p:sldId id="295" r:id="rId27"/>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389"/>
    <p:restoredTop sz="79864"/>
  </p:normalViewPr>
  <p:slideViewPr>
    <p:cSldViewPr snapToGrid="0" snapToObjects="1">
      <p:cViewPr varScale="1">
        <p:scale>
          <a:sx n="101" d="100"/>
          <a:sy n="101" d="100"/>
        </p:scale>
        <p:origin x="984" y="8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85EF638-1793-FE4C-8488-B64CDA5145E8}" type="doc">
      <dgm:prSet loTypeId="urn:microsoft.com/office/officeart/2005/8/layout/cycle5" loCatId="" qsTypeId="urn:microsoft.com/office/officeart/2005/8/quickstyle/simple1" qsCatId="simple" csTypeId="urn:microsoft.com/office/officeart/2005/8/colors/accent1_2" csCatId="accent1" phldr="1"/>
      <dgm:spPr/>
      <dgm:t>
        <a:bodyPr/>
        <a:lstStyle/>
        <a:p>
          <a:endParaRPr lang="nl-NL"/>
        </a:p>
      </dgm:t>
    </dgm:pt>
    <dgm:pt modelId="{35100BB7-5946-D146-AA5A-084A92D206FB}">
      <dgm:prSet phldrT="[Tekst]"/>
      <dgm:spPr/>
      <dgm:t>
        <a:bodyPr/>
        <a:lstStyle/>
        <a:p>
          <a:r>
            <a:rPr lang="nl-NL" dirty="0"/>
            <a:t>Lezen/leren</a:t>
          </a:r>
        </a:p>
      </dgm:t>
    </dgm:pt>
    <dgm:pt modelId="{CB48A9E2-460D-074F-A977-88EFAE0666E5}" type="parTrans" cxnId="{456CBD11-8498-3644-9821-F1517391AEDF}">
      <dgm:prSet/>
      <dgm:spPr/>
      <dgm:t>
        <a:bodyPr/>
        <a:lstStyle/>
        <a:p>
          <a:endParaRPr lang="nl-NL"/>
        </a:p>
      </dgm:t>
    </dgm:pt>
    <dgm:pt modelId="{478F3449-429D-4A4D-BF9B-19721E74E200}" type="sibTrans" cxnId="{456CBD11-8498-3644-9821-F1517391AEDF}">
      <dgm:prSet/>
      <dgm:spPr/>
      <dgm:t>
        <a:bodyPr/>
        <a:lstStyle/>
        <a:p>
          <a:endParaRPr lang="nl-NL"/>
        </a:p>
      </dgm:t>
    </dgm:pt>
    <dgm:pt modelId="{6A164CDD-2F43-ED42-BCD5-C53EC0D06609}">
      <dgm:prSet phldrT="[Tekst]"/>
      <dgm:spPr/>
      <dgm:t>
        <a:bodyPr/>
        <a:lstStyle/>
        <a:p>
          <a:r>
            <a:rPr lang="nl-NL"/>
            <a:t>Bewuste focus </a:t>
          </a:r>
          <a:r>
            <a:rPr lang="nl-NL" dirty="0"/>
            <a:t>op 1 vak</a:t>
          </a:r>
        </a:p>
      </dgm:t>
    </dgm:pt>
    <dgm:pt modelId="{F92FD475-9E7B-8849-8052-C7FDA30BC8D1}" type="parTrans" cxnId="{BEBABA65-E5A4-3348-BB94-ADDE2360E398}">
      <dgm:prSet/>
      <dgm:spPr/>
      <dgm:t>
        <a:bodyPr/>
        <a:lstStyle/>
        <a:p>
          <a:endParaRPr lang="nl-NL"/>
        </a:p>
      </dgm:t>
    </dgm:pt>
    <dgm:pt modelId="{7EE38456-36C1-A14F-9463-0D07EADAED56}" type="sibTrans" cxnId="{BEBABA65-E5A4-3348-BB94-ADDE2360E398}">
      <dgm:prSet/>
      <dgm:spPr/>
      <dgm:t>
        <a:bodyPr/>
        <a:lstStyle/>
        <a:p>
          <a:endParaRPr lang="nl-NL"/>
        </a:p>
      </dgm:t>
    </dgm:pt>
    <dgm:pt modelId="{960D186C-772B-C049-9F0E-A812616C7B2F}">
      <dgm:prSet phldrT="[Tekst]"/>
      <dgm:spPr/>
      <dgm:t>
        <a:bodyPr/>
        <a:lstStyle/>
        <a:p>
          <a:r>
            <a:rPr lang="nl-NL" dirty="0"/>
            <a:t>Bijsturen</a:t>
          </a:r>
        </a:p>
      </dgm:t>
    </dgm:pt>
    <dgm:pt modelId="{A16CF097-82B9-E044-B522-0954E243BB33}" type="parTrans" cxnId="{4F5BC4B8-8283-A141-AD87-D07DFB160A15}">
      <dgm:prSet/>
      <dgm:spPr/>
      <dgm:t>
        <a:bodyPr/>
        <a:lstStyle/>
        <a:p>
          <a:endParaRPr lang="nl-NL"/>
        </a:p>
      </dgm:t>
    </dgm:pt>
    <dgm:pt modelId="{8072900F-E045-2044-AF58-D05F61BD8406}" type="sibTrans" cxnId="{4F5BC4B8-8283-A141-AD87-D07DFB160A15}">
      <dgm:prSet/>
      <dgm:spPr/>
      <dgm:t>
        <a:bodyPr/>
        <a:lstStyle/>
        <a:p>
          <a:endParaRPr lang="nl-NL"/>
        </a:p>
      </dgm:t>
    </dgm:pt>
    <dgm:pt modelId="{B3638835-81B3-9A4F-86A6-F988071F7984}">
      <dgm:prSet phldrT="[Tekst]"/>
      <dgm:spPr/>
      <dgm:t>
        <a:bodyPr/>
        <a:lstStyle/>
        <a:p>
          <a:r>
            <a:rPr lang="nl-NL" dirty="0"/>
            <a:t>Bewust toepassen bij versch. vakken</a:t>
          </a:r>
        </a:p>
      </dgm:t>
    </dgm:pt>
    <dgm:pt modelId="{B6020ECA-1286-954B-B6AF-C08D2C92DB74}" type="parTrans" cxnId="{8F376834-A9A5-1248-BC06-9FABC594EB82}">
      <dgm:prSet/>
      <dgm:spPr/>
      <dgm:t>
        <a:bodyPr/>
        <a:lstStyle/>
        <a:p>
          <a:endParaRPr lang="nl-NL"/>
        </a:p>
      </dgm:t>
    </dgm:pt>
    <dgm:pt modelId="{69CDFAB1-8861-0648-B955-17A8FE4D9A6B}" type="sibTrans" cxnId="{8F376834-A9A5-1248-BC06-9FABC594EB82}">
      <dgm:prSet/>
      <dgm:spPr/>
      <dgm:t>
        <a:bodyPr/>
        <a:lstStyle/>
        <a:p>
          <a:endParaRPr lang="nl-NL"/>
        </a:p>
      </dgm:t>
    </dgm:pt>
    <dgm:pt modelId="{877ED32E-BDD0-B844-ADCE-94BCFD7712E4}">
      <dgm:prSet phldrT="[Tekst]"/>
      <dgm:spPr/>
      <dgm:t>
        <a:bodyPr/>
        <a:lstStyle/>
        <a:p>
          <a:r>
            <a:rPr lang="nl-NL" dirty="0"/>
            <a:t>Automatisatie</a:t>
          </a:r>
        </a:p>
      </dgm:t>
    </dgm:pt>
    <dgm:pt modelId="{87CA80C5-F2FD-4C47-9B63-9088037F5CFD}" type="parTrans" cxnId="{FFDB50B4-0397-D047-9CCA-3264A1A516CB}">
      <dgm:prSet/>
      <dgm:spPr/>
      <dgm:t>
        <a:bodyPr/>
        <a:lstStyle/>
        <a:p>
          <a:endParaRPr lang="nl-NL"/>
        </a:p>
      </dgm:t>
    </dgm:pt>
    <dgm:pt modelId="{84F7A185-CCE9-B74F-A533-98AD589D0639}" type="sibTrans" cxnId="{FFDB50B4-0397-D047-9CCA-3264A1A516CB}">
      <dgm:prSet/>
      <dgm:spPr/>
      <dgm:t>
        <a:bodyPr/>
        <a:lstStyle/>
        <a:p>
          <a:endParaRPr lang="nl-NL"/>
        </a:p>
      </dgm:t>
    </dgm:pt>
    <dgm:pt modelId="{4907E006-DAB1-204D-9E37-0ADB2B88F2FB}" type="pres">
      <dgm:prSet presAssocID="{A85EF638-1793-FE4C-8488-B64CDA5145E8}" presName="cycle" presStyleCnt="0">
        <dgm:presLayoutVars>
          <dgm:dir/>
          <dgm:resizeHandles val="exact"/>
        </dgm:presLayoutVars>
      </dgm:prSet>
      <dgm:spPr/>
    </dgm:pt>
    <dgm:pt modelId="{1D5EC350-58EA-474C-B5FC-B7E0C2896B55}" type="pres">
      <dgm:prSet presAssocID="{35100BB7-5946-D146-AA5A-084A92D206FB}" presName="node" presStyleLbl="node1" presStyleIdx="0" presStyleCnt="5">
        <dgm:presLayoutVars>
          <dgm:bulletEnabled val="1"/>
        </dgm:presLayoutVars>
      </dgm:prSet>
      <dgm:spPr/>
    </dgm:pt>
    <dgm:pt modelId="{A91D69C2-F89D-5E4A-941A-06111A0E7736}" type="pres">
      <dgm:prSet presAssocID="{35100BB7-5946-D146-AA5A-084A92D206FB}" presName="spNode" presStyleCnt="0"/>
      <dgm:spPr/>
    </dgm:pt>
    <dgm:pt modelId="{E6A65F79-D4BC-8B4B-9EA4-A771968E2FAD}" type="pres">
      <dgm:prSet presAssocID="{478F3449-429D-4A4D-BF9B-19721E74E200}" presName="sibTrans" presStyleLbl="sibTrans1D1" presStyleIdx="0" presStyleCnt="5"/>
      <dgm:spPr/>
    </dgm:pt>
    <dgm:pt modelId="{A63CAEBE-2287-F942-856C-DD2F3B881803}" type="pres">
      <dgm:prSet presAssocID="{6A164CDD-2F43-ED42-BCD5-C53EC0D06609}" presName="node" presStyleLbl="node1" presStyleIdx="1" presStyleCnt="5">
        <dgm:presLayoutVars>
          <dgm:bulletEnabled val="1"/>
        </dgm:presLayoutVars>
      </dgm:prSet>
      <dgm:spPr/>
    </dgm:pt>
    <dgm:pt modelId="{6AC38661-DF0E-4249-8EDE-852021CA2C83}" type="pres">
      <dgm:prSet presAssocID="{6A164CDD-2F43-ED42-BCD5-C53EC0D06609}" presName="spNode" presStyleCnt="0"/>
      <dgm:spPr/>
    </dgm:pt>
    <dgm:pt modelId="{469A0931-A3C7-B34C-843E-E5D0E3B7A92D}" type="pres">
      <dgm:prSet presAssocID="{7EE38456-36C1-A14F-9463-0D07EADAED56}" presName="sibTrans" presStyleLbl="sibTrans1D1" presStyleIdx="1" presStyleCnt="5"/>
      <dgm:spPr/>
    </dgm:pt>
    <dgm:pt modelId="{9746CBC0-F979-ED43-B19E-82880A0BE4EC}" type="pres">
      <dgm:prSet presAssocID="{960D186C-772B-C049-9F0E-A812616C7B2F}" presName="node" presStyleLbl="node1" presStyleIdx="2" presStyleCnt="5">
        <dgm:presLayoutVars>
          <dgm:bulletEnabled val="1"/>
        </dgm:presLayoutVars>
      </dgm:prSet>
      <dgm:spPr/>
    </dgm:pt>
    <dgm:pt modelId="{1197A2FB-E47E-ED4C-82AE-3A663D319C85}" type="pres">
      <dgm:prSet presAssocID="{960D186C-772B-C049-9F0E-A812616C7B2F}" presName="spNode" presStyleCnt="0"/>
      <dgm:spPr/>
    </dgm:pt>
    <dgm:pt modelId="{7640D90A-53BD-9D41-AAC4-876890EDBCD9}" type="pres">
      <dgm:prSet presAssocID="{8072900F-E045-2044-AF58-D05F61BD8406}" presName="sibTrans" presStyleLbl="sibTrans1D1" presStyleIdx="2" presStyleCnt="5"/>
      <dgm:spPr/>
    </dgm:pt>
    <dgm:pt modelId="{DBB90955-1266-014E-B97A-0778484D7427}" type="pres">
      <dgm:prSet presAssocID="{B3638835-81B3-9A4F-86A6-F988071F7984}" presName="node" presStyleLbl="node1" presStyleIdx="3" presStyleCnt="5">
        <dgm:presLayoutVars>
          <dgm:bulletEnabled val="1"/>
        </dgm:presLayoutVars>
      </dgm:prSet>
      <dgm:spPr/>
    </dgm:pt>
    <dgm:pt modelId="{AB26AAC4-E801-A247-8D1C-CA5F7417ABC1}" type="pres">
      <dgm:prSet presAssocID="{B3638835-81B3-9A4F-86A6-F988071F7984}" presName="spNode" presStyleCnt="0"/>
      <dgm:spPr/>
    </dgm:pt>
    <dgm:pt modelId="{B1D400E7-363B-BD4A-BF9F-62CFF2CECEA7}" type="pres">
      <dgm:prSet presAssocID="{69CDFAB1-8861-0648-B955-17A8FE4D9A6B}" presName="sibTrans" presStyleLbl="sibTrans1D1" presStyleIdx="3" presStyleCnt="5"/>
      <dgm:spPr/>
    </dgm:pt>
    <dgm:pt modelId="{B7CD64B9-7AA9-0E40-9CB7-069BD0F00DA0}" type="pres">
      <dgm:prSet presAssocID="{877ED32E-BDD0-B844-ADCE-94BCFD7712E4}" presName="node" presStyleLbl="node1" presStyleIdx="4" presStyleCnt="5">
        <dgm:presLayoutVars>
          <dgm:bulletEnabled val="1"/>
        </dgm:presLayoutVars>
      </dgm:prSet>
      <dgm:spPr/>
    </dgm:pt>
    <dgm:pt modelId="{4526DD15-825C-6F4B-99DB-5276F3328AEC}" type="pres">
      <dgm:prSet presAssocID="{877ED32E-BDD0-B844-ADCE-94BCFD7712E4}" presName="spNode" presStyleCnt="0"/>
      <dgm:spPr/>
    </dgm:pt>
    <dgm:pt modelId="{5BB1C95D-19BE-E643-A51E-51B4C3921D5B}" type="pres">
      <dgm:prSet presAssocID="{84F7A185-CCE9-B74F-A533-98AD589D0639}" presName="sibTrans" presStyleLbl="sibTrans1D1" presStyleIdx="4" presStyleCnt="5"/>
      <dgm:spPr/>
    </dgm:pt>
  </dgm:ptLst>
  <dgm:cxnLst>
    <dgm:cxn modelId="{456CBD11-8498-3644-9821-F1517391AEDF}" srcId="{A85EF638-1793-FE4C-8488-B64CDA5145E8}" destId="{35100BB7-5946-D146-AA5A-084A92D206FB}" srcOrd="0" destOrd="0" parTransId="{CB48A9E2-460D-074F-A977-88EFAE0666E5}" sibTransId="{478F3449-429D-4A4D-BF9B-19721E74E200}"/>
    <dgm:cxn modelId="{43765428-6B62-A045-B554-2159F21A9D30}" type="presOf" srcId="{960D186C-772B-C049-9F0E-A812616C7B2F}" destId="{9746CBC0-F979-ED43-B19E-82880A0BE4EC}" srcOrd="0" destOrd="0" presId="urn:microsoft.com/office/officeart/2005/8/layout/cycle5"/>
    <dgm:cxn modelId="{8F376834-A9A5-1248-BC06-9FABC594EB82}" srcId="{A85EF638-1793-FE4C-8488-B64CDA5145E8}" destId="{B3638835-81B3-9A4F-86A6-F988071F7984}" srcOrd="3" destOrd="0" parTransId="{B6020ECA-1286-954B-B6AF-C08D2C92DB74}" sibTransId="{69CDFAB1-8861-0648-B955-17A8FE4D9A6B}"/>
    <dgm:cxn modelId="{7FF63C35-E216-214F-9736-3366E28ABD05}" type="presOf" srcId="{B3638835-81B3-9A4F-86A6-F988071F7984}" destId="{DBB90955-1266-014E-B97A-0778484D7427}" srcOrd="0" destOrd="0" presId="urn:microsoft.com/office/officeart/2005/8/layout/cycle5"/>
    <dgm:cxn modelId="{B47A943B-6EAF-C448-9B69-34B1649E927A}" type="presOf" srcId="{7EE38456-36C1-A14F-9463-0D07EADAED56}" destId="{469A0931-A3C7-B34C-843E-E5D0E3B7A92D}" srcOrd="0" destOrd="0" presId="urn:microsoft.com/office/officeart/2005/8/layout/cycle5"/>
    <dgm:cxn modelId="{1ACD653D-2D7A-0F42-9E72-A7338E853CAD}" type="presOf" srcId="{69CDFAB1-8861-0648-B955-17A8FE4D9A6B}" destId="{B1D400E7-363B-BD4A-BF9F-62CFF2CECEA7}" srcOrd="0" destOrd="0" presId="urn:microsoft.com/office/officeart/2005/8/layout/cycle5"/>
    <dgm:cxn modelId="{4B6ED53D-E50B-074D-ACE7-8BACE93B1A19}" type="presOf" srcId="{A85EF638-1793-FE4C-8488-B64CDA5145E8}" destId="{4907E006-DAB1-204D-9E37-0ADB2B88F2FB}" srcOrd="0" destOrd="0" presId="urn:microsoft.com/office/officeart/2005/8/layout/cycle5"/>
    <dgm:cxn modelId="{BEBABA65-E5A4-3348-BB94-ADDE2360E398}" srcId="{A85EF638-1793-FE4C-8488-B64CDA5145E8}" destId="{6A164CDD-2F43-ED42-BCD5-C53EC0D06609}" srcOrd="1" destOrd="0" parTransId="{F92FD475-9E7B-8849-8052-C7FDA30BC8D1}" sibTransId="{7EE38456-36C1-A14F-9463-0D07EADAED56}"/>
    <dgm:cxn modelId="{6F92FA68-F11E-5647-BD34-DB4B11D98D8B}" type="presOf" srcId="{6A164CDD-2F43-ED42-BCD5-C53EC0D06609}" destId="{A63CAEBE-2287-F942-856C-DD2F3B881803}" srcOrd="0" destOrd="0" presId="urn:microsoft.com/office/officeart/2005/8/layout/cycle5"/>
    <dgm:cxn modelId="{83687E89-391C-994B-8B02-701AB6907737}" type="presOf" srcId="{877ED32E-BDD0-B844-ADCE-94BCFD7712E4}" destId="{B7CD64B9-7AA9-0E40-9CB7-069BD0F00DA0}" srcOrd="0" destOrd="0" presId="urn:microsoft.com/office/officeart/2005/8/layout/cycle5"/>
    <dgm:cxn modelId="{375E9695-AA1E-7842-9793-71CDAFAA1ACB}" type="presOf" srcId="{478F3449-429D-4A4D-BF9B-19721E74E200}" destId="{E6A65F79-D4BC-8B4B-9EA4-A771968E2FAD}" srcOrd="0" destOrd="0" presId="urn:microsoft.com/office/officeart/2005/8/layout/cycle5"/>
    <dgm:cxn modelId="{86FA96B1-364B-0842-BE9A-DCC7FE4F3EA0}" type="presOf" srcId="{8072900F-E045-2044-AF58-D05F61BD8406}" destId="{7640D90A-53BD-9D41-AAC4-876890EDBCD9}" srcOrd="0" destOrd="0" presId="urn:microsoft.com/office/officeart/2005/8/layout/cycle5"/>
    <dgm:cxn modelId="{FFDB50B4-0397-D047-9CCA-3264A1A516CB}" srcId="{A85EF638-1793-FE4C-8488-B64CDA5145E8}" destId="{877ED32E-BDD0-B844-ADCE-94BCFD7712E4}" srcOrd="4" destOrd="0" parTransId="{87CA80C5-F2FD-4C47-9B63-9088037F5CFD}" sibTransId="{84F7A185-CCE9-B74F-A533-98AD589D0639}"/>
    <dgm:cxn modelId="{4D037FB7-E423-7047-885B-086EFB6056DC}" type="presOf" srcId="{84F7A185-CCE9-B74F-A533-98AD589D0639}" destId="{5BB1C95D-19BE-E643-A51E-51B4C3921D5B}" srcOrd="0" destOrd="0" presId="urn:microsoft.com/office/officeart/2005/8/layout/cycle5"/>
    <dgm:cxn modelId="{4F5BC4B8-8283-A141-AD87-D07DFB160A15}" srcId="{A85EF638-1793-FE4C-8488-B64CDA5145E8}" destId="{960D186C-772B-C049-9F0E-A812616C7B2F}" srcOrd="2" destOrd="0" parTransId="{A16CF097-82B9-E044-B522-0954E243BB33}" sibTransId="{8072900F-E045-2044-AF58-D05F61BD8406}"/>
    <dgm:cxn modelId="{B87374BC-3959-8147-8EBB-D62F874172E0}" type="presOf" srcId="{35100BB7-5946-D146-AA5A-084A92D206FB}" destId="{1D5EC350-58EA-474C-B5FC-B7E0C2896B55}" srcOrd="0" destOrd="0" presId="urn:microsoft.com/office/officeart/2005/8/layout/cycle5"/>
    <dgm:cxn modelId="{9833AFBF-FD8D-DA48-A320-7FCC26BD334C}" type="presParOf" srcId="{4907E006-DAB1-204D-9E37-0ADB2B88F2FB}" destId="{1D5EC350-58EA-474C-B5FC-B7E0C2896B55}" srcOrd="0" destOrd="0" presId="urn:microsoft.com/office/officeart/2005/8/layout/cycle5"/>
    <dgm:cxn modelId="{29B6971E-8916-B748-86E5-EE48C80866D6}" type="presParOf" srcId="{4907E006-DAB1-204D-9E37-0ADB2B88F2FB}" destId="{A91D69C2-F89D-5E4A-941A-06111A0E7736}" srcOrd="1" destOrd="0" presId="urn:microsoft.com/office/officeart/2005/8/layout/cycle5"/>
    <dgm:cxn modelId="{08A13DDC-4223-0740-A1B3-DD778E6D1E48}" type="presParOf" srcId="{4907E006-DAB1-204D-9E37-0ADB2B88F2FB}" destId="{E6A65F79-D4BC-8B4B-9EA4-A771968E2FAD}" srcOrd="2" destOrd="0" presId="urn:microsoft.com/office/officeart/2005/8/layout/cycle5"/>
    <dgm:cxn modelId="{E7A50AC3-A0F3-4248-B166-ADF8B856BA2E}" type="presParOf" srcId="{4907E006-DAB1-204D-9E37-0ADB2B88F2FB}" destId="{A63CAEBE-2287-F942-856C-DD2F3B881803}" srcOrd="3" destOrd="0" presId="urn:microsoft.com/office/officeart/2005/8/layout/cycle5"/>
    <dgm:cxn modelId="{46E53D84-B11F-8646-8529-E85EBD3005CB}" type="presParOf" srcId="{4907E006-DAB1-204D-9E37-0ADB2B88F2FB}" destId="{6AC38661-DF0E-4249-8EDE-852021CA2C83}" srcOrd="4" destOrd="0" presId="urn:microsoft.com/office/officeart/2005/8/layout/cycle5"/>
    <dgm:cxn modelId="{35BDDDF8-6F07-4245-BFAD-DF4CEF0E8A73}" type="presParOf" srcId="{4907E006-DAB1-204D-9E37-0ADB2B88F2FB}" destId="{469A0931-A3C7-B34C-843E-E5D0E3B7A92D}" srcOrd="5" destOrd="0" presId="urn:microsoft.com/office/officeart/2005/8/layout/cycle5"/>
    <dgm:cxn modelId="{3FDF9B86-7F30-0B44-AC07-BE25FB47937F}" type="presParOf" srcId="{4907E006-DAB1-204D-9E37-0ADB2B88F2FB}" destId="{9746CBC0-F979-ED43-B19E-82880A0BE4EC}" srcOrd="6" destOrd="0" presId="urn:microsoft.com/office/officeart/2005/8/layout/cycle5"/>
    <dgm:cxn modelId="{689FEFF1-ADD4-DC41-933A-B23F033AFF62}" type="presParOf" srcId="{4907E006-DAB1-204D-9E37-0ADB2B88F2FB}" destId="{1197A2FB-E47E-ED4C-82AE-3A663D319C85}" srcOrd="7" destOrd="0" presId="urn:microsoft.com/office/officeart/2005/8/layout/cycle5"/>
    <dgm:cxn modelId="{D767E5E4-4C26-B149-A418-93B0DEEAD07F}" type="presParOf" srcId="{4907E006-DAB1-204D-9E37-0ADB2B88F2FB}" destId="{7640D90A-53BD-9D41-AAC4-876890EDBCD9}" srcOrd="8" destOrd="0" presId="urn:microsoft.com/office/officeart/2005/8/layout/cycle5"/>
    <dgm:cxn modelId="{E36BE67C-5590-FC4F-88D5-52114AE715C3}" type="presParOf" srcId="{4907E006-DAB1-204D-9E37-0ADB2B88F2FB}" destId="{DBB90955-1266-014E-B97A-0778484D7427}" srcOrd="9" destOrd="0" presId="urn:microsoft.com/office/officeart/2005/8/layout/cycle5"/>
    <dgm:cxn modelId="{2FD34854-E109-B244-B8D4-FE84E8E735A6}" type="presParOf" srcId="{4907E006-DAB1-204D-9E37-0ADB2B88F2FB}" destId="{AB26AAC4-E801-A247-8D1C-CA5F7417ABC1}" srcOrd="10" destOrd="0" presId="urn:microsoft.com/office/officeart/2005/8/layout/cycle5"/>
    <dgm:cxn modelId="{7B394238-F7B4-8F48-BDE8-D5780173A6AB}" type="presParOf" srcId="{4907E006-DAB1-204D-9E37-0ADB2B88F2FB}" destId="{B1D400E7-363B-BD4A-BF9F-62CFF2CECEA7}" srcOrd="11" destOrd="0" presId="urn:microsoft.com/office/officeart/2005/8/layout/cycle5"/>
    <dgm:cxn modelId="{F0DA7FAE-CFC6-7F43-A416-D342A6C134C3}" type="presParOf" srcId="{4907E006-DAB1-204D-9E37-0ADB2B88F2FB}" destId="{B7CD64B9-7AA9-0E40-9CB7-069BD0F00DA0}" srcOrd="12" destOrd="0" presId="urn:microsoft.com/office/officeart/2005/8/layout/cycle5"/>
    <dgm:cxn modelId="{F676692A-9830-8543-A6D9-47C3CFBDCEB0}" type="presParOf" srcId="{4907E006-DAB1-204D-9E37-0ADB2B88F2FB}" destId="{4526DD15-825C-6F4B-99DB-5276F3328AEC}" srcOrd="13" destOrd="0" presId="urn:microsoft.com/office/officeart/2005/8/layout/cycle5"/>
    <dgm:cxn modelId="{CEAD68A5-9DE1-CB4C-A16E-30CD4CEE1C2A}" type="presParOf" srcId="{4907E006-DAB1-204D-9E37-0ADB2B88F2FB}" destId="{5BB1C95D-19BE-E643-A51E-51B4C3921D5B}" srcOrd="14"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85EF638-1793-FE4C-8488-B64CDA5145E8}" type="doc">
      <dgm:prSet loTypeId="urn:microsoft.com/office/officeart/2005/8/layout/cycle5" loCatId="" qsTypeId="urn:microsoft.com/office/officeart/2005/8/quickstyle/simple1" qsCatId="simple" csTypeId="urn:microsoft.com/office/officeart/2005/8/colors/accent1_2" csCatId="accent1" phldr="1"/>
      <dgm:spPr/>
      <dgm:t>
        <a:bodyPr/>
        <a:lstStyle/>
        <a:p>
          <a:endParaRPr lang="nl-NL"/>
        </a:p>
      </dgm:t>
    </dgm:pt>
    <dgm:pt modelId="{35100BB7-5946-D146-AA5A-084A92D206FB}">
      <dgm:prSet phldrT="[Tekst]"/>
      <dgm:spPr/>
      <dgm:t>
        <a:bodyPr/>
        <a:lstStyle/>
        <a:p>
          <a:r>
            <a:rPr lang="nl-NL" dirty="0"/>
            <a:t>Lezen/leren</a:t>
          </a:r>
        </a:p>
      </dgm:t>
    </dgm:pt>
    <dgm:pt modelId="{CB48A9E2-460D-074F-A977-88EFAE0666E5}" type="parTrans" cxnId="{456CBD11-8498-3644-9821-F1517391AEDF}">
      <dgm:prSet/>
      <dgm:spPr/>
      <dgm:t>
        <a:bodyPr/>
        <a:lstStyle/>
        <a:p>
          <a:endParaRPr lang="nl-NL"/>
        </a:p>
      </dgm:t>
    </dgm:pt>
    <dgm:pt modelId="{478F3449-429D-4A4D-BF9B-19721E74E200}" type="sibTrans" cxnId="{456CBD11-8498-3644-9821-F1517391AEDF}">
      <dgm:prSet/>
      <dgm:spPr/>
      <dgm:t>
        <a:bodyPr/>
        <a:lstStyle/>
        <a:p>
          <a:endParaRPr lang="nl-NL"/>
        </a:p>
      </dgm:t>
    </dgm:pt>
    <dgm:pt modelId="{6A164CDD-2F43-ED42-BCD5-C53EC0D06609}">
      <dgm:prSet phldrT="[Tekst]"/>
      <dgm:spPr/>
      <dgm:t>
        <a:bodyPr/>
        <a:lstStyle/>
        <a:p>
          <a:r>
            <a:rPr lang="nl-NL"/>
            <a:t>Bewuste focus </a:t>
          </a:r>
          <a:r>
            <a:rPr lang="nl-NL" dirty="0"/>
            <a:t>op 1 vak</a:t>
          </a:r>
        </a:p>
      </dgm:t>
    </dgm:pt>
    <dgm:pt modelId="{F92FD475-9E7B-8849-8052-C7FDA30BC8D1}" type="parTrans" cxnId="{BEBABA65-E5A4-3348-BB94-ADDE2360E398}">
      <dgm:prSet/>
      <dgm:spPr/>
      <dgm:t>
        <a:bodyPr/>
        <a:lstStyle/>
        <a:p>
          <a:endParaRPr lang="nl-NL"/>
        </a:p>
      </dgm:t>
    </dgm:pt>
    <dgm:pt modelId="{7EE38456-36C1-A14F-9463-0D07EADAED56}" type="sibTrans" cxnId="{BEBABA65-E5A4-3348-BB94-ADDE2360E398}">
      <dgm:prSet/>
      <dgm:spPr/>
      <dgm:t>
        <a:bodyPr/>
        <a:lstStyle/>
        <a:p>
          <a:endParaRPr lang="nl-NL"/>
        </a:p>
      </dgm:t>
    </dgm:pt>
    <dgm:pt modelId="{960D186C-772B-C049-9F0E-A812616C7B2F}">
      <dgm:prSet phldrT="[Tekst]"/>
      <dgm:spPr/>
      <dgm:t>
        <a:bodyPr/>
        <a:lstStyle/>
        <a:p>
          <a:r>
            <a:rPr lang="nl-NL" dirty="0"/>
            <a:t>Bijsturen</a:t>
          </a:r>
        </a:p>
      </dgm:t>
    </dgm:pt>
    <dgm:pt modelId="{A16CF097-82B9-E044-B522-0954E243BB33}" type="parTrans" cxnId="{4F5BC4B8-8283-A141-AD87-D07DFB160A15}">
      <dgm:prSet/>
      <dgm:spPr/>
      <dgm:t>
        <a:bodyPr/>
        <a:lstStyle/>
        <a:p>
          <a:endParaRPr lang="nl-NL"/>
        </a:p>
      </dgm:t>
    </dgm:pt>
    <dgm:pt modelId="{8072900F-E045-2044-AF58-D05F61BD8406}" type="sibTrans" cxnId="{4F5BC4B8-8283-A141-AD87-D07DFB160A15}">
      <dgm:prSet/>
      <dgm:spPr/>
      <dgm:t>
        <a:bodyPr/>
        <a:lstStyle/>
        <a:p>
          <a:endParaRPr lang="nl-NL"/>
        </a:p>
      </dgm:t>
    </dgm:pt>
    <dgm:pt modelId="{B3638835-81B3-9A4F-86A6-F988071F7984}">
      <dgm:prSet phldrT="[Tekst]"/>
      <dgm:spPr/>
      <dgm:t>
        <a:bodyPr/>
        <a:lstStyle/>
        <a:p>
          <a:r>
            <a:rPr lang="nl-NL" dirty="0"/>
            <a:t>Bewust toepassen bij versch. vakken</a:t>
          </a:r>
        </a:p>
      </dgm:t>
    </dgm:pt>
    <dgm:pt modelId="{B6020ECA-1286-954B-B6AF-C08D2C92DB74}" type="parTrans" cxnId="{8F376834-A9A5-1248-BC06-9FABC594EB82}">
      <dgm:prSet/>
      <dgm:spPr/>
      <dgm:t>
        <a:bodyPr/>
        <a:lstStyle/>
        <a:p>
          <a:endParaRPr lang="nl-NL"/>
        </a:p>
      </dgm:t>
    </dgm:pt>
    <dgm:pt modelId="{69CDFAB1-8861-0648-B955-17A8FE4D9A6B}" type="sibTrans" cxnId="{8F376834-A9A5-1248-BC06-9FABC594EB82}">
      <dgm:prSet/>
      <dgm:spPr/>
      <dgm:t>
        <a:bodyPr/>
        <a:lstStyle/>
        <a:p>
          <a:endParaRPr lang="nl-NL"/>
        </a:p>
      </dgm:t>
    </dgm:pt>
    <dgm:pt modelId="{877ED32E-BDD0-B844-ADCE-94BCFD7712E4}">
      <dgm:prSet phldrT="[Tekst]"/>
      <dgm:spPr/>
      <dgm:t>
        <a:bodyPr/>
        <a:lstStyle/>
        <a:p>
          <a:r>
            <a:rPr lang="nl-NL" dirty="0"/>
            <a:t>Automatisatie</a:t>
          </a:r>
        </a:p>
      </dgm:t>
    </dgm:pt>
    <dgm:pt modelId="{87CA80C5-F2FD-4C47-9B63-9088037F5CFD}" type="parTrans" cxnId="{FFDB50B4-0397-D047-9CCA-3264A1A516CB}">
      <dgm:prSet/>
      <dgm:spPr/>
      <dgm:t>
        <a:bodyPr/>
        <a:lstStyle/>
        <a:p>
          <a:endParaRPr lang="nl-NL"/>
        </a:p>
      </dgm:t>
    </dgm:pt>
    <dgm:pt modelId="{84F7A185-CCE9-B74F-A533-98AD589D0639}" type="sibTrans" cxnId="{FFDB50B4-0397-D047-9CCA-3264A1A516CB}">
      <dgm:prSet/>
      <dgm:spPr/>
      <dgm:t>
        <a:bodyPr/>
        <a:lstStyle/>
        <a:p>
          <a:endParaRPr lang="nl-NL"/>
        </a:p>
      </dgm:t>
    </dgm:pt>
    <dgm:pt modelId="{4907E006-DAB1-204D-9E37-0ADB2B88F2FB}" type="pres">
      <dgm:prSet presAssocID="{A85EF638-1793-FE4C-8488-B64CDA5145E8}" presName="cycle" presStyleCnt="0">
        <dgm:presLayoutVars>
          <dgm:dir/>
          <dgm:resizeHandles val="exact"/>
        </dgm:presLayoutVars>
      </dgm:prSet>
      <dgm:spPr/>
    </dgm:pt>
    <dgm:pt modelId="{1D5EC350-58EA-474C-B5FC-B7E0C2896B55}" type="pres">
      <dgm:prSet presAssocID="{35100BB7-5946-D146-AA5A-084A92D206FB}" presName="node" presStyleLbl="node1" presStyleIdx="0" presStyleCnt="5">
        <dgm:presLayoutVars>
          <dgm:bulletEnabled val="1"/>
        </dgm:presLayoutVars>
      </dgm:prSet>
      <dgm:spPr/>
    </dgm:pt>
    <dgm:pt modelId="{A91D69C2-F89D-5E4A-941A-06111A0E7736}" type="pres">
      <dgm:prSet presAssocID="{35100BB7-5946-D146-AA5A-084A92D206FB}" presName="spNode" presStyleCnt="0"/>
      <dgm:spPr/>
    </dgm:pt>
    <dgm:pt modelId="{E6A65F79-D4BC-8B4B-9EA4-A771968E2FAD}" type="pres">
      <dgm:prSet presAssocID="{478F3449-429D-4A4D-BF9B-19721E74E200}" presName="sibTrans" presStyleLbl="sibTrans1D1" presStyleIdx="0" presStyleCnt="5"/>
      <dgm:spPr/>
    </dgm:pt>
    <dgm:pt modelId="{A63CAEBE-2287-F942-856C-DD2F3B881803}" type="pres">
      <dgm:prSet presAssocID="{6A164CDD-2F43-ED42-BCD5-C53EC0D06609}" presName="node" presStyleLbl="node1" presStyleIdx="1" presStyleCnt="5">
        <dgm:presLayoutVars>
          <dgm:bulletEnabled val="1"/>
        </dgm:presLayoutVars>
      </dgm:prSet>
      <dgm:spPr/>
    </dgm:pt>
    <dgm:pt modelId="{6AC38661-DF0E-4249-8EDE-852021CA2C83}" type="pres">
      <dgm:prSet presAssocID="{6A164CDD-2F43-ED42-BCD5-C53EC0D06609}" presName="spNode" presStyleCnt="0"/>
      <dgm:spPr/>
    </dgm:pt>
    <dgm:pt modelId="{469A0931-A3C7-B34C-843E-E5D0E3B7A92D}" type="pres">
      <dgm:prSet presAssocID="{7EE38456-36C1-A14F-9463-0D07EADAED56}" presName="sibTrans" presStyleLbl="sibTrans1D1" presStyleIdx="1" presStyleCnt="5"/>
      <dgm:spPr/>
    </dgm:pt>
    <dgm:pt modelId="{9746CBC0-F979-ED43-B19E-82880A0BE4EC}" type="pres">
      <dgm:prSet presAssocID="{960D186C-772B-C049-9F0E-A812616C7B2F}" presName="node" presStyleLbl="node1" presStyleIdx="2" presStyleCnt="5">
        <dgm:presLayoutVars>
          <dgm:bulletEnabled val="1"/>
        </dgm:presLayoutVars>
      </dgm:prSet>
      <dgm:spPr/>
    </dgm:pt>
    <dgm:pt modelId="{1197A2FB-E47E-ED4C-82AE-3A663D319C85}" type="pres">
      <dgm:prSet presAssocID="{960D186C-772B-C049-9F0E-A812616C7B2F}" presName="spNode" presStyleCnt="0"/>
      <dgm:spPr/>
    </dgm:pt>
    <dgm:pt modelId="{7640D90A-53BD-9D41-AAC4-876890EDBCD9}" type="pres">
      <dgm:prSet presAssocID="{8072900F-E045-2044-AF58-D05F61BD8406}" presName="sibTrans" presStyleLbl="sibTrans1D1" presStyleIdx="2" presStyleCnt="5"/>
      <dgm:spPr/>
    </dgm:pt>
    <dgm:pt modelId="{DBB90955-1266-014E-B97A-0778484D7427}" type="pres">
      <dgm:prSet presAssocID="{B3638835-81B3-9A4F-86A6-F988071F7984}" presName="node" presStyleLbl="node1" presStyleIdx="3" presStyleCnt="5">
        <dgm:presLayoutVars>
          <dgm:bulletEnabled val="1"/>
        </dgm:presLayoutVars>
      </dgm:prSet>
      <dgm:spPr/>
    </dgm:pt>
    <dgm:pt modelId="{AB26AAC4-E801-A247-8D1C-CA5F7417ABC1}" type="pres">
      <dgm:prSet presAssocID="{B3638835-81B3-9A4F-86A6-F988071F7984}" presName="spNode" presStyleCnt="0"/>
      <dgm:spPr/>
    </dgm:pt>
    <dgm:pt modelId="{B1D400E7-363B-BD4A-BF9F-62CFF2CECEA7}" type="pres">
      <dgm:prSet presAssocID="{69CDFAB1-8861-0648-B955-17A8FE4D9A6B}" presName="sibTrans" presStyleLbl="sibTrans1D1" presStyleIdx="3" presStyleCnt="5"/>
      <dgm:spPr/>
    </dgm:pt>
    <dgm:pt modelId="{B7CD64B9-7AA9-0E40-9CB7-069BD0F00DA0}" type="pres">
      <dgm:prSet presAssocID="{877ED32E-BDD0-B844-ADCE-94BCFD7712E4}" presName="node" presStyleLbl="node1" presStyleIdx="4" presStyleCnt="5">
        <dgm:presLayoutVars>
          <dgm:bulletEnabled val="1"/>
        </dgm:presLayoutVars>
      </dgm:prSet>
      <dgm:spPr/>
    </dgm:pt>
    <dgm:pt modelId="{4526DD15-825C-6F4B-99DB-5276F3328AEC}" type="pres">
      <dgm:prSet presAssocID="{877ED32E-BDD0-B844-ADCE-94BCFD7712E4}" presName="spNode" presStyleCnt="0"/>
      <dgm:spPr/>
    </dgm:pt>
    <dgm:pt modelId="{5BB1C95D-19BE-E643-A51E-51B4C3921D5B}" type="pres">
      <dgm:prSet presAssocID="{84F7A185-CCE9-B74F-A533-98AD589D0639}" presName="sibTrans" presStyleLbl="sibTrans1D1" presStyleIdx="4" presStyleCnt="5"/>
      <dgm:spPr/>
    </dgm:pt>
  </dgm:ptLst>
  <dgm:cxnLst>
    <dgm:cxn modelId="{456CBD11-8498-3644-9821-F1517391AEDF}" srcId="{A85EF638-1793-FE4C-8488-B64CDA5145E8}" destId="{35100BB7-5946-D146-AA5A-084A92D206FB}" srcOrd="0" destOrd="0" parTransId="{CB48A9E2-460D-074F-A977-88EFAE0666E5}" sibTransId="{478F3449-429D-4A4D-BF9B-19721E74E200}"/>
    <dgm:cxn modelId="{43765428-6B62-A045-B554-2159F21A9D30}" type="presOf" srcId="{960D186C-772B-C049-9F0E-A812616C7B2F}" destId="{9746CBC0-F979-ED43-B19E-82880A0BE4EC}" srcOrd="0" destOrd="0" presId="urn:microsoft.com/office/officeart/2005/8/layout/cycle5"/>
    <dgm:cxn modelId="{8F376834-A9A5-1248-BC06-9FABC594EB82}" srcId="{A85EF638-1793-FE4C-8488-B64CDA5145E8}" destId="{B3638835-81B3-9A4F-86A6-F988071F7984}" srcOrd="3" destOrd="0" parTransId="{B6020ECA-1286-954B-B6AF-C08D2C92DB74}" sibTransId="{69CDFAB1-8861-0648-B955-17A8FE4D9A6B}"/>
    <dgm:cxn modelId="{7FF63C35-E216-214F-9736-3366E28ABD05}" type="presOf" srcId="{B3638835-81B3-9A4F-86A6-F988071F7984}" destId="{DBB90955-1266-014E-B97A-0778484D7427}" srcOrd="0" destOrd="0" presId="urn:microsoft.com/office/officeart/2005/8/layout/cycle5"/>
    <dgm:cxn modelId="{B47A943B-6EAF-C448-9B69-34B1649E927A}" type="presOf" srcId="{7EE38456-36C1-A14F-9463-0D07EADAED56}" destId="{469A0931-A3C7-B34C-843E-E5D0E3B7A92D}" srcOrd="0" destOrd="0" presId="urn:microsoft.com/office/officeart/2005/8/layout/cycle5"/>
    <dgm:cxn modelId="{1ACD653D-2D7A-0F42-9E72-A7338E853CAD}" type="presOf" srcId="{69CDFAB1-8861-0648-B955-17A8FE4D9A6B}" destId="{B1D400E7-363B-BD4A-BF9F-62CFF2CECEA7}" srcOrd="0" destOrd="0" presId="urn:microsoft.com/office/officeart/2005/8/layout/cycle5"/>
    <dgm:cxn modelId="{4B6ED53D-E50B-074D-ACE7-8BACE93B1A19}" type="presOf" srcId="{A85EF638-1793-FE4C-8488-B64CDA5145E8}" destId="{4907E006-DAB1-204D-9E37-0ADB2B88F2FB}" srcOrd="0" destOrd="0" presId="urn:microsoft.com/office/officeart/2005/8/layout/cycle5"/>
    <dgm:cxn modelId="{BEBABA65-E5A4-3348-BB94-ADDE2360E398}" srcId="{A85EF638-1793-FE4C-8488-B64CDA5145E8}" destId="{6A164CDD-2F43-ED42-BCD5-C53EC0D06609}" srcOrd="1" destOrd="0" parTransId="{F92FD475-9E7B-8849-8052-C7FDA30BC8D1}" sibTransId="{7EE38456-36C1-A14F-9463-0D07EADAED56}"/>
    <dgm:cxn modelId="{6F92FA68-F11E-5647-BD34-DB4B11D98D8B}" type="presOf" srcId="{6A164CDD-2F43-ED42-BCD5-C53EC0D06609}" destId="{A63CAEBE-2287-F942-856C-DD2F3B881803}" srcOrd="0" destOrd="0" presId="urn:microsoft.com/office/officeart/2005/8/layout/cycle5"/>
    <dgm:cxn modelId="{83687E89-391C-994B-8B02-701AB6907737}" type="presOf" srcId="{877ED32E-BDD0-B844-ADCE-94BCFD7712E4}" destId="{B7CD64B9-7AA9-0E40-9CB7-069BD0F00DA0}" srcOrd="0" destOrd="0" presId="urn:microsoft.com/office/officeart/2005/8/layout/cycle5"/>
    <dgm:cxn modelId="{375E9695-AA1E-7842-9793-71CDAFAA1ACB}" type="presOf" srcId="{478F3449-429D-4A4D-BF9B-19721E74E200}" destId="{E6A65F79-D4BC-8B4B-9EA4-A771968E2FAD}" srcOrd="0" destOrd="0" presId="urn:microsoft.com/office/officeart/2005/8/layout/cycle5"/>
    <dgm:cxn modelId="{86FA96B1-364B-0842-BE9A-DCC7FE4F3EA0}" type="presOf" srcId="{8072900F-E045-2044-AF58-D05F61BD8406}" destId="{7640D90A-53BD-9D41-AAC4-876890EDBCD9}" srcOrd="0" destOrd="0" presId="urn:microsoft.com/office/officeart/2005/8/layout/cycle5"/>
    <dgm:cxn modelId="{FFDB50B4-0397-D047-9CCA-3264A1A516CB}" srcId="{A85EF638-1793-FE4C-8488-B64CDA5145E8}" destId="{877ED32E-BDD0-B844-ADCE-94BCFD7712E4}" srcOrd="4" destOrd="0" parTransId="{87CA80C5-F2FD-4C47-9B63-9088037F5CFD}" sibTransId="{84F7A185-CCE9-B74F-A533-98AD589D0639}"/>
    <dgm:cxn modelId="{4D037FB7-E423-7047-885B-086EFB6056DC}" type="presOf" srcId="{84F7A185-CCE9-B74F-A533-98AD589D0639}" destId="{5BB1C95D-19BE-E643-A51E-51B4C3921D5B}" srcOrd="0" destOrd="0" presId="urn:microsoft.com/office/officeart/2005/8/layout/cycle5"/>
    <dgm:cxn modelId="{4F5BC4B8-8283-A141-AD87-D07DFB160A15}" srcId="{A85EF638-1793-FE4C-8488-B64CDA5145E8}" destId="{960D186C-772B-C049-9F0E-A812616C7B2F}" srcOrd="2" destOrd="0" parTransId="{A16CF097-82B9-E044-B522-0954E243BB33}" sibTransId="{8072900F-E045-2044-AF58-D05F61BD8406}"/>
    <dgm:cxn modelId="{B87374BC-3959-8147-8EBB-D62F874172E0}" type="presOf" srcId="{35100BB7-5946-D146-AA5A-084A92D206FB}" destId="{1D5EC350-58EA-474C-B5FC-B7E0C2896B55}" srcOrd="0" destOrd="0" presId="urn:microsoft.com/office/officeart/2005/8/layout/cycle5"/>
    <dgm:cxn modelId="{9833AFBF-FD8D-DA48-A320-7FCC26BD334C}" type="presParOf" srcId="{4907E006-DAB1-204D-9E37-0ADB2B88F2FB}" destId="{1D5EC350-58EA-474C-B5FC-B7E0C2896B55}" srcOrd="0" destOrd="0" presId="urn:microsoft.com/office/officeart/2005/8/layout/cycle5"/>
    <dgm:cxn modelId="{29B6971E-8916-B748-86E5-EE48C80866D6}" type="presParOf" srcId="{4907E006-DAB1-204D-9E37-0ADB2B88F2FB}" destId="{A91D69C2-F89D-5E4A-941A-06111A0E7736}" srcOrd="1" destOrd="0" presId="urn:microsoft.com/office/officeart/2005/8/layout/cycle5"/>
    <dgm:cxn modelId="{08A13DDC-4223-0740-A1B3-DD778E6D1E48}" type="presParOf" srcId="{4907E006-DAB1-204D-9E37-0ADB2B88F2FB}" destId="{E6A65F79-D4BC-8B4B-9EA4-A771968E2FAD}" srcOrd="2" destOrd="0" presId="urn:microsoft.com/office/officeart/2005/8/layout/cycle5"/>
    <dgm:cxn modelId="{E7A50AC3-A0F3-4248-B166-ADF8B856BA2E}" type="presParOf" srcId="{4907E006-DAB1-204D-9E37-0ADB2B88F2FB}" destId="{A63CAEBE-2287-F942-856C-DD2F3B881803}" srcOrd="3" destOrd="0" presId="urn:microsoft.com/office/officeart/2005/8/layout/cycle5"/>
    <dgm:cxn modelId="{46E53D84-B11F-8646-8529-E85EBD3005CB}" type="presParOf" srcId="{4907E006-DAB1-204D-9E37-0ADB2B88F2FB}" destId="{6AC38661-DF0E-4249-8EDE-852021CA2C83}" srcOrd="4" destOrd="0" presId="urn:microsoft.com/office/officeart/2005/8/layout/cycle5"/>
    <dgm:cxn modelId="{35BDDDF8-6F07-4245-BFAD-DF4CEF0E8A73}" type="presParOf" srcId="{4907E006-DAB1-204D-9E37-0ADB2B88F2FB}" destId="{469A0931-A3C7-B34C-843E-E5D0E3B7A92D}" srcOrd="5" destOrd="0" presId="urn:microsoft.com/office/officeart/2005/8/layout/cycle5"/>
    <dgm:cxn modelId="{3FDF9B86-7F30-0B44-AC07-BE25FB47937F}" type="presParOf" srcId="{4907E006-DAB1-204D-9E37-0ADB2B88F2FB}" destId="{9746CBC0-F979-ED43-B19E-82880A0BE4EC}" srcOrd="6" destOrd="0" presId="urn:microsoft.com/office/officeart/2005/8/layout/cycle5"/>
    <dgm:cxn modelId="{689FEFF1-ADD4-DC41-933A-B23F033AFF62}" type="presParOf" srcId="{4907E006-DAB1-204D-9E37-0ADB2B88F2FB}" destId="{1197A2FB-E47E-ED4C-82AE-3A663D319C85}" srcOrd="7" destOrd="0" presId="urn:microsoft.com/office/officeart/2005/8/layout/cycle5"/>
    <dgm:cxn modelId="{D767E5E4-4C26-B149-A418-93B0DEEAD07F}" type="presParOf" srcId="{4907E006-DAB1-204D-9E37-0ADB2B88F2FB}" destId="{7640D90A-53BD-9D41-AAC4-876890EDBCD9}" srcOrd="8" destOrd="0" presId="urn:microsoft.com/office/officeart/2005/8/layout/cycle5"/>
    <dgm:cxn modelId="{E36BE67C-5590-FC4F-88D5-52114AE715C3}" type="presParOf" srcId="{4907E006-DAB1-204D-9E37-0ADB2B88F2FB}" destId="{DBB90955-1266-014E-B97A-0778484D7427}" srcOrd="9" destOrd="0" presId="urn:microsoft.com/office/officeart/2005/8/layout/cycle5"/>
    <dgm:cxn modelId="{2FD34854-E109-B244-B8D4-FE84E8E735A6}" type="presParOf" srcId="{4907E006-DAB1-204D-9E37-0ADB2B88F2FB}" destId="{AB26AAC4-E801-A247-8D1C-CA5F7417ABC1}" srcOrd="10" destOrd="0" presId="urn:microsoft.com/office/officeart/2005/8/layout/cycle5"/>
    <dgm:cxn modelId="{7B394238-F7B4-8F48-BDE8-D5780173A6AB}" type="presParOf" srcId="{4907E006-DAB1-204D-9E37-0ADB2B88F2FB}" destId="{B1D400E7-363B-BD4A-BF9F-62CFF2CECEA7}" srcOrd="11" destOrd="0" presId="urn:microsoft.com/office/officeart/2005/8/layout/cycle5"/>
    <dgm:cxn modelId="{F0DA7FAE-CFC6-7F43-A416-D342A6C134C3}" type="presParOf" srcId="{4907E006-DAB1-204D-9E37-0ADB2B88F2FB}" destId="{B7CD64B9-7AA9-0E40-9CB7-069BD0F00DA0}" srcOrd="12" destOrd="0" presId="urn:microsoft.com/office/officeart/2005/8/layout/cycle5"/>
    <dgm:cxn modelId="{F676692A-9830-8543-A6D9-47C3CFBDCEB0}" type="presParOf" srcId="{4907E006-DAB1-204D-9E37-0ADB2B88F2FB}" destId="{4526DD15-825C-6F4B-99DB-5276F3328AEC}" srcOrd="13" destOrd="0" presId="urn:microsoft.com/office/officeart/2005/8/layout/cycle5"/>
    <dgm:cxn modelId="{CEAD68A5-9DE1-CB4C-A16E-30CD4CEE1C2A}" type="presParOf" srcId="{4907E006-DAB1-204D-9E37-0ADB2B88F2FB}" destId="{5BB1C95D-19BE-E643-A51E-51B4C3921D5B}" srcOrd="14"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5EC350-58EA-474C-B5FC-B7E0C2896B55}">
      <dsp:nvSpPr>
        <dsp:cNvPr id="0" name=""/>
        <dsp:cNvSpPr/>
      </dsp:nvSpPr>
      <dsp:spPr>
        <a:xfrm>
          <a:off x="4369519" y="553"/>
          <a:ext cx="1776561" cy="115476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nl-NL" sz="2000" kern="1200" dirty="0"/>
            <a:t>Lezen/leren</a:t>
          </a:r>
        </a:p>
      </dsp:txBody>
      <dsp:txXfrm>
        <a:off x="4425890" y="56924"/>
        <a:ext cx="1663819" cy="1042022"/>
      </dsp:txXfrm>
    </dsp:sp>
    <dsp:sp modelId="{E6A65F79-D4BC-8B4B-9EA4-A771968E2FAD}">
      <dsp:nvSpPr>
        <dsp:cNvPr id="0" name=""/>
        <dsp:cNvSpPr/>
      </dsp:nvSpPr>
      <dsp:spPr>
        <a:xfrm>
          <a:off x="2948539" y="577936"/>
          <a:ext cx="4618521" cy="4618521"/>
        </a:xfrm>
        <a:custGeom>
          <a:avLst/>
          <a:gdLst/>
          <a:ahLst/>
          <a:cxnLst/>
          <a:rect l="0" t="0" r="0" b="0"/>
          <a:pathLst>
            <a:path>
              <a:moveTo>
                <a:pt x="3436069" y="293575"/>
              </a:moveTo>
              <a:arcTo wR="2309260" hR="2309260" stAng="17952364" swAng="1213239"/>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A63CAEBE-2287-F942-856C-DD2F3B881803}">
      <dsp:nvSpPr>
        <dsp:cNvPr id="0" name=""/>
        <dsp:cNvSpPr/>
      </dsp:nvSpPr>
      <dsp:spPr>
        <a:xfrm>
          <a:off x="6565756" y="1596213"/>
          <a:ext cx="1776561" cy="115476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nl-NL" sz="2000" kern="1200"/>
            <a:t>Bewuste focus </a:t>
          </a:r>
          <a:r>
            <a:rPr lang="nl-NL" sz="2000" kern="1200" dirty="0"/>
            <a:t>op 1 vak</a:t>
          </a:r>
        </a:p>
      </dsp:txBody>
      <dsp:txXfrm>
        <a:off x="6622127" y="1652584"/>
        <a:ext cx="1663819" cy="1042022"/>
      </dsp:txXfrm>
    </dsp:sp>
    <dsp:sp modelId="{469A0931-A3C7-B34C-843E-E5D0E3B7A92D}">
      <dsp:nvSpPr>
        <dsp:cNvPr id="0" name=""/>
        <dsp:cNvSpPr/>
      </dsp:nvSpPr>
      <dsp:spPr>
        <a:xfrm>
          <a:off x="2948539" y="577936"/>
          <a:ext cx="4618521" cy="4618521"/>
        </a:xfrm>
        <a:custGeom>
          <a:avLst/>
          <a:gdLst/>
          <a:ahLst/>
          <a:cxnLst/>
          <a:rect l="0" t="0" r="0" b="0"/>
          <a:pathLst>
            <a:path>
              <a:moveTo>
                <a:pt x="4613008" y="2468740"/>
              </a:moveTo>
              <a:arcTo wR="2309260" hR="2309260" stAng="21837602" swAng="1361042"/>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9746CBC0-F979-ED43-B19E-82880A0BE4EC}">
      <dsp:nvSpPr>
        <dsp:cNvPr id="0" name=""/>
        <dsp:cNvSpPr/>
      </dsp:nvSpPr>
      <dsp:spPr>
        <a:xfrm>
          <a:off x="5726868" y="4178045"/>
          <a:ext cx="1776561" cy="115476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nl-NL" sz="2000" kern="1200" dirty="0"/>
            <a:t>Bijsturen</a:t>
          </a:r>
        </a:p>
      </dsp:txBody>
      <dsp:txXfrm>
        <a:off x="5783239" y="4234416"/>
        <a:ext cx="1663819" cy="1042022"/>
      </dsp:txXfrm>
    </dsp:sp>
    <dsp:sp modelId="{7640D90A-53BD-9D41-AAC4-876890EDBCD9}">
      <dsp:nvSpPr>
        <dsp:cNvPr id="0" name=""/>
        <dsp:cNvSpPr/>
      </dsp:nvSpPr>
      <dsp:spPr>
        <a:xfrm>
          <a:off x="2948539" y="577936"/>
          <a:ext cx="4618521" cy="4618521"/>
        </a:xfrm>
        <a:custGeom>
          <a:avLst/>
          <a:gdLst/>
          <a:ahLst/>
          <a:cxnLst/>
          <a:rect l="0" t="0" r="0" b="0"/>
          <a:pathLst>
            <a:path>
              <a:moveTo>
                <a:pt x="2593268" y="4600990"/>
              </a:moveTo>
              <a:arcTo wR="2309260" hR="2309260" stAng="4976131" swAng="847738"/>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DBB90955-1266-014E-B97A-0778484D7427}">
      <dsp:nvSpPr>
        <dsp:cNvPr id="0" name=""/>
        <dsp:cNvSpPr/>
      </dsp:nvSpPr>
      <dsp:spPr>
        <a:xfrm>
          <a:off x="3012169" y="4178045"/>
          <a:ext cx="1776561" cy="115476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nl-NL" sz="2000" kern="1200" dirty="0"/>
            <a:t>Bewust toepassen bij versch. vakken</a:t>
          </a:r>
        </a:p>
      </dsp:txBody>
      <dsp:txXfrm>
        <a:off x="3068540" y="4234416"/>
        <a:ext cx="1663819" cy="1042022"/>
      </dsp:txXfrm>
    </dsp:sp>
    <dsp:sp modelId="{B1D400E7-363B-BD4A-BF9F-62CFF2CECEA7}">
      <dsp:nvSpPr>
        <dsp:cNvPr id="0" name=""/>
        <dsp:cNvSpPr/>
      </dsp:nvSpPr>
      <dsp:spPr>
        <a:xfrm>
          <a:off x="2948539" y="577936"/>
          <a:ext cx="4618521" cy="4618521"/>
        </a:xfrm>
        <a:custGeom>
          <a:avLst/>
          <a:gdLst/>
          <a:ahLst/>
          <a:cxnLst/>
          <a:rect l="0" t="0" r="0" b="0"/>
          <a:pathLst>
            <a:path>
              <a:moveTo>
                <a:pt x="245221" y="3344841"/>
              </a:moveTo>
              <a:arcTo wR="2309260" hR="2309260" stAng="9201356" swAng="1361042"/>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B7CD64B9-7AA9-0E40-9CB7-069BD0F00DA0}">
      <dsp:nvSpPr>
        <dsp:cNvPr id="0" name=""/>
        <dsp:cNvSpPr/>
      </dsp:nvSpPr>
      <dsp:spPr>
        <a:xfrm>
          <a:off x="2173281" y="1596213"/>
          <a:ext cx="1776561" cy="115476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nl-NL" sz="2000" kern="1200" dirty="0"/>
            <a:t>Automatisatie</a:t>
          </a:r>
        </a:p>
      </dsp:txBody>
      <dsp:txXfrm>
        <a:off x="2229652" y="1652584"/>
        <a:ext cx="1663819" cy="1042022"/>
      </dsp:txXfrm>
    </dsp:sp>
    <dsp:sp modelId="{5BB1C95D-19BE-E643-A51E-51B4C3921D5B}">
      <dsp:nvSpPr>
        <dsp:cNvPr id="0" name=""/>
        <dsp:cNvSpPr/>
      </dsp:nvSpPr>
      <dsp:spPr>
        <a:xfrm>
          <a:off x="2948539" y="577936"/>
          <a:ext cx="4618521" cy="4618521"/>
        </a:xfrm>
        <a:custGeom>
          <a:avLst/>
          <a:gdLst/>
          <a:ahLst/>
          <a:cxnLst/>
          <a:rect l="0" t="0" r="0" b="0"/>
          <a:pathLst>
            <a:path>
              <a:moveTo>
                <a:pt x="555204" y="807271"/>
              </a:moveTo>
              <a:arcTo wR="2309260" hR="2309260" stAng="13234397" swAng="1213239"/>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5EC350-58EA-474C-B5FC-B7E0C2896B55}">
      <dsp:nvSpPr>
        <dsp:cNvPr id="0" name=""/>
        <dsp:cNvSpPr/>
      </dsp:nvSpPr>
      <dsp:spPr>
        <a:xfrm>
          <a:off x="2025253" y="42458"/>
          <a:ext cx="1639093" cy="106541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l-NL" sz="1800" kern="1200" dirty="0"/>
            <a:t>Lezen/leren</a:t>
          </a:r>
        </a:p>
      </dsp:txBody>
      <dsp:txXfrm>
        <a:off x="2077262" y="94467"/>
        <a:ext cx="1535075" cy="961392"/>
      </dsp:txXfrm>
    </dsp:sp>
    <dsp:sp modelId="{E6A65F79-D4BC-8B4B-9EA4-A771968E2FAD}">
      <dsp:nvSpPr>
        <dsp:cNvPr id="0" name=""/>
        <dsp:cNvSpPr/>
      </dsp:nvSpPr>
      <dsp:spPr>
        <a:xfrm>
          <a:off x="716719" y="575163"/>
          <a:ext cx="4256161" cy="4256161"/>
        </a:xfrm>
        <a:custGeom>
          <a:avLst/>
          <a:gdLst/>
          <a:ahLst/>
          <a:cxnLst/>
          <a:rect l="0" t="0" r="0" b="0"/>
          <a:pathLst>
            <a:path>
              <a:moveTo>
                <a:pt x="3167089" y="270881"/>
              </a:moveTo>
              <a:arcTo wR="2128080" hR="2128080" stAng="17953488" swAng="1211455"/>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A63CAEBE-2287-F942-856C-DD2F3B881803}">
      <dsp:nvSpPr>
        <dsp:cNvPr id="0" name=""/>
        <dsp:cNvSpPr/>
      </dsp:nvSpPr>
      <dsp:spPr>
        <a:xfrm>
          <a:off x="4049178" y="1512926"/>
          <a:ext cx="1639093" cy="106541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l-NL" sz="1800" kern="1200"/>
            <a:t>Bewuste focus </a:t>
          </a:r>
          <a:r>
            <a:rPr lang="nl-NL" sz="1800" kern="1200" dirty="0"/>
            <a:t>op 1 vak</a:t>
          </a:r>
        </a:p>
      </dsp:txBody>
      <dsp:txXfrm>
        <a:off x="4101187" y="1564935"/>
        <a:ext cx="1535075" cy="961392"/>
      </dsp:txXfrm>
    </dsp:sp>
    <dsp:sp modelId="{469A0931-A3C7-B34C-843E-E5D0E3B7A92D}">
      <dsp:nvSpPr>
        <dsp:cNvPr id="0" name=""/>
        <dsp:cNvSpPr/>
      </dsp:nvSpPr>
      <dsp:spPr>
        <a:xfrm>
          <a:off x="716719" y="575163"/>
          <a:ext cx="4256161" cy="4256161"/>
        </a:xfrm>
        <a:custGeom>
          <a:avLst/>
          <a:gdLst/>
          <a:ahLst/>
          <a:cxnLst/>
          <a:rect l="0" t="0" r="0" b="0"/>
          <a:pathLst>
            <a:path>
              <a:moveTo>
                <a:pt x="4251055" y="2275410"/>
              </a:moveTo>
              <a:arcTo wR="2128080" hR="2128080" stAng="21838190" swAng="1359661"/>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9746CBC0-F979-ED43-B19E-82880A0BE4EC}">
      <dsp:nvSpPr>
        <dsp:cNvPr id="0" name=""/>
        <dsp:cNvSpPr/>
      </dsp:nvSpPr>
      <dsp:spPr>
        <a:xfrm>
          <a:off x="3276107" y="3892192"/>
          <a:ext cx="1639093" cy="106541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l-NL" sz="1800" kern="1200" dirty="0"/>
            <a:t>Bijsturen</a:t>
          </a:r>
        </a:p>
      </dsp:txBody>
      <dsp:txXfrm>
        <a:off x="3328116" y="3944201"/>
        <a:ext cx="1535075" cy="961392"/>
      </dsp:txXfrm>
    </dsp:sp>
    <dsp:sp modelId="{7640D90A-53BD-9D41-AAC4-876890EDBCD9}">
      <dsp:nvSpPr>
        <dsp:cNvPr id="0" name=""/>
        <dsp:cNvSpPr/>
      </dsp:nvSpPr>
      <dsp:spPr>
        <a:xfrm>
          <a:off x="716719" y="575163"/>
          <a:ext cx="4256161" cy="4256161"/>
        </a:xfrm>
        <a:custGeom>
          <a:avLst/>
          <a:gdLst/>
          <a:ahLst/>
          <a:cxnLst/>
          <a:rect l="0" t="0" r="0" b="0"/>
          <a:pathLst>
            <a:path>
              <a:moveTo>
                <a:pt x="2389214" y="4240079"/>
              </a:moveTo>
              <a:arcTo wR="2128080" hR="2128080" stAng="4977093" swAng="845813"/>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DBB90955-1266-014E-B97A-0778484D7427}">
      <dsp:nvSpPr>
        <dsp:cNvPr id="0" name=""/>
        <dsp:cNvSpPr/>
      </dsp:nvSpPr>
      <dsp:spPr>
        <a:xfrm>
          <a:off x="774398" y="3892192"/>
          <a:ext cx="1639093" cy="106541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l-NL" sz="1800" kern="1200" dirty="0"/>
            <a:t>Bewust toepassen bij versch. vakken</a:t>
          </a:r>
        </a:p>
      </dsp:txBody>
      <dsp:txXfrm>
        <a:off x="826407" y="3944201"/>
        <a:ext cx="1535075" cy="961392"/>
      </dsp:txXfrm>
    </dsp:sp>
    <dsp:sp modelId="{B1D400E7-363B-BD4A-BF9F-62CFF2CECEA7}">
      <dsp:nvSpPr>
        <dsp:cNvPr id="0" name=""/>
        <dsp:cNvSpPr/>
      </dsp:nvSpPr>
      <dsp:spPr>
        <a:xfrm>
          <a:off x="716719" y="575163"/>
          <a:ext cx="4256161" cy="4256161"/>
        </a:xfrm>
        <a:custGeom>
          <a:avLst/>
          <a:gdLst/>
          <a:ahLst/>
          <a:cxnLst/>
          <a:rect l="0" t="0" r="0" b="0"/>
          <a:pathLst>
            <a:path>
              <a:moveTo>
                <a:pt x="225761" y="3081972"/>
              </a:moveTo>
              <a:arcTo wR="2128080" hR="2128080" stAng="9202149" swAng="1359661"/>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B7CD64B9-7AA9-0E40-9CB7-069BD0F00DA0}">
      <dsp:nvSpPr>
        <dsp:cNvPr id="0" name=""/>
        <dsp:cNvSpPr/>
      </dsp:nvSpPr>
      <dsp:spPr>
        <a:xfrm>
          <a:off x="1327" y="1512926"/>
          <a:ext cx="1639093" cy="106541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l-NL" sz="1800" kern="1200" dirty="0"/>
            <a:t>Automatisatie</a:t>
          </a:r>
        </a:p>
      </dsp:txBody>
      <dsp:txXfrm>
        <a:off x="53336" y="1564935"/>
        <a:ext cx="1535075" cy="961392"/>
      </dsp:txXfrm>
    </dsp:sp>
    <dsp:sp modelId="{5BB1C95D-19BE-E643-A51E-51B4C3921D5B}">
      <dsp:nvSpPr>
        <dsp:cNvPr id="0" name=""/>
        <dsp:cNvSpPr/>
      </dsp:nvSpPr>
      <dsp:spPr>
        <a:xfrm>
          <a:off x="716719" y="575163"/>
          <a:ext cx="4256161" cy="4256161"/>
        </a:xfrm>
        <a:custGeom>
          <a:avLst/>
          <a:gdLst/>
          <a:ahLst/>
          <a:cxnLst/>
          <a:rect l="0" t="0" r="0" b="0"/>
          <a:pathLst>
            <a:path>
              <a:moveTo>
                <a:pt x="511910" y="743623"/>
              </a:moveTo>
              <a:arcTo wR="2128080" hR="2128080" stAng="13235057" swAng="1211455"/>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2916AC-0F77-F44C-A3E0-396F763C6CDE}" type="datetimeFigureOut">
              <a:rPr lang="nl-BE" smtClean="0"/>
              <a:t>19/10/2021</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7DBDDD-4747-814B-BEED-DC9A006EF549}" type="slidenum">
              <a:rPr lang="nl-BE" smtClean="0"/>
              <a:t>‹nr.›</a:t>
            </a:fld>
            <a:endParaRPr lang="nl-BE"/>
          </a:p>
        </p:txBody>
      </p:sp>
    </p:spTree>
    <p:extLst>
      <p:ext uri="{BB962C8B-B14F-4D97-AF65-F5344CB8AC3E}">
        <p14:creationId xmlns:p14="http://schemas.microsoft.com/office/powerpoint/2010/main" val="15876581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Mezelf voorstellen</a:t>
            </a:r>
          </a:p>
          <a:p>
            <a:endParaRPr lang="nl-BE" dirty="0"/>
          </a:p>
          <a:p>
            <a:r>
              <a:rPr lang="nl-BE" dirty="0"/>
              <a:t>Evidence-informed reis voorstellen</a:t>
            </a:r>
          </a:p>
          <a:p>
            <a:pPr marL="228600" indent="-228600">
              <a:buAutoNum type="arabicParenR"/>
            </a:pPr>
            <a:r>
              <a:rPr lang="nl-BE" dirty="0"/>
              <a:t>Ondermaatse pedagogische studiedagen</a:t>
            </a:r>
          </a:p>
          <a:p>
            <a:pPr marL="228600" indent="-228600">
              <a:buAutoNum type="arabicParenR"/>
            </a:pPr>
            <a:r>
              <a:rPr lang="nl-BE" dirty="0"/>
              <a:t>Zelf beginnen lezen want er moest meer zijn dan dat (slide)</a:t>
            </a:r>
          </a:p>
        </p:txBody>
      </p:sp>
      <p:sp>
        <p:nvSpPr>
          <p:cNvPr id="4" name="Tijdelijke aanduiding voor dianummer 3"/>
          <p:cNvSpPr>
            <a:spLocks noGrp="1"/>
          </p:cNvSpPr>
          <p:nvPr>
            <p:ph type="sldNum" sz="quarter" idx="5"/>
          </p:nvPr>
        </p:nvSpPr>
        <p:spPr/>
        <p:txBody>
          <a:bodyPr/>
          <a:lstStyle/>
          <a:p>
            <a:fld id="{927DBDDD-4747-814B-BEED-DC9A006EF549}" type="slidenum">
              <a:rPr lang="nl-BE" smtClean="0"/>
              <a:t>2</a:t>
            </a:fld>
            <a:endParaRPr lang="nl-BE"/>
          </a:p>
        </p:txBody>
      </p:sp>
    </p:spTree>
    <p:extLst>
      <p:ext uri="{BB962C8B-B14F-4D97-AF65-F5344CB8AC3E}">
        <p14:creationId xmlns:p14="http://schemas.microsoft.com/office/powerpoint/2010/main" val="40855232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Kansenongelijkheid tegengaan: Niet iedereen krijgt van thuis uit dezelfde kansen. Onderwijs zou ‘de grote gelijkmaker’ moeten zijn. Wij moeten de verschillen die er zijn tussen de kinderen proberen wegwerken om iedereen zoveel mogelijk kansen te geven later in zijn leven.</a:t>
            </a:r>
          </a:p>
          <a:p>
            <a:endParaRPr lang="nl-BE" dirty="0"/>
          </a:p>
          <a:p>
            <a:r>
              <a:rPr lang="nl-BE" dirty="0"/>
              <a:t>Uitleggen grafiek: Kinderen zijn in hun vierde jaar onderverdeeld bij de groep low-achievers of high-achievers. Na 3 jaar maken ze een wiskundetest en in de grafiek zie je hoeveel procent van de leerlingen er geslaagd is. 42% bij de low-achievers en 90% bij de high achievers. De high achievers doen het dus goed desondanks dat ze op een ineffectieve manier les krijgen. Je ziet hier hoeveel procent van de leerlingen slagen </a:t>
            </a:r>
          </a:p>
        </p:txBody>
      </p:sp>
      <p:sp>
        <p:nvSpPr>
          <p:cNvPr id="4" name="Tijdelijke aanduiding voor dianummer 3"/>
          <p:cNvSpPr>
            <a:spLocks noGrp="1"/>
          </p:cNvSpPr>
          <p:nvPr>
            <p:ph type="sldNum" sz="quarter" idx="5"/>
          </p:nvPr>
        </p:nvSpPr>
        <p:spPr/>
        <p:txBody>
          <a:bodyPr/>
          <a:lstStyle/>
          <a:p>
            <a:fld id="{927DBDDD-4747-814B-BEED-DC9A006EF549}" type="slidenum">
              <a:rPr lang="nl-BE" smtClean="0"/>
              <a:t>11</a:t>
            </a:fld>
            <a:endParaRPr lang="nl-BE"/>
          </a:p>
        </p:txBody>
      </p:sp>
    </p:spTree>
    <p:extLst>
      <p:ext uri="{BB962C8B-B14F-4D97-AF65-F5344CB8AC3E}">
        <p14:creationId xmlns:p14="http://schemas.microsoft.com/office/powerpoint/2010/main" val="41448115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Wanneer ze echter 3 jaar op rij iemand voor de klas hebben staan die op een effectieve manier lesgeeft, stijgen hun slagingspercentages naar 90% en 100%</a:t>
            </a:r>
          </a:p>
        </p:txBody>
      </p:sp>
      <p:sp>
        <p:nvSpPr>
          <p:cNvPr id="4" name="Tijdelijke aanduiding voor dianummer 3"/>
          <p:cNvSpPr>
            <a:spLocks noGrp="1"/>
          </p:cNvSpPr>
          <p:nvPr>
            <p:ph type="sldNum" sz="quarter" idx="5"/>
          </p:nvPr>
        </p:nvSpPr>
        <p:spPr/>
        <p:txBody>
          <a:bodyPr/>
          <a:lstStyle/>
          <a:p>
            <a:fld id="{927DBDDD-4747-814B-BEED-DC9A006EF549}" type="slidenum">
              <a:rPr lang="nl-BE" smtClean="0"/>
              <a:t>12</a:t>
            </a:fld>
            <a:endParaRPr lang="nl-BE"/>
          </a:p>
        </p:txBody>
      </p:sp>
    </p:spTree>
    <p:extLst>
      <p:ext uri="{BB962C8B-B14F-4D97-AF65-F5344CB8AC3E}">
        <p14:creationId xmlns:p14="http://schemas.microsoft.com/office/powerpoint/2010/main" val="19421424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Evidence based -&gt; evidence informed uitleggen</a:t>
            </a:r>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Link leggen naar eerder geciteerde Pedro De Bruyckere: Wat ergens werkt, werkt namelijk niet overal.</a:t>
            </a:r>
            <a:endParaRPr lang="nl-BE" dirty="0">
              <a:effectLst/>
            </a:endParaRPr>
          </a:p>
          <a:p>
            <a:endParaRPr lang="nl-BE" dirty="0"/>
          </a:p>
        </p:txBody>
      </p:sp>
      <p:sp>
        <p:nvSpPr>
          <p:cNvPr id="4" name="Tijdelijke aanduiding voor dianummer 3"/>
          <p:cNvSpPr>
            <a:spLocks noGrp="1"/>
          </p:cNvSpPr>
          <p:nvPr>
            <p:ph type="sldNum" sz="quarter" idx="5"/>
          </p:nvPr>
        </p:nvSpPr>
        <p:spPr/>
        <p:txBody>
          <a:bodyPr/>
          <a:lstStyle/>
          <a:p>
            <a:fld id="{927DBDDD-4747-814B-BEED-DC9A006EF549}" type="slidenum">
              <a:rPr lang="nl-BE" smtClean="0"/>
              <a:t>13</a:t>
            </a:fld>
            <a:endParaRPr lang="nl-BE"/>
          </a:p>
        </p:txBody>
      </p:sp>
    </p:spTree>
    <p:extLst>
      <p:ext uri="{BB962C8B-B14F-4D97-AF65-F5344CB8AC3E}">
        <p14:creationId xmlns:p14="http://schemas.microsoft.com/office/powerpoint/2010/main" val="19481282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Deze 3 basisprincipes staan in verband met elkaar want ze hebben allen te maken met de manier waarop we leren.</a:t>
            </a:r>
          </a:p>
          <a:p>
            <a:r>
              <a:rPr lang="nl-BE" dirty="0"/>
              <a:t>Ik leg dit ook uit aan mijn klas. We hangen alle leerstof op aan kapstokken in onze hersenen en hoe meer kapstokken we hebben, hoe makkelijker het is om er nieuwe leerstof aan op te hangen.</a:t>
            </a:r>
          </a:p>
          <a:p>
            <a:r>
              <a:rPr lang="nl-BE" dirty="0"/>
              <a:t>Ons geheugen bestaat kort door de bocht uit 2 onderdelen: Ons werkgeheugen en ons langetermijngeheugen. De capaciteit van ons werkgeheugen is beperkt (4-7 elementen) terwijl ons langetermijngeheugen een quasi onbeperkte capaciteit heeft. Deze 2 onderdelen zijn constant met elkaar in verbinding.</a:t>
            </a:r>
          </a:p>
          <a:p>
            <a:r>
              <a:rPr lang="nl-BE" dirty="0"/>
              <a:t>Basiskennis en automatisatie van leerstof is belangrijk omdat elke mens te weinig ruimte heeft in zijn werkgeheugen om enkel dat te gebruiken. Ons langetermijngeheugen schiet ons constant te hulp. Wanneer je kinderen bijvoorbeeld leert cijferend vermenigvuldigen in het derde leerjaar, focussen ze zich op de nieuwe techniek die ze geleerd hebben. Dit vergt veel van ons werkgeheugen. Als ze dan ook nog elke keer moeten uitrekenen hoeveel bijvoorbeeld 7x3 is en daarna 7x5, is de kans groot dat hun werkgeheugen overbelast wordt en er fouten in hun werk gaan sluipen.</a:t>
            </a:r>
          </a:p>
          <a:p>
            <a:endParaRPr lang="nl-BE" dirty="0"/>
          </a:p>
          <a:p>
            <a:r>
              <a:rPr lang="nl-BE" dirty="0"/>
              <a:t>Iedereen heeft waarschijnlijk ook wel al meegemaakt dat een leerling tijdens de les iets goed lijkt te kunnen, maar het rampzalig doet wanneer je het daarna test. Op dat moment verwarren we leren met presteren. Een kind kan goed presteren tijdens een les, maar dat betekent niet dat de leerling die opgedane kennis goed heeft verankerd in zijn langetermijngeheugen. Het is belangrijk om bij het opstellen van je lessenrooster ook voldoende herhalingsmomenten te voorzien en een logische opbouw waar we kinderen ook de tijd geven om de leerstof even te ‘vergeten’ om het daarna terug op te pikken. We maken hier gebruik van de vergeetcurve van Ebbinhaus</a:t>
            </a:r>
          </a:p>
        </p:txBody>
      </p:sp>
      <p:sp>
        <p:nvSpPr>
          <p:cNvPr id="4" name="Tijdelijke aanduiding voor dianummer 3"/>
          <p:cNvSpPr>
            <a:spLocks noGrp="1"/>
          </p:cNvSpPr>
          <p:nvPr>
            <p:ph type="sldNum" sz="quarter" idx="5"/>
          </p:nvPr>
        </p:nvSpPr>
        <p:spPr/>
        <p:txBody>
          <a:bodyPr/>
          <a:lstStyle/>
          <a:p>
            <a:fld id="{927DBDDD-4747-814B-BEED-DC9A006EF549}" type="slidenum">
              <a:rPr lang="nl-BE" smtClean="0"/>
              <a:t>16</a:t>
            </a:fld>
            <a:endParaRPr lang="nl-BE"/>
          </a:p>
        </p:txBody>
      </p:sp>
    </p:spTree>
    <p:extLst>
      <p:ext uri="{BB962C8B-B14F-4D97-AF65-F5344CB8AC3E}">
        <p14:creationId xmlns:p14="http://schemas.microsoft.com/office/powerpoint/2010/main" val="35668154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Basisbehoeften om goed les te kunnen geven</a:t>
            </a:r>
          </a:p>
          <a:p>
            <a:r>
              <a:rPr lang="nl-BE" dirty="0"/>
              <a:t>Als hier niet aan voldaan wordt, wordt het moeilijk om op een goede manier les te geven.</a:t>
            </a:r>
          </a:p>
          <a:p>
            <a:endParaRPr lang="nl-BE" dirty="0"/>
          </a:p>
          <a:p>
            <a:r>
              <a:rPr lang="nl-BE" dirty="0"/>
              <a:t>Structuur</a:t>
            </a:r>
          </a:p>
          <a:p>
            <a:r>
              <a:rPr lang="nl-BE" dirty="0"/>
              <a:t>Zorg dat de leerlingen weten hoe de schooldag er zal uitzien. Overloop ook samen met hen wat het doel is van elke les. Zeg niet gewoon “Eerst wiskunde, dan spelling, daarna speeltijd…”, maar zeg “We gaan eerst starten met een les wiskunde waar jullie bewerkingen zullen maken tot 1 miljard. Daarna is het een les spelling. Daar gaan jullie werkwoorden met een zwakke of een sterke vervoeging vervoegen in de verleden tijd. Wie kan een voorbeeld geven van een werkwoord met een sterke vervoeging in de verleden tijd? (denktijd =&gt; willekeurige leerling aanduiden).” (activeren voorkennis)</a:t>
            </a:r>
          </a:p>
          <a:p>
            <a:endParaRPr lang="nl-BE" dirty="0"/>
          </a:p>
          <a:p>
            <a:r>
              <a:rPr lang="nl-BE" dirty="0"/>
              <a:t>Banken in rijtjes zodat de aandacht naar jou gericht is. Bij heldere instructiemomenten moet de aandacht naar jou gericht zijn en moet je de afleiding beperken.</a:t>
            </a:r>
          </a:p>
          <a:p>
            <a:r>
              <a:rPr lang="nl-BE" dirty="0"/>
              <a:t>Zorg ook voor vaste plaatsen in de klas om wrevel tussen de leerlingen te vermijden nog voor de les begint (“ik wil naast Mohamed zitten, maar er zit al iemand naast”)</a:t>
            </a:r>
          </a:p>
          <a:p>
            <a:endParaRPr lang="nl-BE" dirty="0"/>
          </a:p>
          <a:p>
            <a:r>
              <a:rPr lang="nl-BE" dirty="0"/>
              <a:t>Maak duidelijke regels voor de leerlingen waar ze zich aan kunnen houden. Regels als: “we werken rustig” zijn in sé niet duidelijk want wat voor de ene leerling rustig is, is voor de andere misschien druk. Zeg dan beter “We werken in stilte”. Wees ook consequent in het opvolgen van de regels en koppel er een gevolg aan. Zorg ook dat de leerlingen weten wat dat gevolg is. Tenslotte moeten de regels zichtbaar zijn zodat je er altijd naar kunt verwijzen. Geen enkele leerlingen zou mogen kunnen zeggen “Maar ik wist dat niet dat dat niet mocht” als jij een opmerking geeft.</a:t>
            </a:r>
          </a:p>
          <a:p>
            <a:endParaRPr lang="nl-BE" dirty="0"/>
          </a:p>
          <a:p>
            <a:r>
              <a:rPr lang="nl-BE" dirty="0"/>
              <a:t>Door structuur en duidelijke regels, gaat het makkelijker zijn om een rustig klasklimaat te creëren voor jou en de leerlingen en de lessen vlot te kunnen starten.</a:t>
            </a:r>
          </a:p>
        </p:txBody>
      </p:sp>
      <p:sp>
        <p:nvSpPr>
          <p:cNvPr id="4" name="Tijdelijke aanduiding voor dianummer 3"/>
          <p:cNvSpPr>
            <a:spLocks noGrp="1"/>
          </p:cNvSpPr>
          <p:nvPr>
            <p:ph type="sldNum" sz="quarter" idx="5"/>
          </p:nvPr>
        </p:nvSpPr>
        <p:spPr/>
        <p:txBody>
          <a:bodyPr/>
          <a:lstStyle/>
          <a:p>
            <a:fld id="{927DBDDD-4747-814B-BEED-DC9A006EF549}" type="slidenum">
              <a:rPr lang="nl-BE" smtClean="0"/>
              <a:t>17</a:t>
            </a:fld>
            <a:endParaRPr lang="nl-BE"/>
          </a:p>
        </p:txBody>
      </p:sp>
    </p:spTree>
    <p:extLst>
      <p:ext uri="{BB962C8B-B14F-4D97-AF65-F5344CB8AC3E}">
        <p14:creationId xmlns:p14="http://schemas.microsoft.com/office/powerpoint/2010/main" val="32347434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Volg de handleidingen niet blindelings. Vaak kan je door kleine wijzigingen extra leerwinst boeken.</a:t>
            </a:r>
          </a:p>
        </p:txBody>
      </p:sp>
      <p:sp>
        <p:nvSpPr>
          <p:cNvPr id="4" name="Tijdelijke aanduiding voor dianummer 3"/>
          <p:cNvSpPr>
            <a:spLocks noGrp="1"/>
          </p:cNvSpPr>
          <p:nvPr>
            <p:ph type="sldNum" sz="quarter" idx="5"/>
          </p:nvPr>
        </p:nvSpPr>
        <p:spPr/>
        <p:txBody>
          <a:bodyPr/>
          <a:lstStyle/>
          <a:p>
            <a:fld id="{927DBDDD-4747-814B-BEED-DC9A006EF549}" type="slidenum">
              <a:rPr lang="nl-BE" smtClean="0"/>
              <a:t>18</a:t>
            </a:fld>
            <a:endParaRPr lang="nl-BE"/>
          </a:p>
        </p:txBody>
      </p:sp>
    </p:spTree>
    <p:extLst>
      <p:ext uri="{BB962C8B-B14F-4D97-AF65-F5344CB8AC3E}">
        <p14:creationId xmlns:p14="http://schemas.microsoft.com/office/powerpoint/2010/main" val="34626197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Evidence informed werken heeft soms de connotatie saai te zijn. Sommige leerkrachten zijn bang dat we zouden teruggaan naar een periode waar de leerkracht doceert en de leerling zit, zwijgt en luistert.</a:t>
            </a:r>
          </a:p>
          <a:p>
            <a:r>
              <a:rPr lang="nl-BE" dirty="0"/>
              <a:t>We moeten net proberen om op een manier les te geven die de leerling actief de leerstof laat verwerken. Daarmee bedoel ik niet dat we de leerlingen bijvoorbeeld de maaltafels gaan laten leren a.d.h.v. een loopspel, maar dat ze in hun hoofd actief bezig zijn met de leerstof. Het zou ons doel moeten zijn om iedereen te betrekken bij de leerstof en niet enkel de enkelingen die hun vinger in de lucht steken. Door iedereen te betrekken, kan je ook makkelijker achterhalen of iedereen de leerstof goed begrepen heeft.</a:t>
            </a:r>
          </a:p>
          <a:p>
            <a:endParaRPr lang="nl-BE" dirty="0"/>
          </a:p>
          <a:p>
            <a:r>
              <a:rPr lang="nl-BE" dirty="0"/>
              <a:t>Wisbordjes zijn bijvoorbeeld een zeer handig hulpmiddel hiervoor. Maak natuurlijk ook duidelijke regels voor je daarmee begint (wanneer mogen ze het bordje omhoog steken, we zijn stil tijdens het schrijven…)</a:t>
            </a:r>
          </a:p>
          <a:p>
            <a:endParaRPr lang="nl-BE" dirty="0"/>
          </a:p>
          <a:p>
            <a:r>
              <a:rPr lang="nl-BE" dirty="0"/>
              <a:t>Het is vooral belangrijk dat ze actief bezig zijn met de leerstof en niet constant luisteren (of wegdromen) terwijl jij het woord voert. Laat je leerlingen nadenken over de leerstof, stel kritische vragen, laat leerlingen luidop stappen verwoorden, laat ze samenvattingen maken i.p.v. gewoon overschrijven…</a:t>
            </a:r>
          </a:p>
          <a:p>
            <a:endParaRPr lang="nl-BE" dirty="0"/>
          </a:p>
        </p:txBody>
      </p:sp>
      <p:sp>
        <p:nvSpPr>
          <p:cNvPr id="4" name="Tijdelijke aanduiding voor dianummer 3"/>
          <p:cNvSpPr>
            <a:spLocks noGrp="1"/>
          </p:cNvSpPr>
          <p:nvPr>
            <p:ph type="sldNum" sz="quarter" idx="5"/>
          </p:nvPr>
        </p:nvSpPr>
        <p:spPr/>
        <p:txBody>
          <a:bodyPr/>
          <a:lstStyle/>
          <a:p>
            <a:fld id="{927DBDDD-4747-814B-BEED-DC9A006EF549}" type="slidenum">
              <a:rPr lang="nl-BE" smtClean="0"/>
              <a:t>19</a:t>
            </a:fld>
            <a:endParaRPr lang="nl-BE"/>
          </a:p>
        </p:txBody>
      </p:sp>
    </p:spTree>
    <p:extLst>
      <p:ext uri="{BB962C8B-B14F-4D97-AF65-F5344CB8AC3E}">
        <p14:creationId xmlns:p14="http://schemas.microsoft.com/office/powerpoint/2010/main" val="14834153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Zorg dat je instructie duidelijk en gestructureerd is. Als het voor jou als expert onduidelijk is, is het dat voor de beginner (de leerling) zeker. </a:t>
            </a:r>
          </a:p>
          <a:p>
            <a:r>
              <a:rPr lang="nl-BE" dirty="0"/>
              <a:t>Let op je taalgebruik en zorg dat je instructie voor heel de klas te begrijpen is.</a:t>
            </a:r>
          </a:p>
          <a:p>
            <a:r>
              <a:rPr lang="nl-BE" dirty="0"/>
              <a:t>Beperk het aantal nieuwe begrippen tijdens je instructiefase en als je nieuwe begrippen gebruikt, leg ze goed uit. Je kan ze best ook uitleggen op verschillende manieren. Op die manier heb je meer kansen dat er een kapstok in het hoofd van de leerling is waar de nieuwe begrippen aan kunnen hangen.</a:t>
            </a:r>
          </a:p>
          <a:p>
            <a:r>
              <a:rPr lang="nl-BE" dirty="0"/>
              <a:t>Wanneer je een opdracht geeft op bijvoorbeeld het wisbordje, zorg je best dat het een eenvoudige enkelvoudige opdracht is. Vraag bijvoorbeeld niet onmiddellijk om een hele zin te ontleden bij een les zinsontleding, maar vraag enkel om het onderwerp te vinden of de persoonsvorm.</a:t>
            </a:r>
          </a:p>
          <a:p>
            <a:r>
              <a:rPr lang="nl-BE" dirty="0"/>
              <a:t>Voorbeelden laten aan de leerlingen perfect zien hoe het moet. Ga er niet van uit dat ze bepaalde stappen wel zullen weten van vorige lessen, maar bouw een uitgewerkt voorbeeld op aan bord waar jij het model bent en elke stap die je doet verwoordt.</a:t>
            </a:r>
          </a:p>
        </p:txBody>
      </p:sp>
      <p:sp>
        <p:nvSpPr>
          <p:cNvPr id="4" name="Tijdelijke aanduiding voor dianummer 3"/>
          <p:cNvSpPr>
            <a:spLocks noGrp="1"/>
          </p:cNvSpPr>
          <p:nvPr>
            <p:ph type="sldNum" sz="quarter" idx="5"/>
          </p:nvPr>
        </p:nvSpPr>
        <p:spPr/>
        <p:txBody>
          <a:bodyPr/>
          <a:lstStyle/>
          <a:p>
            <a:fld id="{927DBDDD-4747-814B-BEED-DC9A006EF549}" type="slidenum">
              <a:rPr lang="nl-BE" smtClean="0"/>
              <a:t>20</a:t>
            </a:fld>
            <a:endParaRPr lang="nl-BE"/>
          </a:p>
        </p:txBody>
      </p:sp>
    </p:spTree>
    <p:extLst>
      <p:ext uri="{BB962C8B-B14F-4D97-AF65-F5344CB8AC3E}">
        <p14:creationId xmlns:p14="http://schemas.microsoft.com/office/powerpoint/2010/main" val="15927673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Het belang van voorkennis is niet te onderschatten. Leerlingen hebben zeker in de latere leerjaren heel wat voorkennis nodig om oefeningen tot een goed einde te brengen. Als je alles wat ze moeten kennen ophangen aan de muren, zorg je er eigenlijk voor dat ze niks moeten onthouden, maar altijd kunnen kijken naar alles wat er op de muur hangt. Je denkt dat je de leerlingen helpt met bijvoorbeeld de formules om de oppervlakte van verschillende veelhoeken te berekenen aan de muur te hangen, maar eigenlijk geef je hen een spiekbriefje zodat ze niks moeten automatiseren.</a:t>
            </a:r>
          </a:p>
          <a:p>
            <a:endParaRPr lang="nl-BE" dirty="0"/>
          </a:p>
          <a:p>
            <a:r>
              <a:rPr lang="nl-BE" dirty="0"/>
              <a:t>Ik pas zelf ook kwartierlezen toe aan het begin van de dag om de dag altijd rustig te beginnen. Dat lezen zorgt er ook voor dat hun woordenschatkennis vergroot en ze het makkelijker zullen hebben tijdens andere lessen.</a:t>
            </a:r>
          </a:p>
        </p:txBody>
      </p:sp>
      <p:sp>
        <p:nvSpPr>
          <p:cNvPr id="4" name="Tijdelijke aanduiding voor dianummer 3"/>
          <p:cNvSpPr>
            <a:spLocks noGrp="1"/>
          </p:cNvSpPr>
          <p:nvPr>
            <p:ph type="sldNum" sz="quarter" idx="5"/>
          </p:nvPr>
        </p:nvSpPr>
        <p:spPr/>
        <p:txBody>
          <a:bodyPr/>
          <a:lstStyle/>
          <a:p>
            <a:fld id="{927DBDDD-4747-814B-BEED-DC9A006EF549}" type="slidenum">
              <a:rPr lang="nl-BE" smtClean="0"/>
              <a:t>21</a:t>
            </a:fld>
            <a:endParaRPr lang="nl-BE"/>
          </a:p>
        </p:txBody>
      </p:sp>
    </p:spTree>
    <p:extLst>
      <p:ext uri="{BB962C8B-B14F-4D97-AF65-F5344CB8AC3E}">
        <p14:creationId xmlns:p14="http://schemas.microsoft.com/office/powerpoint/2010/main" val="40640669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Het testing-effect houdt eigenlijk in dat je leerlingen gaat dwingen om informatie op te halen uit hun geheugen door een kleine test te doen. Deze test hoeft absoluut niet op punten te staan. Het enige doel is dat leerlingen nadenken over eerder geziene leerstof. Daardoor gaan ze leerstof beter vastzetten in hun langetermijngeheugen.</a:t>
            </a:r>
          </a:p>
          <a:p>
            <a:endParaRPr lang="nl-BE" dirty="0"/>
          </a:p>
          <a:p>
            <a:r>
              <a:rPr lang="nl-BE" dirty="0"/>
              <a:t>Ik geef bijvoorbeeld op maandag, dinsdag, donderdag en vrijdag altijd een Frans woordendictee van 5 woorden. Hier kan elk woord gevraagd worden dat ze al geleerd hebben. Het doel is niet noodzakelijk om elke dag elk woord juist te hebben, maar vooral om hen eerder geziene woorden nog eens te laten ophalen uit hun geheugen (zie vergeetcurve).</a:t>
            </a:r>
          </a:p>
          <a:p>
            <a:endParaRPr lang="nl-BE" dirty="0"/>
          </a:p>
          <a:p>
            <a:r>
              <a:rPr lang="nl-BE" dirty="0"/>
              <a:t>Je kan ook aan het begin van de les een test doen over een onderwerp dat voorkennis is voor de les die je gaat geven. Bij een les over de trappen van vergelijking kan je op voorhand bijvoorbeeld 5 zinnen aan bord zetten en zij moeten de bijvoeglijke naamwoorden per zin op hun wisbordje schrijven.</a:t>
            </a:r>
          </a:p>
          <a:p>
            <a:endParaRPr lang="nl-BE" dirty="0"/>
          </a:p>
          <a:p>
            <a:r>
              <a:rPr lang="nl-BE" dirty="0"/>
              <a:t>Bij een exit ticket laat je hen 1 of enkele vragen beantwoorden over de net geziene les. Hierdoor weet je ook welke leerlingen het nog moeilijk hebben en die informatie kan je gebruiken bij je volgende les.</a:t>
            </a:r>
          </a:p>
        </p:txBody>
      </p:sp>
      <p:sp>
        <p:nvSpPr>
          <p:cNvPr id="4" name="Tijdelijke aanduiding voor dianummer 3"/>
          <p:cNvSpPr>
            <a:spLocks noGrp="1"/>
          </p:cNvSpPr>
          <p:nvPr>
            <p:ph type="sldNum" sz="quarter" idx="5"/>
          </p:nvPr>
        </p:nvSpPr>
        <p:spPr/>
        <p:txBody>
          <a:bodyPr/>
          <a:lstStyle/>
          <a:p>
            <a:fld id="{927DBDDD-4747-814B-BEED-DC9A006EF549}" type="slidenum">
              <a:rPr lang="nl-BE" smtClean="0"/>
              <a:t>22</a:t>
            </a:fld>
            <a:endParaRPr lang="nl-BE"/>
          </a:p>
        </p:txBody>
      </p:sp>
    </p:spTree>
    <p:extLst>
      <p:ext uri="{BB962C8B-B14F-4D97-AF65-F5344CB8AC3E}">
        <p14:creationId xmlns:p14="http://schemas.microsoft.com/office/powerpoint/2010/main" val="28056146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Eerste gekochte boek was Why Don’t Students Like School van Daniel T. Willingham</a:t>
            </a:r>
          </a:p>
          <a:p>
            <a:endParaRPr lang="nl-BE" dirty="0"/>
          </a:p>
          <a:p>
            <a:r>
              <a:rPr lang="nl-BE" dirty="0"/>
              <a:t>Eyeopener</a:t>
            </a:r>
          </a:p>
          <a:p>
            <a:r>
              <a:rPr lang="nl-BE" dirty="0"/>
              <a:t>Tijdens mijn opleiding was er te weinig nadruk op het didactische luik van lesgeven. Met mijn achtergrond van cijfers, miste ik tijdens de opleiding ook vaak een antwoord op de vraag ‘Waarom moet ik het zo doen?’ ’Is het bewezen dat dit effectief is?’ Dit boek vertaalde onderzoeksresultaten naar concrete handvaten om te gebruiken in mijn lessen die wetenschappelijk onderbouwd waren. Na me nog wat meer te hebben ingelezen, bleek dat er het laatste decenia veel onderzoek is gebeurd dat via boeken de transfer heeft gemaakt naar concrete handvaten om tijdens de les te gebruiken.</a:t>
            </a:r>
          </a:p>
          <a:p>
            <a:endParaRPr lang="nl-BE" dirty="0"/>
          </a:p>
          <a:p>
            <a:r>
              <a:rPr lang="nl-BE" dirty="0"/>
              <a:t>En 1 boek werden er al gauw meer.</a:t>
            </a:r>
          </a:p>
        </p:txBody>
      </p:sp>
      <p:sp>
        <p:nvSpPr>
          <p:cNvPr id="4" name="Tijdelijke aanduiding voor dianummer 3"/>
          <p:cNvSpPr>
            <a:spLocks noGrp="1"/>
          </p:cNvSpPr>
          <p:nvPr>
            <p:ph type="sldNum" sz="quarter" idx="5"/>
          </p:nvPr>
        </p:nvSpPr>
        <p:spPr/>
        <p:txBody>
          <a:bodyPr/>
          <a:lstStyle/>
          <a:p>
            <a:fld id="{927DBDDD-4747-814B-BEED-DC9A006EF549}" type="slidenum">
              <a:rPr lang="nl-BE" smtClean="0"/>
              <a:t>3</a:t>
            </a:fld>
            <a:endParaRPr lang="nl-BE"/>
          </a:p>
        </p:txBody>
      </p:sp>
    </p:spTree>
    <p:extLst>
      <p:ext uri="{BB962C8B-B14F-4D97-AF65-F5344CB8AC3E}">
        <p14:creationId xmlns:p14="http://schemas.microsoft.com/office/powerpoint/2010/main" val="445263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Voor leerlingen is het moeilijk om zelf toetsen te plannen op een effectieve manier. Zeker in de lagere school zijn er veel kinderen die met weinig werken toch nog goede punten halen. Het is dus lastig om hen te overtuigen dat ze op voorhand moeten beginnen werken.</a:t>
            </a:r>
          </a:p>
          <a:p>
            <a:endParaRPr lang="nl-BE" dirty="0"/>
          </a:p>
          <a:p>
            <a:r>
              <a:rPr lang="nl-BE" dirty="0"/>
              <a:t>Elke toets (maakt niet uit hoe groot of klein) wordt bij mij in de klas minstens een week op voorhand aangekondigd omdat ze de kans moeten krijgen om alles te plannen. In het begin van het schooljaar begeleid ik hen heel actief bij het plannen van toetsen. Ik vertel hen over hoe ons geheugen werkt en dat ze beter 3 keer kort oefenen dan 1 dag op voorhand een uur. Dit lijkt voor een leerling echter niet juist want het voelt niet alsof je de leerstof beter kent als je in korte stukjes studeert. Je kan ook onmogelijk thuis controleren wat de leerlingen doen. Het is dus een kwestie van expliciete instructie aan hen geven over hoe ze het best studeren en erop vertrouwen dat ze het thuis ook doen.</a:t>
            </a:r>
          </a:p>
        </p:txBody>
      </p:sp>
      <p:sp>
        <p:nvSpPr>
          <p:cNvPr id="4" name="Tijdelijke aanduiding voor dianummer 3"/>
          <p:cNvSpPr>
            <a:spLocks noGrp="1"/>
          </p:cNvSpPr>
          <p:nvPr>
            <p:ph type="sldNum" sz="quarter" idx="5"/>
          </p:nvPr>
        </p:nvSpPr>
        <p:spPr/>
        <p:txBody>
          <a:bodyPr/>
          <a:lstStyle/>
          <a:p>
            <a:fld id="{927DBDDD-4747-814B-BEED-DC9A006EF549}" type="slidenum">
              <a:rPr lang="nl-BE" smtClean="0"/>
              <a:t>23</a:t>
            </a:fld>
            <a:endParaRPr lang="nl-BE"/>
          </a:p>
        </p:txBody>
      </p:sp>
    </p:spTree>
    <p:extLst>
      <p:ext uri="{BB962C8B-B14F-4D97-AF65-F5344CB8AC3E}">
        <p14:creationId xmlns:p14="http://schemas.microsoft.com/office/powerpoint/2010/main" val="40293355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927DBDDD-4747-814B-BEED-DC9A006EF549}" type="slidenum">
              <a:rPr lang="nl-BE" smtClean="0"/>
              <a:t>24</a:t>
            </a:fld>
            <a:endParaRPr lang="nl-BE"/>
          </a:p>
        </p:txBody>
      </p:sp>
    </p:spTree>
    <p:extLst>
      <p:ext uri="{BB962C8B-B14F-4D97-AF65-F5344CB8AC3E}">
        <p14:creationId xmlns:p14="http://schemas.microsoft.com/office/powerpoint/2010/main" val="7328074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Overlopen boeken</a:t>
            </a:r>
          </a:p>
          <a:p>
            <a:r>
              <a:rPr lang="nl-BE" dirty="0"/>
              <a:t>Wijze lessen: Iedereen wel bekend,12 didactische bouwstenen bv activeren voorkennis, gebruiken van voorbeelden… die je kunt toepassen in al je lessen (niet vakspecifiek)</a:t>
            </a:r>
          </a:p>
          <a:p>
            <a:r>
              <a:rPr lang="nl-BE" dirty="0"/>
              <a:t>Volgens Barton: Focus op wiskunde (vooral voor secundair, maar de principes gelden ook in de lagere school). Leest zeer vlot.</a:t>
            </a:r>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EDI en Effectief Rekenonderwijs op de basisschool: Marcel Schmeier, staan vol didactische principes over het maken van goede (wiskunde)lessen en de opbouw ervan.</a:t>
            </a:r>
          </a:p>
          <a:p>
            <a:r>
              <a:rPr lang="nl-BE" dirty="0"/>
              <a:t>En wat als we nu weer eens gewoon gingen lesgeven: Eva Naaijkens en Martin Bootsma, een boek over hoe de werkdruk verminderd kan worden</a:t>
            </a:r>
          </a:p>
          <a:p>
            <a:r>
              <a:rPr lang="nl-BE" dirty="0"/>
              <a:t>Technisch Lezen in een doorlopende lijn: Marita Eskes, heldere uitleg over hoe het proces om te leren lezen verloopt.</a:t>
            </a:r>
          </a:p>
          <a:p>
            <a:endParaRPr lang="nl-BE" dirty="0"/>
          </a:p>
          <a:p>
            <a:r>
              <a:rPr lang="nl-BE" dirty="0"/>
              <a:t>Toepassen?</a:t>
            </a:r>
          </a:p>
        </p:txBody>
      </p:sp>
      <p:sp>
        <p:nvSpPr>
          <p:cNvPr id="4" name="Tijdelijke aanduiding voor dianummer 3"/>
          <p:cNvSpPr>
            <a:spLocks noGrp="1"/>
          </p:cNvSpPr>
          <p:nvPr>
            <p:ph type="sldNum" sz="quarter" idx="5"/>
          </p:nvPr>
        </p:nvSpPr>
        <p:spPr/>
        <p:txBody>
          <a:bodyPr/>
          <a:lstStyle/>
          <a:p>
            <a:fld id="{927DBDDD-4747-814B-BEED-DC9A006EF549}" type="slidenum">
              <a:rPr lang="nl-BE" smtClean="0"/>
              <a:t>4</a:t>
            </a:fld>
            <a:endParaRPr lang="nl-BE"/>
          </a:p>
        </p:txBody>
      </p:sp>
    </p:spTree>
    <p:extLst>
      <p:ext uri="{BB962C8B-B14F-4D97-AF65-F5344CB8AC3E}">
        <p14:creationId xmlns:p14="http://schemas.microsoft.com/office/powerpoint/2010/main" val="25360943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Heel veel kennis opgebouwd door het lezen van de boeken, maar hoe ga ik het nu toepassen?</a:t>
            </a:r>
          </a:p>
        </p:txBody>
      </p:sp>
      <p:sp>
        <p:nvSpPr>
          <p:cNvPr id="4" name="Tijdelijke aanduiding voor dianummer 3"/>
          <p:cNvSpPr>
            <a:spLocks noGrp="1"/>
          </p:cNvSpPr>
          <p:nvPr>
            <p:ph type="sldNum" sz="quarter" idx="5"/>
          </p:nvPr>
        </p:nvSpPr>
        <p:spPr/>
        <p:txBody>
          <a:bodyPr/>
          <a:lstStyle/>
          <a:p>
            <a:fld id="{927DBDDD-4747-814B-BEED-DC9A006EF549}" type="slidenum">
              <a:rPr lang="nl-BE" smtClean="0"/>
              <a:t>5</a:t>
            </a:fld>
            <a:endParaRPr lang="nl-BE"/>
          </a:p>
        </p:txBody>
      </p:sp>
    </p:spTree>
    <p:extLst>
      <p:ext uri="{BB962C8B-B14F-4D97-AF65-F5344CB8AC3E}">
        <p14:creationId xmlns:p14="http://schemas.microsoft.com/office/powerpoint/2010/main" val="12671480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28600" indent="-228600">
              <a:buAutoNum type="arabicParenR"/>
            </a:pPr>
            <a:r>
              <a:rPr lang="nl-BE" dirty="0"/>
              <a:t>Lezen over een bewezen techniek</a:t>
            </a:r>
          </a:p>
          <a:p>
            <a:pPr marL="228600" indent="-228600">
              <a:buAutoNum type="arabicParenR"/>
            </a:pPr>
            <a:r>
              <a:rPr lang="nl-BE" dirty="0"/>
              <a:t>Toepassen bij 1 vak waar je je goed bij voelt (in mijn geval wiskunde). Ik doe dit omdat ik daar inhoudelijk sterk sta en ik me dus kan focussen op het didactische aspect terwijl ik weet dat ik geen fouten zal maken op de inhouden.</a:t>
            </a:r>
          </a:p>
          <a:p>
            <a:pPr marL="228600" indent="-228600">
              <a:buAutoNum type="arabicParenR"/>
            </a:pPr>
            <a:r>
              <a:rPr lang="nl-BE" dirty="0"/>
              <a:t>Nadat je het hebt toegepast kan je bijsturen waar nodig. Om even Klaskit van Pedro De Bruyckere te citeren: Niet alles werkt en niets werkt altijd. Wij zijn mensen en we werken met een groep mensen die elk jaar ook anders is. Dit zorgt ervoor dat niet alles misschien altijd even goed werkt als we zouden willen. Vandaar de nood om bij te sturen waar nodig.</a:t>
            </a:r>
          </a:p>
          <a:p>
            <a:pPr marL="228600" indent="-228600">
              <a:buAutoNum type="arabicParenR"/>
            </a:pPr>
            <a:r>
              <a:rPr lang="nl-BE" dirty="0"/>
              <a:t>Als je de techniek voldoende in de vingers hebt bij het vak waar je je goed bij voelt, kan je het bewust gaan gebruiken bij andere vakken die je geeft.</a:t>
            </a:r>
          </a:p>
          <a:p>
            <a:pPr marL="228600" indent="-228600">
              <a:buAutoNum type="arabicParenR"/>
            </a:pPr>
            <a:r>
              <a:rPr lang="nl-BE" dirty="0"/>
              <a:t>De laatste stap is dat de techniek geautomatiseerd is in je ‘leerkrachtengereedschapskist’ en je hem spontaan toepast zonder dat je er elke keer bewust aan gaat denken. Het wordt een deel van je manier van lesgeven.</a:t>
            </a:r>
          </a:p>
        </p:txBody>
      </p:sp>
      <p:sp>
        <p:nvSpPr>
          <p:cNvPr id="4" name="Tijdelijke aanduiding voor dianummer 3"/>
          <p:cNvSpPr>
            <a:spLocks noGrp="1"/>
          </p:cNvSpPr>
          <p:nvPr>
            <p:ph type="sldNum" sz="quarter" idx="5"/>
          </p:nvPr>
        </p:nvSpPr>
        <p:spPr/>
        <p:txBody>
          <a:bodyPr/>
          <a:lstStyle/>
          <a:p>
            <a:fld id="{927DBDDD-4747-814B-BEED-DC9A006EF549}" type="slidenum">
              <a:rPr lang="nl-BE" smtClean="0"/>
              <a:t>6</a:t>
            </a:fld>
            <a:endParaRPr lang="nl-BE"/>
          </a:p>
        </p:txBody>
      </p:sp>
    </p:spTree>
    <p:extLst>
      <p:ext uri="{BB962C8B-B14F-4D97-AF65-F5344CB8AC3E}">
        <p14:creationId xmlns:p14="http://schemas.microsoft.com/office/powerpoint/2010/main" val="8265104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De vraag anders gesteld: Waarom zou je moeite doen om je lespraktijk te veranderen als je toch het gevoel hebt dat het goed loopt?</a:t>
            </a:r>
          </a:p>
        </p:txBody>
      </p:sp>
      <p:sp>
        <p:nvSpPr>
          <p:cNvPr id="4" name="Tijdelijke aanduiding voor dianummer 3"/>
          <p:cNvSpPr>
            <a:spLocks noGrp="1"/>
          </p:cNvSpPr>
          <p:nvPr>
            <p:ph type="sldNum" sz="quarter" idx="5"/>
          </p:nvPr>
        </p:nvSpPr>
        <p:spPr/>
        <p:txBody>
          <a:bodyPr/>
          <a:lstStyle/>
          <a:p>
            <a:fld id="{927DBDDD-4747-814B-BEED-DC9A006EF549}" type="slidenum">
              <a:rPr lang="nl-BE" smtClean="0"/>
              <a:t>7</a:t>
            </a:fld>
            <a:endParaRPr lang="nl-BE"/>
          </a:p>
        </p:txBody>
      </p:sp>
    </p:spTree>
    <p:extLst>
      <p:ext uri="{BB962C8B-B14F-4D97-AF65-F5344CB8AC3E}">
        <p14:creationId xmlns:p14="http://schemas.microsoft.com/office/powerpoint/2010/main" val="19693661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Krantenkoppen van de laatste 2 jaar. Overroepen of al langer een probleem?</a:t>
            </a:r>
          </a:p>
        </p:txBody>
      </p:sp>
      <p:sp>
        <p:nvSpPr>
          <p:cNvPr id="4" name="Tijdelijke aanduiding voor dianummer 3"/>
          <p:cNvSpPr>
            <a:spLocks noGrp="1"/>
          </p:cNvSpPr>
          <p:nvPr>
            <p:ph type="sldNum" sz="quarter" idx="5"/>
          </p:nvPr>
        </p:nvSpPr>
        <p:spPr/>
        <p:txBody>
          <a:bodyPr/>
          <a:lstStyle/>
          <a:p>
            <a:fld id="{927DBDDD-4747-814B-BEED-DC9A006EF549}" type="slidenum">
              <a:rPr lang="nl-BE" smtClean="0"/>
              <a:t>8</a:t>
            </a:fld>
            <a:endParaRPr lang="nl-BE"/>
          </a:p>
        </p:txBody>
      </p:sp>
    </p:spTree>
    <p:extLst>
      <p:ext uri="{BB962C8B-B14F-4D97-AF65-F5344CB8AC3E}">
        <p14:creationId xmlns:p14="http://schemas.microsoft.com/office/powerpoint/2010/main" val="40911472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Hier zie je de PISA-resultaten van Vlaanderen van 2000 tot 2018. Onze resultaten zijn duidelijk in dalende lijn, maar het aantal lesuren dat de kinderen op school moeten zijn, is wel hetzelfde gebleven. Hoe komt het dan?</a:t>
            </a:r>
          </a:p>
          <a:p>
            <a:r>
              <a:rPr lang="nl-BE" dirty="0"/>
              <a:t>De vele extra’s, administratieve last verhoogd waardoor er minder tijd is om lessen grondig voor te bereiden…</a:t>
            </a:r>
          </a:p>
          <a:p>
            <a:r>
              <a:rPr lang="nl-BE" dirty="0"/>
              <a:t>Vandaag gaan we het antwoord niet vinden op deze vraag, maar ik ga jullie wel enkele handvaten proberen geven om jullie leseffectiviteit te verhogen om op die manier het niveau van de leerlingen op te krikken.</a:t>
            </a:r>
          </a:p>
        </p:txBody>
      </p:sp>
      <p:sp>
        <p:nvSpPr>
          <p:cNvPr id="4" name="Tijdelijke aanduiding voor dianummer 3"/>
          <p:cNvSpPr>
            <a:spLocks noGrp="1"/>
          </p:cNvSpPr>
          <p:nvPr>
            <p:ph type="sldNum" sz="quarter" idx="5"/>
          </p:nvPr>
        </p:nvSpPr>
        <p:spPr/>
        <p:txBody>
          <a:bodyPr/>
          <a:lstStyle/>
          <a:p>
            <a:fld id="{927DBDDD-4747-814B-BEED-DC9A006EF549}" type="slidenum">
              <a:rPr lang="nl-BE" smtClean="0"/>
              <a:t>9</a:t>
            </a:fld>
            <a:endParaRPr lang="nl-BE"/>
          </a:p>
        </p:txBody>
      </p:sp>
    </p:spTree>
    <p:extLst>
      <p:ext uri="{BB962C8B-B14F-4D97-AF65-F5344CB8AC3E}">
        <p14:creationId xmlns:p14="http://schemas.microsoft.com/office/powerpoint/2010/main" val="4254612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Zie vorige slides</a:t>
            </a:r>
          </a:p>
        </p:txBody>
      </p:sp>
      <p:sp>
        <p:nvSpPr>
          <p:cNvPr id="4" name="Tijdelijke aanduiding voor dianummer 3"/>
          <p:cNvSpPr>
            <a:spLocks noGrp="1"/>
          </p:cNvSpPr>
          <p:nvPr>
            <p:ph type="sldNum" sz="quarter" idx="5"/>
          </p:nvPr>
        </p:nvSpPr>
        <p:spPr/>
        <p:txBody>
          <a:bodyPr/>
          <a:lstStyle/>
          <a:p>
            <a:fld id="{927DBDDD-4747-814B-BEED-DC9A006EF549}" type="slidenum">
              <a:rPr lang="nl-BE" smtClean="0"/>
              <a:t>10</a:t>
            </a:fld>
            <a:endParaRPr lang="nl-BE"/>
          </a:p>
        </p:txBody>
      </p:sp>
    </p:spTree>
    <p:extLst>
      <p:ext uri="{BB962C8B-B14F-4D97-AF65-F5344CB8AC3E}">
        <p14:creationId xmlns:p14="http://schemas.microsoft.com/office/powerpoint/2010/main" val="7779614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610399-6F54-B349-930D-C885A077EE72}"/>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nl-BE"/>
          </a:p>
        </p:txBody>
      </p:sp>
      <p:sp>
        <p:nvSpPr>
          <p:cNvPr id="3" name="Ondertitel 2">
            <a:extLst>
              <a:ext uri="{FF2B5EF4-FFF2-40B4-BE49-F238E27FC236}">
                <a16:creationId xmlns:a16="http://schemas.microsoft.com/office/drawing/2014/main" id="{5BF8E8B2-C615-F54C-9DC8-1D713E90681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a:p>
        </p:txBody>
      </p:sp>
      <p:sp>
        <p:nvSpPr>
          <p:cNvPr id="4" name="Tijdelijke aanduiding voor datum 3">
            <a:extLst>
              <a:ext uri="{FF2B5EF4-FFF2-40B4-BE49-F238E27FC236}">
                <a16:creationId xmlns:a16="http://schemas.microsoft.com/office/drawing/2014/main" id="{EDF66A7F-1AE6-C746-8ECF-242A2D12A7D7}"/>
              </a:ext>
            </a:extLst>
          </p:cNvPr>
          <p:cNvSpPr>
            <a:spLocks noGrp="1"/>
          </p:cNvSpPr>
          <p:nvPr>
            <p:ph type="dt" sz="half" idx="10"/>
          </p:nvPr>
        </p:nvSpPr>
        <p:spPr/>
        <p:txBody>
          <a:bodyPr/>
          <a:lstStyle/>
          <a:p>
            <a:fld id="{EA294965-787A-F34D-8FDA-660CA216488A}" type="datetimeFigureOut">
              <a:rPr lang="nl-BE" smtClean="0"/>
              <a:t>19/10/2021</a:t>
            </a:fld>
            <a:endParaRPr lang="nl-BE"/>
          </a:p>
        </p:txBody>
      </p:sp>
      <p:sp>
        <p:nvSpPr>
          <p:cNvPr id="5" name="Tijdelijke aanduiding voor voettekst 4">
            <a:extLst>
              <a:ext uri="{FF2B5EF4-FFF2-40B4-BE49-F238E27FC236}">
                <a16:creationId xmlns:a16="http://schemas.microsoft.com/office/drawing/2014/main" id="{7F1D52B1-7A4D-C64F-B868-E5A67DB2FFCB}"/>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DEE81420-E0ED-8D4A-AD7A-F92B4E3B218B}"/>
              </a:ext>
            </a:extLst>
          </p:cNvPr>
          <p:cNvSpPr>
            <a:spLocks noGrp="1"/>
          </p:cNvSpPr>
          <p:nvPr>
            <p:ph type="sldNum" sz="quarter" idx="12"/>
          </p:nvPr>
        </p:nvSpPr>
        <p:spPr/>
        <p:txBody>
          <a:bodyPr/>
          <a:lstStyle/>
          <a:p>
            <a:fld id="{E2D20114-9B7B-CB49-89CA-0E3BD16537E2}" type="slidenum">
              <a:rPr lang="nl-BE" smtClean="0"/>
              <a:t>‹nr.›</a:t>
            </a:fld>
            <a:endParaRPr lang="nl-BE"/>
          </a:p>
        </p:txBody>
      </p:sp>
    </p:spTree>
    <p:extLst>
      <p:ext uri="{BB962C8B-B14F-4D97-AF65-F5344CB8AC3E}">
        <p14:creationId xmlns:p14="http://schemas.microsoft.com/office/powerpoint/2010/main" val="29346779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B8033D-6C54-0C49-82FB-C751DA9E8068}"/>
              </a:ext>
            </a:extLst>
          </p:cNvPr>
          <p:cNvSpPr>
            <a:spLocks noGrp="1"/>
          </p:cNvSpPr>
          <p:nvPr>
            <p:ph type="title"/>
          </p:nvPr>
        </p:nvSpPr>
        <p:spPr/>
        <p:txBody>
          <a:bodyPr/>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5E76336F-A7CB-B14E-B81F-3143356C64CD}"/>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6E6CB7A7-4657-584A-9F94-CE9857C0CA31}"/>
              </a:ext>
            </a:extLst>
          </p:cNvPr>
          <p:cNvSpPr>
            <a:spLocks noGrp="1"/>
          </p:cNvSpPr>
          <p:nvPr>
            <p:ph type="dt" sz="half" idx="10"/>
          </p:nvPr>
        </p:nvSpPr>
        <p:spPr/>
        <p:txBody>
          <a:bodyPr/>
          <a:lstStyle/>
          <a:p>
            <a:fld id="{EA294965-787A-F34D-8FDA-660CA216488A}" type="datetimeFigureOut">
              <a:rPr lang="nl-BE" smtClean="0"/>
              <a:t>19/10/2021</a:t>
            </a:fld>
            <a:endParaRPr lang="nl-BE"/>
          </a:p>
        </p:txBody>
      </p:sp>
      <p:sp>
        <p:nvSpPr>
          <p:cNvPr id="5" name="Tijdelijke aanduiding voor voettekst 4">
            <a:extLst>
              <a:ext uri="{FF2B5EF4-FFF2-40B4-BE49-F238E27FC236}">
                <a16:creationId xmlns:a16="http://schemas.microsoft.com/office/drawing/2014/main" id="{F342A9A4-1AFD-814D-9F7E-A0FB11B05986}"/>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4D4A56AB-950A-F14E-A657-08CB78353A8D}"/>
              </a:ext>
            </a:extLst>
          </p:cNvPr>
          <p:cNvSpPr>
            <a:spLocks noGrp="1"/>
          </p:cNvSpPr>
          <p:nvPr>
            <p:ph type="sldNum" sz="quarter" idx="12"/>
          </p:nvPr>
        </p:nvSpPr>
        <p:spPr/>
        <p:txBody>
          <a:bodyPr/>
          <a:lstStyle/>
          <a:p>
            <a:fld id="{E2D20114-9B7B-CB49-89CA-0E3BD16537E2}" type="slidenum">
              <a:rPr lang="nl-BE" smtClean="0"/>
              <a:t>‹nr.›</a:t>
            </a:fld>
            <a:endParaRPr lang="nl-BE"/>
          </a:p>
        </p:txBody>
      </p:sp>
    </p:spTree>
    <p:extLst>
      <p:ext uri="{BB962C8B-B14F-4D97-AF65-F5344CB8AC3E}">
        <p14:creationId xmlns:p14="http://schemas.microsoft.com/office/powerpoint/2010/main" val="20493256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F35CFA7F-58AC-F447-AD41-9A3180138EE4}"/>
              </a:ext>
            </a:extLst>
          </p:cNvPr>
          <p:cNvSpPr>
            <a:spLocks noGrp="1"/>
          </p:cNvSpPr>
          <p:nvPr>
            <p:ph type="title" orient="vert"/>
          </p:nvPr>
        </p:nvSpPr>
        <p:spPr>
          <a:xfrm>
            <a:off x="8724900" y="365125"/>
            <a:ext cx="2628900" cy="5811838"/>
          </a:xfrm>
        </p:spPr>
        <p:txBody>
          <a:bodyPr vert="eaVert"/>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1C742FA4-A19B-494F-BBC6-34EB070169CA}"/>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ACDAC7F6-FB3F-844F-AD86-186F43F66773}"/>
              </a:ext>
            </a:extLst>
          </p:cNvPr>
          <p:cNvSpPr>
            <a:spLocks noGrp="1"/>
          </p:cNvSpPr>
          <p:nvPr>
            <p:ph type="dt" sz="half" idx="10"/>
          </p:nvPr>
        </p:nvSpPr>
        <p:spPr/>
        <p:txBody>
          <a:bodyPr/>
          <a:lstStyle/>
          <a:p>
            <a:fld id="{EA294965-787A-F34D-8FDA-660CA216488A}" type="datetimeFigureOut">
              <a:rPr lang="nl-BE" smtClean="0"/>
              <a:t>19/10/2021</a:t>
            </a:fld>
            <a:endParaRPr lang="nl-BE"/>
          </a:p>
        </p:txBody>
      </p:sp>
      <p:sp>
        <p:nvSpPr>
          <p:cNvPr id="5" name="Tijdelijke aanduiding voor voettekst 4">
            <a:extLst>
              <a:ext uri="{FF2B5EF4-FFF2-40B4-BE49-F238E27FC236}">
                <a16:creationId xmlns:a16="http://schemas.microsoft.com/office/drawing/2014/main" id="{EF127729-6BE4-B548-9A93-AAEE6F56CC11}"/>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606E1CC2-7E1B-1A47-B1F9-3271DB99A429}"/>
              </a:ext>
            </a:extLst>
          </p:cNvPr>
          <p:cNvSpPr>
            <a:spLocks noGrp="1"/>
          </p:cNvSpPr>
          <p:nvPr>
            <p:ph type="sldNum" sz="quarter" idx="12"/>
          </p:nvPr>
        </p:nvSpPr>
        <p:spPr/>
        <p:txBody>
          <a:bodyPr/>
          <a:lstStyle/>
          <a:p>
            <a:fld id="{E2D20114-9B7B-CB49-89CA-0E3BD16537E2}" type="slidenum">
              <a:rPr lang="nl-BE" smtClean="0"/>
              <a:t>‹nr.›</a:t>
            </a:fld>
            <a:endParaRPr lang="nl-BE"/>
          </a:p>
        </p:txBody>
      </p:sp>
    </p:spTree>
    <p:extLst>
      <p:ext uri="{BB962C8B-B14F-4D97-AF65-F5344CB8AC3E}">
        <p14:creationId xmlns:p14="http://schemas.microsoft.com/office/powerpoint/2010/main" val="28162796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EF5E05-D511-A14A-851B-A355F5D288BA}"/>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86A3A12C-7C2D-C24B-9EB7-909D071368EE}"/>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55E8C19A-60C4-4543-BED3-F657BFF0EB5F}"/>
              </a:ext>
            </a:extLst>
          </p:cNvPr>
          <p:cNvSpPr>
            <a:spLocks noGrp="1"/>
          </p:cNvSpPr>
          <p:nvPr>
            <p:ph type="dt" sz="half" idx="10"/>
          </p:nvPr>
        </p:nvSpPr>
        <p:spPr/>
        <p:txBody>
          <a:bodyPr/>
          <a:lstStyle/>
          <a:p>
            <a:fld id="{EA294965-787A-F34D-8FDA-660CA216488A}" type="datetimeFigureOut">
              <a:rPr lang="nl-BE" smtClean="0"/>
              <a:t>19/10/2021</a:t>
            </a:fld>
            <a:endParaRPr lang="nl-BE"/>
          </a:p>
        </p:txBody>
      </p:sp>
      <p:sp>
        <p:nvSpPr>
          <p:cNvPr id="5" name="Tijdelijke aanduiding voor voettekst 4">
            <a:extLst>
              <a:ext uri="{FF2B5EF4-FFF2-40B4-BE49-F238E27FC236}">
                <a16:creationId xmlns:a16="http://schemas.microsoft.com/office/drawing/2014/main" id="{67A7CACB-9D2F-4642-AE18-81F720FB077C}"/>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ECBC89BE-DEE6-8647-B773-BFD2FF0E8DCB}"/>
              </a:ext>
            </a:extLst>
          </p:cNvPr>
          <p:cNvSpPr>
            <a:spLocks noGrp="1"/>
          </p:cNvSpPr>
          <p:nvPr>
            <p:ph type="sldNum" sz="quarter" idx="12"/>
          </p:nvPr>
        </p:nvSpPr>
        <p:spPr/>
        <p:txBody>
          <a:bodyPr/>
          <a:lstStyle/>
          <a:p>
            <a:fld id="{E2D20114-9B7B-CB49-89CA-0E3BD16537E2}" type="slidenum">
              <a:rPr lang="nl-BE" smtClean="0"/>
              <a:t>‹nr.›</a:t>
            </a:fld>
            <a:endParaRPr lang="nl-BE"/>
          </a:p>
        </p:txBody>
      </p:sp>
    </p:spTree>
    <p:extLst>
      <p:ext uri="{BB962C8B-B14F-4D97-AF65-F5344CB8AC3E}">
        <p14:creationId xmlns:p14="http://schemas.microsoft.com/office/powerpoint/2010/main" val="23156751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FFC86D-9C56-8E4C-AE11-F043D2DFBC07}"/>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9DBB1117-7131-BA43-BEE7-805872BBB2D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88613F74-7C1F-DF4D-BAE6-1A1BF649B305}"/>
              </a:ext>
            </a:extLst>
          </p:cNvPr>
          <p:cNvSpPr>
            <a:spLocks noGrp="1"/>
          </p:cNvSpPr>
          <p:nvPr>
            <p:ph type="dt" sz="half" idx="10"/>
          </p:nvPr>
        </p:nvSpPr>
        <p:spPr/>
        <p:txBody>
          <a:bodyPr/>
          <a:lstStyle/>
          <a:p>
            <a:fld id="{EA294965-787A-F34D-8FDA-660CA216488A}" type="datetimeFigureOut">
              <a:rPr lang="nl-BE" smtClean="0"/>
              <a:t>19/10/2021</a:t>
            </a:fld>
            <a:endParaRPr lang="nl-BE"/>
          </a:p>
        </p:txBody>
      </p:sp>
      <p:sp>
        <p:nvSpPr>
          <p:cNvPr id="5" name="Tijdelijke aanduiding voor voettekst 4">
            <a:extLst>
              <a:ext uri="{FF2B5EF4-FFF2-40B4-BE49-F238E27FC236}">
                <a16:creationId xmlns:a16="http://schemas.microsoft.com/office/drawing/2014/main" id="{08650604-CC64-2D48-BBDF-E4E59EEE1047}"/>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A197E205-20F9-C04B-9E5D-80923856F7CE}"/>
              </a:ext>
            </a:extLst>
          </p:cNvPr>
          <p:cNvSpPr>
            <a:spLocks noGrp="1"/>
          </p:cNvSpPr>
          <p:nvPr>
            <p:ph type="sldNum" sz="quarter" idx="12"/>
          </p:nvPr>
        </p:nvSpPr>
        <p:spPr/>
        <p:txBody>
          <a:bodyPr/>
          <a:lstStyle/>
          <a:p>
            <a:fld id="{E2D20114-9B7B-CB49-89CA-0E3BD16537E2}" type="slidenum">
              <a:rPr lang="nl-BE" smtClean="0"/>
              <a:t>‹nr.›</a:t>
            </a:fld>
            <a:endParaRPr lang="nl-BE"/>
          </a:p>
        </p:txBody>
      </p:sp>
    </p:spTree>
    <p:extLst>
      <p:ext uri="{BB962C8B-B14F-4D97-AF65-F5344CB8AC3E}">
        <p14:creationId xmlns:p14="http://schemas.microsoft.com/office/powerpoint/2010/main" val="24715163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033616-9F35-0244-91FD-4509E1AD7AFA}"/>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24CED36F-108F-2D4E-B271-16F1CA7A6FB6}"/>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a:extLst>
              <a:ext uri="{FF2B5EF4-FFF2-40B4-BE49-F238E27FC236}">
                <a16:creationId xmlns:a16="http://schemas.microsoft.com/office/drawing/2014/main" id="{725A47B1-476D-F246-B8E5-EFAFE6F3BA6F}"/>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a:extLst>
              <a:ext uri="{FF2B5EF4-FFF2-40B4-BE49-F238E27FC236}">
                <a16:creationId xmlns:a16="http://schemas.microsoft.com/office/drawing/2014/main" id="{0D4E0A5E-5A60-674A-835E-BC96AEDC39B8}"/>
              </a:ext>
            </a:extLst>
          </p:cNvPr>
          <p:cNvSpPr>
            <a:spLocks noGrp="1"/>
          </p:cNvSpPr>
          <p:nvPr>
            <p:ph type="dt" sz="half" idx="10"/>
          </p:nvPr>
        </p:nvSpPr>
        <p:spPr/>
        <p:txBody>
          <a:bodyPr/>
          <a:lstStyle/>
          <a:p>
            <a:fld id="{EA294965-787A-F34D-8FDA-660CA216488A}" type="datetimeFigureOut">
              <a:rPr lang="nl-BE" smtClean="0"/>
              <a:t>19/10/2021</a:t>
            </a:fld>
            <a:endParaRPr lang="nl-BE"/>
          </a:p>
        </p:txBody>
      </p:sp>
      <p:sp>
        <p:nvSpPr>
          <p:cNvPr id="6" name="Tijdelijke aanduiding voor voettekst 5">
            <a:extLst>
              <a:ext uri="{FF2B5EF4-FFF2-40B4-BE49-F238E27FC236}">
                <a16:creationId xmlns:a16="http://schemas.microsoft.com/office/drawing/2014/main" id="{DF964D26-2180-AA4D-BF5C-8270FA32F8F3}"/>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F6F2EF06-F374-7943-B729-C811B921597E}"/>
              </a:ext>
            </a:extLst>
          </p:cNvPr>
          <p:cNvSpPr>
            <a:spLocks noGrp="1"/>
          </p:cNvSpPr>
          <p:nvPr>
            <p:ph type="sldNum" sz="quarter" idx="12"/>
          </p:nvPr>
        </p:nvSpPr>
        <p:spPr/>
        <p:txBody>
          <a:bodyPr/>
          <a:lstStyle/>
          <a:p>
            <a:fld id="{E2D20114-9B7B-CB49-89CA-0E3BD16537E2}" type="slidenum">
              <a:rPr lang="nl-BE" smtClean="0"/>
              <a:t>‹nr.›</a:t>
            </a:fld>
            <a:endParaRPr lang="nl-BE"/>
          </a:p>
        </p:txBody>
      </p:sp>
    </p:spTree>
    <p:extLst>
      <p:ext uri="{BB962C8B-B14F-4D97-AF65-F5344CB8AC3E}">
        <p14:creationId xmlns:p14="http://schemas.microsoft.com/office/powerpoint/2010/main" val="21740566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D638DA-294D-5D40-AC52-214CA824BDEF}"/>
              </a:ext>
            </a:extLst>
          </p:cNvPr>
          <p:cNvSpPr>
            <a:spLocks noGrp="1"/>
          </p:cNvSpPr>
          <p:nvPr>
            <p:ph type="title"/>
          </p:nvPr>
        </p:nvSpPr>
        <p:spPr>
          <a:xfrm>
            <a:off x="839788" y="365125"/>
            <a:ext cx="10515600" cy="1325563"/>
          </a:xfrm>
        </p:spPr>
        <p:txBody>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BE3FCC56-1E0C-104F-B2C9-BDC535985F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086A31AA-BE22-9147-B155-937E323D433D}"/>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a:extLst>
              <a:ext uri="{FF2B5EF4-FFF2-40B4-BE49-F238E27FC236}">
                <a16:creationId xmlns:a16="http://schemas.microsoft.com/office/drawing/2014/main" id="{E61DCB4C-06E4-184E-96A0-D83A2C4479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B0FB4D4C-2350-BF4F-9DD2-FAB85107D053}"/>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a:extLst>
              <a:ext uri="{FF2B5EF4-FFF2-40B4-BE49-F238E27FC236}">
                <a16:creationId xmlns:a16="http://schemas.microsoft.com/office/drawing/2014/main" id="{68B03C9A-80C6-8542-98C6-6D33F053B7C3}"/>
              </a:ext>
            </a:extLst>
          </p:cNvPr>
          <p:cNvSpPr>
            <a:spLocks noGrp="1"/>
          </p:cNvSpPr>
          <p:nvPr>
            <p:ph type="dt" sz="half" idx="10"/>
          </p:nvPr>
        </p:nvSpPr>
        <p:spPr/>
        <p:txBody>
          <a:bodyPr/>
          <a:lstStyle/>
          <a:p>
            <a:fld id="{EA294965-787A-F34D-8FDA-660CA216488A}" type="datetimeFigureOut">
              <a:rPr lang="nl-BE" smtClean="0"/>
              <a:t>19/10/2021</a:t>
            </a:fld>
            <a:endParaRPr lang="nl-BE"/>
          </a:p>
        </p:txBody>
      </p:sp>
      <p:sp>
        <p:nvSpPr>
          <p:cNvPr id="8" name="Tijdelijke aanduiding voor voettekst 7">
            <a:extLst>
              <a:ext uri="{FF2B5EF4-FFF2-40B4-BE49-F238E27FC236}">
                <a16:creationId xmlns:a16="http://schemas.microsoft.com/office/drawing/2014/main" id="{AF48EF79-943E-7740-9BA7-B82E403B345C}"/>
              </a:ext>
            </a:extLst>
          </p:cNvPr>
          <p:cNvSpPr>
            <a:spLocks noGrp="1"/>
          </p:cNvSpPr>
          <p:nvPr>
            <p:ph type="ftr" sz="quarter" idx="11"/>
          </p:nvPr>
        </p:nvSpPr>
        <p:spPr/>
        <p:txBody>
          <a:bodyPr/>
          <a:lstStyle/>
          <a:p>
            <a:endParaRPr lang="nl-BE"/>
          </a:p>
        </p:txBody>
      </p:sp>
      <p:sp>
        <p:nvSpPr>
          <p:cNvPr id="9" name="Tijdelijke aanduiding voor dianummer 8">
            <a:extLst>
              <a:ext uri="{FF2B5EF4-FFF2-40B4-BE49-F238E27FC236}">
                <a16:creationId xmlns:a16="http://schemas.microsoft.com/office/drawing/2014/main" id="{8A423CCA-79C7-854E-8737-E37C5074A445}"/>
              </a:ext>
            </a:extLst>
          </p:cNvPr>
          <p:cNvSpPr>
            <a:spLocks noGrp="1"/>
          </p:cNvSpPr>
          <p:nvPr>
            <p:ph type="sldNum" sz="quarter" idx="12"/>
          </p:nvPr>
        </p:nvSpPr>
        <p:spPr/>
        <p:txBody>
          <a:bodyPr/>
          <a:lstStyle/>
          <a:p>
            <a:fld id="{E2D20114-9B7B-CB49-89CA-0E3BD16537E2}" type="slidenum">
              <a:rPr lang="nl-BE" smtClean="0"/>
              <a:t>‹nr.›</a:t>
            </a:fld>
            <a:endParaRPr lang="nl-BE"/>
          </a:p>
        </p:txBody>
      </p:sp>
    </p:spTree>
    <p:extLst>
      <p:ext uri="{BB962C8B-B14F-4D97-AF65-F5344CB8AC3E}">
        <p14:creationId xmlns:p14="http://schemas.microsoft.com/office/powerpoint/2010/main" val="25678987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D20E98-DB01-A743-A2C6-5018BAA4292A}"/>
              </a:ext>
            </a:extLst>
          </p:cNvPr>
          <p:cNvSpPr>
            <a:spLocks noGrp="1"/>
          </p:cNvSpPr>
          <p:nvPr>
            <p:ph type="title"/>
          </p:nvPr>
        </p:nvSpPr>
        <p:spPr/>
        <p:txBody>
          <a:bodyPr/>
          <a:lstStyle/>
          <a:p>
            <a:r>
              <a:rPr lang="nl-NL"/>
              <a:t>Klik om stijl te bewerken</a:t>
            </a:r>
            <a:endParaRPr lang="nl-BE"/>
          </a:p>
        </p:txBody>
      </p:sp>
      <p:sp>
        <p:nvSpPr>
          <p:cNvPr id="3" name="Tijdelijke aanduiding voor datum 2">
            <a:extLst>
              <a:ext uri="{FF2B5EF4-FFF2-40B4-BE49-F238E27FC236}">
                <a16:creationId xmlns:a16="http://schemas.microsoft.com/office/drawing/2014/main" id="{407CE08D-6B4C-E744-8009-B757D57E209C}"/>
              </a:ext>
            </a:extLst>
          </p:cNvPr>
          <p:cNvSpPr>
            <a:spLocks noGrp="1"/>
          </p:cNvSpPr>
          <p:nvPr>
            <p:ph type="dt" sz="half" idx="10"/>
          </p:nvPr>
        </p:nvSpPr>
        <p:spPr/>
        <p:txBody>
          <a:bodyPr/>
          <a:lstStyle/>
          <a:p>
            <a:fld id="{EA294965-787A-F34D-8FDA-660CA216488A}" type="datetimeFigureOut">
              <a:rPr lang="nl-BE" smtClean="0"/>
              <a:t>19/10/2021</a:t>
            </a:fld>
            <a:endParaRPr lang="nl-BE"/>
          </a:p>
        </p:txBody>
      </p:sp>
      <p:sp>
        <p:nvSpPr>
          <p:cNvPr id="4" name="Tijdelijke aanduiding voor voettekst 3">
            <a:extLst>
              <a:ext uri="{FF2B5EF4-FFF2-40B4-BE49-F238E27FC236}">
                <a16:creationId xmlns:a16="http://schemas.microsoft.com/office/drawing/2014/main" id="{D4A3158F-3ECC-124F-95D2-90228A36FF19}"/>
              </a:ext>
            </a:extLst>
          </p:cNvPr>
          <p:cNvSpPr>
            <a:spLocks noGrp="1"/>
          </p:cNvSpPr>
          <p:nvPr>
            <p:ph type="ftr" sz="quarter" idx="11"/>
          </p:nvPr>
        </p:nvSpPr>
        <p:spPr/>
        <p:txBody>
          <a:bodyPr/>
          <a:lstStyle/>
          <a:p>
            <a:endParaRPr lang="nl-BE"/>
          </a:p>
        </p:txBody>
      </p:sp>
      <p:sp>
        <p:nvSpPr>
          <p:cNvPr id="5" name="Tijdelijke aanduiding voor dianummer 4">
            <a:extLst>
              <a:ext uri="{FF2B5EF4-FFF2-40B4-BE49-F238E27FC236}">
                <a16:creationId xmlns:a16="http://schemas.microsoft.com/office/drawing/2014/main" id="{80301A89-588D-8F40-A02D-2020F69A7E5B}"/>
              </a:ext>
            </a:extLst>
          </p:cNvPr>
          <p:cNvSpPr>
            <a:spLocks noGrp="1"/>
          </p:cNvSpPr>
          <p:nvPr>
            <p:ph type="sldNum" sz="quarter" idx="12"/>
          </p:nvPr>
        </p:nvSpPr>
        <p:spPr/>
        <p:txBody>
          <a:bodyPr/>
          <a:lstStyle/>
          <a:p>
            <a:fld id="{E2D20114-9B7B-CB49-89CA-0E3BD16537E2}" type="slidenum">
              <a:rPr lang="nl-BE" smtClean="0"/>
              <a:t>‹nr.›</a:t>
            </a:fld>
            <a:endParaRPr lang="nl-BE"/>
          </a:p>
        </p:txBody>
      </p:sp>
    </p:spTree>
    <p:extLst>
      <p:ext uri="{BB962C8B-B14F-4D97-AF65-F5344CB8AC3E}">
        <p14:creationId xmlns:p14="http://schemas.microsoft.com/office/powerpoint/2010/main" val="8547294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53B1C2E6-6671-AB4E-8215-726938D64272}"/>
              </a:ext>
            </a:extLst>
          </p:cNvPr>
          <p:cNvSpPr>
            <a:spLocks noGrp="1"/>
          </p:cNvSpPr>
          <p:nvPr>
            <p:ph type="dt" sz="half" idx="10"/>
          </p:nvPr>
        </p:nvSpPr>
        <p:spPr/>
        <p:txBody>
          <a:bodyPr/>
          <a:lstStyle/>
          <a:p>
            <a:fld id="{EA294965-787A-F34D-8FDA-660CA216488A}" type="datetimeFigureOut">
              <a:rPr lang="nl-BE" smtClean="0"/>
              <a:t>19/10/2021</a:t>
            </a:fld>
            <a:endParaRPr lang="nl-BE"/>
          </a:p>
        </p:txBody>
      </p:sp>
      <p:sp>
        <p:nvSpPr>
          <p:cNvPr id="3" name="Tijdelijke aanduiding voor voettekst 2">
            <a:extLst>
              <a:ext uri="{FF2B5EF4-FFF2-40B4-BE49-F238E27FC236}">
                <a16:creationId xmlns:a16="http://schemas.microsoft.com/office/drawing/2014/main" id="{FEC443E8-90CE-C945-9302-BD04542D264B}"/>
              </a:ext>
            </a:extLst>
          </p:cNvPr>
          <p:cNvSpPr>
            <a:spLocks noGrp="1"/>
          </p:cNvSpPr>
          <p:nvPr>
            <p:ph type="ftr" sz="quarter" idx="11"/>
          </p:nvPr>
        </p:nvSpPr>
        <p:spPr/>
        <p:txBody>
          <a:bodyPr/>
          <a:lstStyle/>
          <a:p>
            <a:endParaRPr lang="nl-BE"/>
          </a:p>
        </p:txBody>
      </p:sp>
      <p:sp>
        <p:nvSpPr>
          <p:cNvPr id="4" name="Tijdelijke aanduiding voor dianummer 3">
            <a:extLst>
              <a:ext uri="{FF2B5EF4-FFF2-40B4-BE49-F238E27FC236}">
                <a16:creationId xmlns:a16="http://schemas.microsoft.com/office/drawing/2014/main" id="{27DFDC01-6DAA-BD49-83CB-DC60D6EBA9C9}"/>
              </a:ext>
            </a:extLst>
          </p:cNvPr>
          <p:cNvSpPr>
            <a:spLocks noGrp="1"/>
          </p:cNvSpPr>
          <p:nvPr>
            <p:ph type="sldNum" sz="quarter" idx="12"/>
          </p:nvPr>
        </p:nvSpPr>
        <p:spPr/>
        <p:txBody>
          <a:bodyPr/>
          <a:lstStyle/>
          <a:p>
            <a:fld id="{E2D20114-9B7B-CB49-89CA-0E3BD16537E2}" type="slidenum">
              <a:rPr lang="nl-BE" smtClean="0"/>
              <a:t>‹nr.›</a:t>
            </a:fld>
            <a:endParaRPr lang="nl-BE"/>
          </a:p>
        </p:txBody>
      </p:sp>
    </p:spTree>
    <p:extLst>
      <p:ext uri="{BB962C8B-B14F-4D97-AF65-F5344CB8AC3E}">
        <p14:creationId xmlns:p14="http://schemas.microsoft.com/office/powerpoint/2010/main" val="30274172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37B5ED-9260-ED4B-B22E-6DBA68194D82}"/>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F87E3433-5204-BC47-B015-DCC6EDC201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a:extLst>
              <a:ext uri="{FF2B5EF4-FFF2-40B4-BE49-F238E27FC236}">
                <a16:creationId xmlns:a16="http://schemas.microsoft.com/office/drawing/2014/main" id="{4199ED9B-B93A-0F46-B91F-BFED1D8A05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D56E5FF5-8502-9A4B-AF52-2CCACCCFED52}"/>
              </a:ext>
            </a:extLst>
          </p:cNvPr>
          <p:cNvSpPr>
            <a:spLocks noGrp="1"/>
          </p:cNvSpPr>
          <p:nvPr>
            <p:ph type="dt" sz="half" idx="10"/>
          </p:nvPr>
        </p:nvSpPr>
        <p:spPr/>
        <p:txBody>
          <a:bodyPr/>
          <a:lstStyle/>
          <a:p>
            <a:fld id="{EA294965-787A-F34D-8FDA-660CA216488A}" type="datetimeFigureOut">
              <a:rPr lang="nl-BE" smtClean="0"/>
              <a:t>19/10/2021</a:t>
            </a:fld>
            <a:endParaRPr lang="nl-BE"/>
          </a:p>
        </p:txBody>
      </p:sp>
      <p:sp>
        <p:nvSpPr>
          <p:cNvPr id="6" name="Tijdelijke aanduiding voor voettekst 5">
            <a:extLst>
              <a:ext uri="{FF2B5EF4-FFF2-40B4-BE49-F238E27FC236}">
                <a16:creationId xmlns:a16="http://schemas.microsoft.com/office/drawing/2014/main" id="{AEF04EF4-289C-EF40-812A-2E05831822EC}"/>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8D82C2EE-93B3-7149-AAC1-483FB3F890D1}"/>
              </a:ext>
            </a:extLst>
          </p:cNvPr>
          <p:cNvSpPr>
            <a:spLocks noGrp="1"/>
          </p:cNvSpPr>
          <p:nvPr>
            <p:ph type="sldNum" sz="quarter" idx="12"/>
          </p:nvPr>
        </p:nvSpPr>
        <p:spPr/>
        <p:txBody>
          <a:bodyPr/>
          <a:lstStyle/>
          <a:p>
            <a:fld id="{E2D20114-9B7B-CB49-89CA-0E3BD16537E2}" type="slidenum">
              <a:rPr lang="nl-BE" smtClean="0"/>
              <a:t>‹nr.›</a:t>
            </a:fld>
            <a:endParaRPr lang="nl-BE"/>
          </a:p>
        </p:txBody>
      </p:sp>
    </p:spTree>
    <p:extLst>
      <p:ext uri="{BB962C8B-B14F-4D97-AF65-F5344CB8AC3E}">
        <p14:creationId xmlns:p14="http://schemas.microsoft.com/office/powerpoint/2010/main" val="16357337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3C839E-E4E7-6B43-A4E4-964ADBB55C98}"/>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afbeelding 2">
            <a:extLst>
              <a:ext uri="{FF2B5EF4-FFF2-40B4-BE49-F238E27FC236}">
                <a16:creationId xmlns:a16="http://schemas.microsoft.com/office/drawing/2014/main" id="{9567F54A-0277-B743-90E2-39931542E2C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a:extLst>
              <a:ext uri="{FF2B5EF4-FFF2-40B4-BE49-F238E27FC236}">
                <a16:creationId xmlns:a16="http://schemas.microsoft.com/office/drawing/2014/main" id="{C83E4046-35FC-1A44-95EF-349BD58094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26618700-DB79-1F4A-BB60-573CEE8933FC}"/>
              </a:ext>
            </a:extLst>
          </p:cNvPr>
          <p:cNvSpPr>
            <a:spLocks noGrp="1"/>
          </p:cNvSpPr>
          <p:nvPr>
            <p:ph type="dt" sz="half" idx="10"/>
          </p:nvPr>
        </p:nvSpPr>
        <p:spPr/>
        <p:txBody>
          <a:bodyPr/>
          <a:lstStyle/>
          <a:p>
            <a:fld id="{EA294965-787A-F34D-8FDA-660CA216488A}" type="datetimeFigureOut">
              <a:rPr lang="nl-BE" smtClean="0"/>
              <a:t>19/10/2021</a:t>
            </a:fld>
            <a:endParaRPr lang="nl-BE"/>
          </a:p>
        </p:txBody>
      </p:sp>
      <p:sp>
        <p:nvSpPr>
          <p:cNvPr id="6" name="Tijdelijke aanduiding voor voettekst 5">
            <a:extLst>
              <a:ext uri="{FF2B5EF4-FFF2-40B4-BE49-F238E27FC236}">
                <a16:creationId xmlns:a16="http://schemas.microsoft.com/office/drawing/2014/main" id="{5C0F5485-BD9F-9546-8096-96315C1371AC}"/>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48A5065F-11B8-6B4D-B28D-D80F54439166}"/>
              </a:ext>
            </a:extLst>
          </p:cNvPr>
          <p:cNvSpPr>
            <a:spLocks noGrp="1"/>
          </p:cNvSpPr>
          <p:nvPr>
            <p:ph type="sldNum" sz="quarter" idx="12"/>
          </p:nvPr>
        </p:nvSpPr>
        <p:spPr/>
        <p:txBody>
          <a:bodyPr/>
          <a:lstStyle/>
          <a:p>
            <a:fld id="{E2D20114-9B7B-CB49-89CA-0E3BD16537E2}" type="slidenum">
              <a:rPr lang="nl-BE" smtClean="0"/>
              <a:t>‹nr.›</a:t>
            </a:fld>
            <a:endParaRPr lang="nl-BE"/>
          </a:p>
        </p:txBody>
      </p:sp>
    </p:spTree>
    <p:extLst>
      <p:ext uri="{BB962C8B-B14F-4D97-AF65-F5344CB8AC3E}">
        <p14:creationId xmlns:p14="http://schemas.microsoft.com/office/powerpoint/2010/main" val="41726064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1B6B8C0E-67A9-F442-8C7B-39D86AF4B50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2C559105-F465-E44E-A685-B49ABEF8E0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6410E483-FCB7-F34A-A02B-5636FCD149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294965-787A-F34D-8FDA-660CA216488A}" type="datetimeFigureOut">
              <a:rPr lang="nl-BE" smtClean="0"/>
              <a:t>19/10/2021</a:t>
            </a:fld>
            <a:endParaRPr lang="nl-BE"/>
          </a:p>
        </p:txBody>
      </p:sp>
      <p:sp>
        <p:nvSpPr>
          <p:cNvPr id="5" name="Tijdelijke aanduiding voor voettekst 4">
            <a:extLst>
              <a:ext uri="{FF2B5EF4-FFF2-40B4-BE49-F238E27FC236}">
                <a16:creationId xmlns:a16="http://schemas.microsoft.com/office/drawing/2014/main" id="{98F39C6D-1B96-264C-AA0D-1DAB6112C2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Tijdelijke aanduiding voor dianummer 5">
            <a:extLst>
              <a:ext uri="{FF2B5EF4-FFF2-40B4-BE49-F238E27FC236}">
                <a16:creationId xmlns:a16="http://schemas.microsoft.com/office/drawing/2014/main" id="{506D138A-56F0-6F4E-B1CF-F00FB4E22AB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D20114-9B7B-CB49-89CA-0E3BD16537E2}" type="slidenum">
              <a:rPr lang="nl-BE" smtClean="0"/>
              <a:t>‹nr.›</a:t>
            </a:fld>
            <a:endParaRPr lang="nl-BE"/>
          </a:p>
        </p:txBody>
      </p:sp>
    </p:spTree>
    <p:extLst>
      <p:ext uri="{BB962C8B-B14F-4D97-AF65-F5344CB8AC3E}">
        <p14:creationId xmlns:p14="http://schemas.microsoft.com/office/powerpoint/2010/main" val="6134046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1.png"/><Relationship Id="rId4" Type="http://schemas.openxmlformats.org/officeDocument/2006/relationships/image" Target="../media/image21.sv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12"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jpeg"/><Relationship Id="rId11" Type="http://schemas.microsoft.com/office/2007/relationships/hdphoto" Target="../media/hdphoto1.wdp"/><Relationship Id="rId5" Type="http://schemas.openxmlformats.org/officeDocument/2006/relationships/image" Target="../media/image5.jpeg"/><Relationship Id="rId10" Type="http://schemas.openxmlformats.org/officeDocument/2006/relationships/image" Target="../media/image10.png"/><Relationship Id="rId4" Type="http://schemas.openxmlformats.org/officeDocument/2006/relationships/image" Target="../media/image4.jpeg"/><Relationship Id="rId9" Type="http://schemas.openxmlformats.org/officeDocument/2006/relationships/image" Target="../media/image9.jpeg"/></Relationships>
</file>

<file path=ppt/slides/_rels/slide5.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12"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6.jpeg"/><Relationship Id="rId11" Type="http://schemas.microsoft.com/office/2007/relationships/hdphoto" Target="../media/hdphoto2.wdp"/><Relationship Id="rId5" Type="http://schemas.openxmlformats.org/officeDocument/2006/relationships/image" Target="../media/image5.jpeg"/><Relationship Id="rId10" Type="http://schemas.openxmlformats.org/officeDocument/2006/relationships/image" Target="../media/image10.png"/><Relationship Id="rId4" Type="http://schemas.openxmlformats.org/officeDocument/2006/relationships/image" Target="../media/image4.jpeg"/><Relationship Id="rId9" Type="http://schemas.openxmlformats.org/officeDocument/2006/relationships/image" Target="../media/image9.jpeg"/></Relationships>
</file>

<file path=ppt/slides/_rels/slide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170CE03-0A11-FD4F-B1ED-EB30F1BBE379}"/>
              </a:ext>
            </a:extLst>
          </p:cNvPr>
          <p:cNvSpPr>
            <a:spLocks noGrp="1"/>
          </p:cNvSpPr>
          <p:nvPr>
            <p:ph type="ctrTitle"/>
          </p:nvPr>
        </p:nvSpPr>
        <p:spPr>
          <a:xfrm>
            <a:off x="878541" y="1041400"/>
            <a:ext cx="10434918" cy="2387600"/>
          </a:xfrm>
        </p:spPr>
        <p:txBody>
          <a:bodyPr>
            <a:normAutofit/>
          </a:bodyPr>
          <a:lstStyle/>
          <a:p>
            <a:r>
              <a:rPr lang="nl-BE" sz="6600" dirty="0">
                <a:latin typeface=""/>
              </a:rPr>
              <a:t>Evidence informed werken in de lagere school</a:t>
            </a:r>
          </a:p>
        </p:txBody>
      </p:sp>
      <p:sp>
        <p:nvSpPr>
          <p:cNvPr id="3" name="Ondertitel 2">
            <a:extLst>
              <a:ext uri="{FF2B5EF4-FFF2-40B4-BE49-F238E27FC236}">
                <a16:creationId xmlns:a16="http://schemas.microsoft.com/office/drawing/2014/main" id="{6C8BA97F-AFA9-2B44-8493-210E2718BE15}"/>
              </a:ext>
            </a:extLst>
          </p:cNvPr>
          <p:cNvSpPr>
            <a:spLocks noGrp="1"/>
          </p:cNvSpPr>
          <p:nvPr>
            <p:ph type="subTitle" idx="1"/>
          </p:nvPr>
        </p:nvSpPr>
        <p:spPr>
          <a:xfrm>
            <a:off x="1524000" y="3754437"/>
            <a:ext cx="9144000" cy="1655762"/>
          </a:xfrm>
        </p:spPr>
        <p:txBody>
          <a:bodyPr>
            <a:normAutofit/>
          </a:bodyPr>
          <a:lstStyle/>
          <a:p>
            <a:r>
              <a:rPr lang="nl-BE" sz="3200" dirty="0">
                <a:latin typeface=""/>
              </a:rPr>
              <a:t>Tim Vervaet</a:t>
            </a:r>
          </a:p>
        </p:txBody>
      </p:sp>
      <p:pic>
        <p:nvPicPr>
          <p:cNvPr id="1026" name="Picture 2" descr="researchED Events for Researchers, Teachers &amp;amp; Policy Makers">
            <a:extLst>
              <a:ext uri="{FF2B5EF4-FFF2-40B4-BE49-F238E27FC236}">
                <a16:creationId xmlns:a16="http://schemas.microsoft.com/office/drawing/2014/main" id="{50D2BC5B-DB7F-914A-B547-261CD605C5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83288" y="5735637"/>
            <a:ext cx="3608712" cy="1655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28437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43B8A7-12D6-9E4F-ABF0-93CC7A16BA5F}"/>
              </a:ext>
            </a:extLst>
          </p:cNvPr>
          <p:cNvSpPr>
            <a:spLocks noGrp="1"/>
          </p:cNvSpPr>
          <p:nvPr>
            <p:ph type="title"/>
          </p:nvPr>
        </p:nvSpPr>
        <p:spPr/>
        <p:txBody>
          <a:bodyPr/>
          <a:lstStyle/>
          <a:p>
            <a:r>
              <a:rPr lang="nl-BE" dirty="0"/>
              <a:t>Waarom evidence informed werken?</a:t>
            </a:r>
          </a:p>
        </p:txBody>
      </p:sp>
      <p:sp>
        <p:nvSpPr>
          <p:cNvPr id="3" name="Tijdelijke aanduiding voor inhoud 2">
            <a:extLst>
              <a:ext uri="{FF2B5EF4-FFF2-40B4-BE49-F238E27FC236}">
                <a16:creationId xmlns:a16="http://schemas.microsoft.com/office/drawing/2014/main" id="{70608034-BEEE-DC42-956A-88F8EA260889}"/>
              </a:ext>
            </a:extLst>
          </p:cNvPr>
          <p:cNvSpPr>
            <a:spLocks noGrp="1"/>
          </p:cNvSpPr>
          <p:nvPr>
            <p:ph idx="1"/>
          </p:nvPr>
        </p:nvSpPr>
        <p:spPr>
          <a:xfrm>
            <a:off x="838200" y="1825625"/>
            <a:ext cx="6642100" cy="4351338"/>
          </a:xfrm>
        </p:spPr>
        <p:txBody>
          <a:bodyPr/>
          <a:lstStyle/>
          <a:p>
            <a:r>
              <a:rPr lang="nl-BE" dirty="0"/>
              <a:t>Algemene resultaten dalen jaar na jaar (PISA,PIRLS &amp; TIMSS)</a:t>
            </a:r>
            <a:endParaRPr lang="nl-BE" dirty="0">
              <a:effectLst/>
            </a:endParaRPr>
          </a:p>
          <a:p>
            <a:endParaRPr lang="nl-BE" dirty="0"/>
          </a:p>
        </p:txBody>
      </p:sp>
      <p:pic>
        <p:nvPicPr>
          <p:cNvPr id="4" name="Picture 2" descr="researchED Events for Researchers, Teachers &amp;amp; Policy Makers">
            <a:extLst>
              <a:ext uri="{FF2B5EF4-FFF2-40B4-BE49-F238E27FC236}">
                <a16:creationId xmlns:a16="http://schemas.microsoft.com/office/drawing/2014/main" id="{BA09DDFB-9438-BD49-AD17-EE0F0A8A0D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83288" y="5735637"/>
            <a:ext cx="3608712" cy="1655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12902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43B8A7-12D6-9E4F-ABF0-93CC7A16BA5F}"/>
              </a:ext>
            </a:extLst>
          </p:cNvPr>
          <p:cNvSpPr>
            <a:spLocks noGrp="1"/>
          </p:cNvSpPr>
          <p:nvPr>
            <p:ph type="title"/>
          </p:nvPr>
        </p:nvSpPr>
        <p:spPr/>
        <p:txBody>
          <a:bodyPr/>
          <a:lstStyle/>
          <a:p>
            <a:r>
              <a:rPr lang="nl-BE" dirty="0"/>
              <a:t>Waarom evidence informed werken?</a:t>
            </a:r>
          </a:p>
        </p:txBody>
      </p:sp>
      <p:sp>
        <p:nvSpPr>
          <p:cNvPr id="3" name="Tijdelijke aanduiding voor inhoud 2">
            <a:extLst>
              <a:ext uri="{FF2B5EF4-FFF2-40B4-BE49-F238E27FC236}">
                <a16:creationId xmlns:a16="http://schemas.microsoft.com/office/drawing/2014/main" id="{70608034-BEEE-DC42-956A-88F8EA260889}"/>
              </a:ext>
            </a:extLst>
          </p:cNvPr>
          <p:cNvSpPr>
            <a:spLocks noGrp="1"/>
          </p:cNvSpPr>
          <p:nvPr>
            <p:ph idx="1"/>
          </p:nvPr>
        </p:nvSpPr>
        <p:spPr>
          <a:xfrm>
            <a:off x="838200" y="1825625"/>
            <a:ext cx="6642100" cy="4351338"/>
          </a:xfrm>
        </p:spPr>
        <p:txBody>
          <a:bodyPr/>
          <a:lstStyle/>
          <a:p>
            <a:r>
              <a:rPr lang="nl-BE" dirty="0"/>
              <a:t>Algemene resultaten dalen jaar na jaar (PISA,PIRLS &amp; TIMSS)</a:t>
            </a:r>
            <a:endParaRPr lang="nl-BE" dirty="0">
              <a:effectLst/>
            </a:endParaRPr>
          </a:p>
          <a:p>
            <a:r>
              <a:rPr lang="nl-BE" dirty="0">
                <a:effectLst/>
              </a:rPr>
              <a:t>Kansenongelijkheid tegengaan</a:t>
            </a:r>
          </a:p>
          <a:p>
            <a:endParaRPr lang="nl-BE" dirty="0"/>
          </a:p>
        </p:txBody>
      </p:sp>
      <p:pic>
        <p:nvPicPr>
          <p:cNvPr id="4" name="Picture 2" descr="researchED Events for Researchers, Teachers &amp;amp; Policy Makers">
            <a:extLst>
              <a:ext uri="{FF2B5EF4-FFF2-40B4-BE49-F238E27FC236}">
                <a16:creationId xmlns:a16="http://schemas.microsoft.com/office/drawing/2014/main" id="{BA09DDFB-9438-BD49-AD17-EE0F0A8A0D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83288" y="5735637"/>
            <a:ext cx="3608712" cy="1655762"/>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a:extLst>
              <a:ext uri="{FF2B5EF4-FFF2-40B4-BE49-F238E27FC236}">
                <a16:creationId xmlns:a16="http://schemas.microsoft.com/office/drawing/2014/main" id="{C0F9FDA7-D1AA-5F42-987C-B796E9F5A82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b="3421"/>
          <a:stretch/>
        </p:blipFill>
        <p:spPr>
          <a:xfrm>
            <a:off x="7342094" y="1372310"/>
            <a:ext cx="4699756" cy="4681706"/>
          </a:xfrm>
          <a:prstGeom prst="rect">
            <a:avLst/>
          </a:prstGeom>
        </p:spPr>
      </p:pic>
      <p:sp>
        <p:nvSpPr>
          <p:cNvPr id="6" name="Rechthoek 5">
            <a:extLst>
              <a:ext uri="{FF2B5EF4-FFF2-40B4-BE49-F238E27FC236}">
                <a16:creationId xmlns:a16="http://schemas.microsoft.com/office/drawing/2014/main" id="{25F6AE81-C412-2A4A-BEA1-DD056015AF73}"/>
              </a:ext>
            </a:extLst>
          </p:cNvPr>
          <p:cNvSpPr/>
          <p:nvPr/>
        </p:nvSpPr>
        <p:spPr>
          <a:xfrm>
            <a:off x="8394700" y="1703389"/>
            <a:ext cx="711200" cy="328771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BE"/>
          </a:p>
        </p:txBody>
      </p:sp>
      <p:sp>
        <p:nvSpPr>
          <p:cNvPr id="7" name="Rechthoek 6">
            <a:extLst>
              <a:ext uri="{FF2B5EF4-FFF2-40B4-BE49-F238E27FC236}">
                <a16:creationId xmlns:a16="http://schemas.microsoft.com/office/drawing/2014/main" id="{3FA36D4A-9D9B-9C42-B0B1-7EC5CAA9B9DE}"/>
              </a:ext>
            </a:extLst>
          </p:cNvPr>
          <p:cNvSpPr/>
          <p:nvPr/>
        </p:nvSpPr>
        <p:spPr>
          <a:xfrm>
            <a:off x="10033000" y="1372310"/>
            <a:ext cx="711200" cy="361879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BE"/>
          </a:p>
        </p:txBody>
      </p:sp>
    </p:spTree>
    <p:extLst>
      <p:ext uri="{BB962C8B-B14F-4D97-AF65-F5344CB8AC3E}">
        <p14:creationId xmlns:p14="http://schemas.microsoft.com/office/powerpoint/2010/main" val="15093889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43B8A7-12D6-9E4F-ABF0-93CC7A16BA5F}"/>
              </a:ext>
            </a:extLst>
          </p:cNvPr>
          <p:cNvSpPr>
            <a:spLocks noGrp="1"/>
          </p:cNvSpPr>
          <p:nvPr>
            <p:ph type="title"/>
          </p:nvPr>
        </p:nvSpPr>
        <p:spPr/>
        <p:txBody>
          <a:bodyPr/>
          <a:lstStyle/>
          <a:p>
            <a:r>
              <a:rPr lang="nl-BE" dirty="0"/>
              <a:t>Waarom evidence informed werken?</a:t>
            </a:r>
          </a:p>
        </p:txBody>
      </p:sp>
      <p:sp>
        <p:nvSpPr>
          <p:cNvPr id="3" name="Tijdelijke aanduiding voor inhoud 2">
            <a:extLst>
              <a:ext uri="{FF2B5EF4-FFF2-40B4-BE49-F238E27FC236}">
                <a16:creationId xmlns:a16="http://schemas.microsoft.com/office/drawing/2014/main" id="{70608034-BEEE-DC42-956A-88F8EA260889}"/>
              </a:ext>
            </a:extLst>
          </p:cNvPr>
          <p:cNvSpPr>
            <a:spLocks noGrp="1"/>
          </p:cNvSpPr>
          <p:nvPr>
            <p:ph idx="1"/>
          </p:nvPr>
        </p:nvSpPr>
        <p:spPr>
          <a:xfrm>
            <a:off x="838200" y="1825625"/>
            <a:ext cx="6642100" cy="4351338"/>
          </a:xfrm>
        </p:spPr>
        <p:txBody>
          <a:bodyPr/>
          <a:lstStyle/>
          <a:p>
            <a:r>
              <a:rPr lang="nl-BE" dirty="0"/>
              <a:t>Algemene resultaten dalen jaar na jaar (PISA,PIRLS &amp; TIMSS)</a:t>
            </a:r>
            <a:endParaRPr lang="nl-BE" dirty="0">
              <a:effectLst/>
            </a:endParaRPr>
          </a:p>
          <a:p>
            <a:r>
              <a:rPr lang="nl-BE" dirty="0">
                <a:effectLst/>
              </a:rPr>
              <a:t>Kansenongelijkheid tegengaan</a:t>
            </a:r>
          </a:p>
          <a:p>
            <a:endParaRPr lang="nl-BE" dirty="0"/>
          </a:p>
        </p:txBody>
      </p:sp>
      <p:pic>
        <p:nvPicPr>
          <p:cNvPr id="4" name="Picture 2" descr="researchED Events for Researchers, Teachers &amp;amp; Policy Makers">
            <a:extLst>
              <a:ext uri="{FF2B5EF4-FFF2-40B4-BE49-F238E27FC236}">
                <a16:creationId xmlns:a16="http://schemas.microsoft.com/office/drawing/2014/main" id="{BA09DDFB-9438-BD49-AD17-EE0F0A8A0D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83288" y="5735637"/>
            <a:ext cx="3608712" cy="1655762"/>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a:extLst>
              <a:ext uri="{FF2B5EF4-FFF2-40B4-BE49-F238E27FC236}">
                <a16:creationId xmlns:a16="http://schemas.microsoft.com/office/drawing/2014/main" id="{C0F9FDA7-D1AA-5F42-987C-B796E9F5A82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b="3421"/>
          <a:stretch/>
        </p:blipFill>
        <p:spPr>
          <a:xfrm>
            <a:off x="7342094" y="1372310"/>
            <a:ext cx="4699756" cy="4681706"/>
          </a:xfrm>
          <a:prstGeom prst="rect">
            <a:avLst/>
          </a:prstGeom>
        </p:spPr>
      </p:pic>
    </p:spTree>
    <p:extLst>
      <p:ext uri="{BB962C8B-B14F-4D97-AF65-F5344CB8AC3E}">
        <p14:creationId xmlns:p14="http://schemas.microsoft.com/office/powerpoint/2010/main" val="36152042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FE0DDB-631A-E346-B194-CA83A98C78CB}"/>
              </a:ext>
            </a:extLst>
          </p:cNvPr>
          <p:cNvSpPr>
            <a:spLocks noGrp="1"/>
          </p:cNvSpPr>
          <p:nvPr>
            <p:ph type="title"/>
          </p:nvPr>
        </p:nvSpPr>
        <p:spPr/>
        <p:txBody>
          <a:bodyPr/>
          <a:lstStyle/>
          <a:p>
            <a:r>
              <a:rPr lang="nl-BE" dirty="0"/>
              <a:t>Evidence informed werken</a:t>
            </a:r>
          </a:p>
        </p:txBody>
      </p:sp>
      <p:sp>
        <p:nvSpPr>
          <p:cNvPr id="3" name="Tijdelijke aanduiding voor inhoud 2">
            <a:extLst>
              <a:ext uri="{FF2B5EF4-FFF2-40B4-BE49-F238E27FC236}">
                <a16:creationId xmlns:a16="http://schemas.microsoft.com/office/drawing/2014/main" id="{F1AC2163-64AC-2B45-9D18-3B534DC6B7DA}"/>
              </a:ext>
            </a:extLst>
          </p:cNvPr>
          <p:cNvSpPr>
            <a:spLocks noGrp="1"/>
          </p:cNvSpPr>
          <p:nvPr>
            <p:ph idx="1"/>
          </p:nvPr>
        </p:nvSpPr>
        <p:spPr/>
        <p:txBody>
          <a:bodyPr>
            <a:normAutofit/>
          </a:bodyPr>
          <a:lstStyle/>
          <a:p>
            <a:r>
              <a:rPr lang="nl-BE" dirty="0"/>
              <a:t>Evidence based =&gt; Evidence informed</a:t>
            </a:r>
            <a:br>
              <a:rPr lang="nl-BE" dirty="0"/>
            </a:br>
            <a:r>
              <a:rPr lang="nl-BE" dirty="0"/>
              <a:t>Mix van praktijkkennis met kennis uit onderzoek</a:t>
            </a:r>
            <a:endParaRPr lang="nl-BE" dirty="0">
              <a:effectLst/>
            </a:endParaRPr>
          </a:p>
          <a:p>
            <a:r>
              <a:rPr lang="nl-BE" dirty="0"/>
              <a:t>Je hoeft geen onderzoeker te zijn om wetenschappelijk bewijs toe te passen in je lessen. </a:t>
            </a:r>
          </a:p>
          <a:p>
            <a:r>
              <a:rPr lang="nl-BE" dirty="0"/>
              <a:t>Vertaalslag onderzoek -&gt; praktijk volop aan de gang</a:t>
            </a:r>
          </a:p>
        </p:txBody>
      </p:sp>
      <p:pic>
        <p:nvPicPr>
          <p:cNvPr id="5" name="Picture 2" descr="researchED Events for Researchers, Teachers &amp;amp; Policy Makers">
            <a:extLst>
              <a:ext uri="{FF2B5EF4-FFF2-40B4-BE49-F238E27FC236}">
                <a16:creationId xmlns:a16="http://schemas.microsoft.com/office/drawing/2014/main" id="{A96345E8-8E83-6C42-909B-F8BB4EA99E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83288" y="5735637"/>
            <a:ext cx="3608712" cy="1655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75161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25ACC-2313-3843-823F-64BB29449936}"/>
              </a:ext>
            </a:extLst>
          </p:cNvPr>
          <p:cNvSpPr>
            <a:spLocks noGrp="1"/>
          </p:cNvSpPr>
          <p:nvPr>
            <p:ph type="title"/>
          </p:nvPr>
        </p:nvSpPr>
        <p:spPr/>
        <p:txBody>
          <a:bodyPr/>
          <a:lstStyle/>
          <a:p>
            <a:r>
              <a:rPr lang="nl-BE" dirty="0"/>
              <a:t>Hoe evidence informed werken?</a:t>
            </a:r>
          </a:p>
        </p:txBody>
      </p:sp>
      <p:sp>
        <p:nvSpPr>
          <p:cNvPr id="3" name="Tijdelijke aanduiding voor inhoud 2">
            <a:extLst>
              <a:ext uri="{FF2B5EF4-FFF2-40B4-BE49-F238E27FC236}">
                <a16:creationId xmlns:a16="http://schemas.microsoft.com/office/drawing/2014/main" id="{7BB87099-5575-EB47-9E9E-093E6DA9A714}"/>
              </a:ext>
            </a:extLst>
          </p:cNvPr>
          <p:cNvSpPr>
            <a:spLocks noGrp="1"/>
          </p:cNvSpPr>
          <p:nvPr>
            <p:ph sz="half" idx="1"/>
          </p:nvPr>
        </p:nvSpPr>
        <p:spPr/>
        <p:txBody>
          <a:bodyPr>
            <a:normAutofit fontScale="92500" lnSpcReduction="10000"/>
          </a:bodyPr>
          <a:lstStyle/>
          <a:p>
            <a:r>
              <a:rPr lang="nl-BE" dirty="0"/>
              <a:t>Begin klein. </a:t>
            </a:r>
            <a:br>
              <a:rPr lang="nl-BE" dirty="0"/>
            </a:br>
            <a:r>
              <a:rPr lang="nl-BE" dirty="0"/>
              <a:t>Pas je nieuwe kennis over lesgeven bewust toe in 1 vak. = concreet en haalbaar doel</a:t>
            </a:r>
            <a:endParaRPr lang="nl-BE" dirty="0">
              <a:effectLst/>
            </a:endParaRPr>
          </a:p>
          <a:p>
            <a:r>
              <a:rPr lang="nl-BE" dirty="0"/>
              <a:t>Geef jezelf de tijd om te leren werken op deze manier. Elke verandering gebeurt met vallen en opstaan.</a:t>
            </a:r>
            <a:endParaRPr lang="nl-BE" dirty="0">
              <a:effectLst/>
            </a:endParaRPr>
          </a:p>
          <a:p>
            <a:r>
              <a:rPr lang="nl-BE" dirty="0"/>
              <a:t>Evalueer het effect op je leerlingen (data = kennis)</a:t>
            </a:r>
            <a:br>
              <a:rPr lang="nl-BE" dirty="0"/>
            </a:br>
            <a:r>
              <a:rPr lang="nl-BE" dirty="0"/>
              <a:t>=&gt; Doe iets met de verzamelde data</a:t>
            </a:r>
            <a:endParaRPr lang="nl-BE" dirty="0">
              <a:effectLst/>
            </a:endParaRPr>
          </a:p>
          <a:p>
            <a:endParaRPr lang="nl-BE" dirty="0"/>
          </a:p>
        </p:txBody>
      </p:sp>
      <p:pic>
        <p:nvPicPr>
          <p:cNvPr id="4" name="Picture 2" descr="researchED Events for Researchers, Teachers &amp;amp; Policy Makers">
            <a:extLst>
              <a:ext uri="{FF2B5EF4-FFF2-40B4-BE49-F238E27FC236}">
                <a16:creationId xmlns:a16="http://schemas.microsoft.com/office/drawing/2014/main" id="{E05E291E-F89D-B848-8CDB-0FF0CCE370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83288" y="5735637"/>
            <a:ext cx="3608712" cy="165576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ijdelijke aanduiding voor inhoud 3">
            <a:extLst>
              <a:ext uri="{FF2B5EF4-FFF2-40B4-BE49-F238E27FC236}">
                <a16:creationId xmlns:a16="http://schemas.microsoft.com/office/drawing/2014/main" id="{3E0FE28A-CBE2-6F45-95CA-7A961FCCCDBC}"/>
              </a:ext>
            </a:extLst>
          </p:cNvPr>
          <p:cNvGraphicFramePr>
            <a:graphicFrameLocks/>
          </p:cNvGraphicFramePr>
          <p:nvPr>
            <p:extLst>
              <p:ext uri="{D42A27DB-BD31-4B8C-83A1-F6EECF244321}">
                <p14:modId xmlns:p14="http://schemas.microsoft.com/office/powerpoint/2010/main" val="4023539260"/>
              </p:ext>
            </p:extLst>
          </p:nvPr>
        </p:nvGraphicFramePr>
        <p:xfrm>
          <a:off x="6299200" y="1270000"/>
          <a:ext cx="5689600" cy="50704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525654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F2CBCF-449F-7F4C-90F7-C8F1CAD3B9E1}"/>
              </a:ext>
            </a:extLst>
          </p:cNvPr>
          <p:cNvSpPr>
            <a:spLocks noGrp="1"/>
          </p:cNvSpPr>
          <p:nvPr>
            <p:ph type="ctrTitle"/>
          </p:nvPr>
        </p:nvSpPr>
        <p:spPr/>
        <p:txBody>
          <a:bodyPr/>
          <a:lstStyle/>
          <a:p>
            <a:r>
              <a:rPr lang="nl-BE" dirty="0"/>
              <a:t>De praktijk</a:t>
            </a:r>
          </a:p>
        </p:txBody>
      </p:sp>
      <p:sp>
        <p:nvSpPr>
          <p:cNvPr id="3" name="Ondertitel 2">
            <a:extLst>
              <a:ext uri="{FF2B5EF4-FFF2-40B4-BE49-F238E27FC236}">
                <a16:creationId xmlns:a16="http://schemas.microsoft.com/office/drawing/2014/main" id="{EF79F3ED-63A2-694B-A968-F80A6F346649}"/>
              </a:ext>
            </a:extLst>
          </p:cNvPr>
          <p:cNvSpPr>
            <a:spLocks noGrp="1"/>
          </p:cNvSpPr>
          <p:nvPr>
            <p:ph type="subTitle" idx="1"/>
          </p:nvPr>
        </p:nvSpPr>
        <p:spPr/>
        <p:txBody>
          <a:bodyPr/>
          <a:lstStyle/>
          <a:p>
            <a:r>
              <a:rPr lang="nl-BE" dirty="0"/>
              <a:t>Tips om maandag al mee aan de slag te gaan</a:t>
            </a:r>
          </a:p>
        </p:txBody>
      </p:sp>
      <p:pic>
        <p:nvPicPr>
          <p:cNvPr id="4" name="Picture 2" descr="researchED Events for Researchers, Teachers &amp;amp; Policy Makers">
            <a:extLst>
              <a:ext uri="{FF2B5EF4-FFF2-40B4-BE49-F238E27FC236}">
                <a16:creationId xmlns:a16="http://schemas.microsoft.com/office/drawing/2014/main" id="{14736ACC-B03D-6A44-B0DC-9AC49F09F0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83288" y="5735637"/>
            <a:ext cx="3608712" cy="1655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65118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31EF88-9096-D646-AB28-5C99F4B17F20}"/>
              </a:ext>
            </a:extLst>
          </p:cNvPr>
          <p:cNvSpPr>
            <a:spLocks noGrp="1"/>
          </p:cNvSpPr>
          <p:nvPr>
            <p:ph type="title"/>
          </p:nvPr>
        </p:nvSpPr>
        <p:spPr/>
        <p:txBody>
          <a:bodyPr/>
          <a:lstStyle/>
          <a:p>
            <a:r>
              <a:rPr lang="nl-BE" dirty="0"/>
              <a:t>Basisprincipes</a:t>
            </a:r>
          </a:p>
        </p:txBody>
      </p:sp>
      <p:sp>
        <p:nvSpPr>
          <p:cNvPr id="3" name="Tijdelijke aanduiding voor inhoud 2">
            <a:extLst>
              <a:ext uri="{FF2B5EF4-FFF2-40B4-BE49-F238E27FC236}">
                <a16:creationId xmlns:a16="http://schemas.microsoft.com/office/drawing/2014/main" id="{11DE98E7-794C-4F49-B1D0-C62FD6730FDA}"/>
              </a:ext>
            </a:extLst>
          </p:cNvPr>
          <p:cNvSpPr>
            <a:spLocks noGrp="1"/>
          </p:cNvSpPr>
          <p:nvPr>
            <p:ph idx="1"/>
          </p:nvPr>
        </p:nvSpPr>
        <p:spPr>
          <a:xfrm>
            <a:off x="838200" y="1825625"/>
            <a:ext cx="5943600" cy="4351338"/>
          </a:xfrm>
        </p:spPr>
        <p:txBody>
          <a:bodyPr/>
          <a:lstStyle/>
          <a:p>
            <a:r>
              <a:rPr lang="nl-BE" dirty="0"/>
              <a:t>Zorg voor voldoende basiskennis</a:t>
            </a:r>
          </a:p>
          <a:p>
            <a:r>
              <a:rPr lang="nl-BE" dirty="0"/>
              <a:t>Overbelast het werkgeheugen van je leerlingen niet</a:t>
            </a:r>
          </a:p>
          <a:p>
            <a:r>
              <a:rPr lang="nl-BE" dirty="0"/>
              <a:t>Leren ≠ presteren</a:t>
            </a:r>
          </a:p>
        </p:txBody>
      </p:sp>
      <p:sp>
        <p:nvSpPr>
          <p:cNvPr id="6" name="Titel 1">
            <a:extLst>
              <a:ext uri="{FF2B5EF4-FFF2-40B4-BE49-F238E27FC236}">
                <a16:creationId xmlns:a16="http://schemas.microsoft.com/office/drawing/2014/main" id="{45BEEB55-6300-0642-92B6-57754044FDB7}"/>
              </a:ext>
            </a:extLst>
          </p:cNvPr>
          <p:cNvSpPr txBox="1">
            <a:spLocks/>
          </p:cNvSpPr>
          <p:nvPr/>
        </p:nvSpPr>
        <p:spPr>
          <a:xfrm>
            <a:off x="838200" y="4279900"/>
            <a:ext cx="10515600" cy="1935163"/>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BE" sz="3600" dirty="0"/>
              <a:t>“Als ik alle onderwijspsychologie zou moeten terugbrengen tot slechts 1 principe, zou ik dit zeggen: de belangrijkste factor die het leren beïnvloedt is wat de leerling al weet.”</a:t>
            </a:r>
          </a:p>
          <a:p>
            <a:r>
              <a:rPr lang="nl-BE" sz="2200" dirty="0">
                <a:solidFill>
                  <a:schemeClr val="bg1">
                    <a:lumMod val="65000"/>
                  </a:schemeClr>
                </a:solidFill>
              </a:rPr>
              <a:t>David Ausubel (1968)</a:t>
            </a:r>
          </a:p>
        </p:txBody>
      </p:sp>
      <p:pic>
        <p:nvPicPr>
          <p:cNvPr id="8" name="Picture 2" descr="researchED Events for Researchers, Teachers &amp;amp; Policy Makers">
            <a:extLst>
              <a:ext uri="{FF2B5EF4-FFF2-40B4-BE49-F238E27FC236}">
                <a16:creationId xmlns:a16="http://schemas.microsoft.com/office/drawing/2014/main" id="{9522C44E-298C-3943-9079-E02B338835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83288" y="5735637"/>
            <a:ext cx="3608712" cy="1655762"/>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De vergeetcurve van Hermann Ebbinghaus - Vernieuwenderwijs">
            <a:extLst>
              <a:ext uri="{FF2B5EF4-FFF2-40B4-BE49-F238E27FC236}">
                <a16:creationId xmlns:a16="http://schemas.microsoft.com/office/drawing/2014/main" id="{EB1532FC-FA56-3048-AE90-A30A8F9B44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881063"/>
            <a:ext cx="5080000" cy="434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5227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xit" presetSubtype="10" fill="hold" grpId="1" nodeType="clickEffect">
                                  <p:stCondLst>
                                    <p:cond delay="0"/>
                                  </p:stCondLst>
                                  <p:childTnLst>
                                    <p:animEffect transition="out" filter="blinds(horizontal)">
                                      <p:cBhvr>
                                        <p:cTn id="10" dur="10"/>
                                        <p:tgtEl>
                                          <p:spTgt spid="6"/>
                                        </p:tgtEl>
                                      </p:cBhvr>
                                    </p:animEffect>
                                    <p:set>
                                      <p:cBhvr>
                                        <p:cTn id="11" dur="1" fill="hold">
                                          <p:stCondLst>
                                            <p:cond delay="9"/>
                                          </p:stCondLst>
                                        </p:cTn>
                                        <p:tgtEl>
                                          <p:spTgt spid="6"/>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61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99C144-A36A-E14D-8A3F-58CA8A556D1B}"/>
              </a:ext>
            </a:extLst>
          </p:cNvPr>
          <p:cNvSpPr>
            <a:spLocks noGrp="1"/>
          </p:cNvSpPr>
          <p:nvPr>
            <p:ph type="title"/>
          </p:nvPr>
        </p:nvSpPr>
        <p:spPr/>
        <p:txBody>
          <a:bodyPr/>
          <a:lstStyle/>
          <a:p>
            <a:r>
              <a:rPr lang="nl-BE" dirty="0"/>
              <a:t>Basisbehoeften (klasmanagement)</a:t>
            </a:r>
          </a:p>
        </p:txBody>
      </p:sp>
      <p:sp>
        <p:nvSpPr>
          <p:cNvPr id="3" name="Tijdelijke aanduiding voor inhoud 2">
            <a:extLst>
              <a:ext uri="{FF2B5EF4-FFF2-40B4-BE49-F238E27FC236}">
                <a16:creationId xmlns:a16="http://schemas.microsoft.com/office/drawing/2014/main" id="{468BB495-6BAB-DC4C-8DA7-ABD4F25130B2}"/>
              </a:ext>
            </a:extLst>
          </p:cNvPr>
          <p:cNvSpPr>
            <a:spLocks noGrp="1"/>
          </p:cNvSpPr>
          <p:nvPr>
            <p:ph sz="half" idx="1"/>
          </p:nvPr>
        </p:nvSpPr>
        <p:spPr>
          <a:xfrm>
            <a:off x="838200" y="1825625"/>
            <a:ext cx="10515600" cy="4351338"/>
          </a:xfrm>
        </p:spPr>
        <p:txBody>
          <a:bodyPr/>
          <a:lstStyle/>
          <a:p>
            <a:r>
              <a:rPr lang="nl-BE" dirty="0"/>
              <a:t>Structuur</a:t>
            </a:r>
          </a:p>
          <a:p>
            <a:pPr lvl="1"/>
            <a:r>
              <a:rPr lang="nl-BE" dirty="0"/>
              <a:t>Visueel dagverloop + overlopen doelen</a:t>
            </a:r>
          </a:p>
          <a:p>
            <a:pPr lvl="1"/>
            <a:r>
              <a:rPr lang="nl-BE" dirty="0"/>
              <a:t>Banken in rijtjes</a:t>
            </a:r>
          </a:p>
          <a:p>
            <a:pPr lvl="1"/>
            <a:r>
              <a:rPr lang="nl-BE" dirty="0"/>
              <a:t>Vaste plaatsen</a:t>
            </a:r>
          </a:p>
          <a:p>
            <a:r>
              <a:rPr lang="nl-BE" dirty="0"/>
              <a:t>Regels</a:t>
            </a:r>
          </a:p>
          <a:p>
            <a:pPr lvl="1"/>
            <a:r>
              <a:rPr lang="nl-BE" dirty="0"/>
              <a:t>Duidelijk, consequent en zichtbaar</a:t>
            </a:r>
          </a:p>
          <a:p>
            <a:r>
              <a:rPr lang="nl-BE" dirty="0"/>
              <a:t>=&gt; Rust</a:t>
            </a:r>
          </a:p>
        </p:txBody>
      </p:sp>
      <p:pic>
        <p:nvPicPr>
          <p:cNvPr id="4" name="Picture 2" descr="researchED Events for Researchers, Teachers &amp;amp; Policy Makers">
            <a:extLst>
              <a:ext uri="{FF2B5EF4-FFF2-40B4-BE49-F238E27FC236}">
                <a16:creationId xmlns:a16="http://schemas.microsoft.com/office/drawing/2014/main" id="{517BFEBB-432C-A04D-976A-98EA69754A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83288" y="5735637"/>
            <a:ext cx="3608712" cy="1655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29845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99C144-A36A-E14D-8A3F-58CA8A556D1B}"/>
              </a:ext>
            </a:extLst>
          </p:cNvPr>
          <p:cNvSpPr>
            <a:spLocks noGrp="1"/>
          </p:cNvSpPr>
          <p:nvPr>
            <p:ph type="title"/>
          </p:nvPr>
        </p:nvSpPr>
        <p:spPr/>
        <p:txBody>
          <a:bodyPr/>
          <a:lstStyle/>
          <a:p>
            <a:r>
              <a:rPr lang="nl-BE" dirty="0"/>
              <a:t>Voor de les begint…</a:t>
            </a:r>
          </a:p>
        </p:txBody>
      </p:sp>
      <p:sp>
        <p:nvSpPr>
          <p:cNvPr id="3" name="Tijdelijke aanduiding voor inhoud 2">
            <a:extLst>
              <a:ext uri="{FF2B5EF4-FFF2-40B4-BE49-F238E27FC236}">
                <a16:creationId xmlns:a16="http://schemas.microsoft.com/office/drawing/2014/main" id="{468BB495-6BAB-DC4C-8DA7-ABD4F25130B2}"/>
              </a:ext>
            </a:extLst>
          </p:cNvPr>
          <p:cNvSpPr>
            <a:spLocks noGrp="1"/>
          </p:cNvSpPr>
          <p:nvPr>
            <p:ph sz="half" idx="1"/>
          </p:nvPr>
        </p:nvSpPr>
        <p:spPr>
          <a:xfrm>
            <a:off x="838200" y="1825625"/>
            <a:ext cx="10515600" cy="4351338"/>
          </a:xfrm>
        </p:spPr>
        <p:txBody>
          <a:bodyPr/>
          <a:lstStyle/>
          <a:p>
            <a:r>
              <a:rPr lang="nl-BE" dirty="0"/>
              <a:t>Denk na over je lessen!</a:t>
            </a:r>
          </a:p>
          <a:p>
            <a:pPr lvl="1"/>
            <a:r>
              <a:rPr lang="nl-BE" dirty="0"/>
              <a:t>Volgorde van de lessen</a:t>
            </a:r>
          </a:p>
          <a:p>
            <a:pPr lvl="1"/>
            <a:r>
              <a:rPr lang="nl-BE" dirty="0"/>
              <a:t>Verschillende lesfases</a:t>
            </a:r>
          </a:p>
          <a:p>
            <a:pPr lvl="1"/>
            <a:r>
              <a:rPr lang="nl-BE" dirty="0"/>
              <a:t>Oefeningen</a:t>
            </a:r>
          </a:p>
          <a:p>
            <a:pPr lvl="1"/>
            <a:endParaRPr lang="nl-BE" dirty="0"/>
          </a:p>
        </p:txBody>
      </p:sp>
      <p:pic>
        <p:nvPicPr>
          <p:cNvPr id="4" name="Picture 2" descr="researchED Events for Researchers, Teachers &amp;amp; Policy Makers">
            <a:extLst>
              <a:ext uri="{FF2B5EF4-FFF2-40B4-BE49-F238E27FC236}">
                <a16:creationId xmlns:a16="http://schemas.microsoft.com/office/drawing/2014/main" id="{517BFEBB-432C-A04D-976A-98EA69754A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83288" y="5735637"/>
            <a:ext cx="3608712" cy="1655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17921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DA5FF6-D138-A844-B49A-8259A6E1FE05}"/>
              </a:ext>
            </a:extLst>
          </p:cNvPr>
          <p:cNvSpPr>
            <a:spLocks noGrp="1"/>
          </p:cNvSpPr>
          <p:nvPr>
            <p:ph type="title"/>
          </p:nvPr>
        </p:nvSpPr>
        <p:spPr/>
        <p:txBody>
          <a:bodyPr/>
          <a:lstStyle/>
          <a:p>
            <a:r>
              <a:rPr lang="nl-BE" dirty="0"/>
              <a:t>Evidence informed lesgeven</a:t>
            </a:r>
          </a:p>
        </p:txBody>
      </p:sp>
      <p:sp>
        <p:nvSpPr>
          <p:cNvPr id="3" name="Tijdelijke aanduiding voor inhoud 2">
            <a:extLst>
              <a:ext uri="{FF2B5EF4-FFF2-40B4-BE49-F238E27FC236}">
                <a16:creationId xmlns:a16="http://schemas.microsoft.com/office/drawing/2014/main" id="{E9DC6D8B-4241-AF43-960C-9F39A628334C}"/>
              </a:ext>
            </a:extLst>
          </p:cNvPr>
          <p:cNvSpPr>
            <a:spLocks noGrp="1"/>
          </p:cNvSpPr>
          <p:nvPr>
            <p:ph idx="1"/>
          </p:nvPr>
        </p:nvSpPr>
        <p:spPr>
          <a:xfrm>
            <a:off x="838200" y="1825625"/>
            <a:ext cx="5257800" cy="4351338"/>
          </a:xfrm>
        </p:spPr>
        <p:txBody>
          <a:bodyPr/>
          <a:lstStyle/>
          <a:p>
            <a:r>
              <a:rPr lang="nl-BE" dirty="0"/>
              <a:t>Actief lesgeven</a:t>
            </a:r>
          </a:p>
          <a:p>
            <a:pPr lvl="1"/>
            <a:r>
              <a:rPr lang="nl-BE" dirty="0"/>
              <a:t>Laat ze nadenken!</a:t>
            </a:r>
          </a:p>
          <a:p>
            <a:pPr lvl="1"/>
            <a:r>
              <a:rPr lang="nl-BE" dirty="0"/>
              <a:t>Wisbordjes</a:t>
            </a:r>
          </a:p>
          <a:p>
            <a:pPr lvl="1"/>
            <a:r>
              <a:rPr lang="nl-BE" dirty="0"/>
              <a:t>Kahoot, Socrative, Plickers…</a:t>
            </a:r>
          </a:p>
          <a:p>
            <a:pPr lvl="1"/>
            <a:r>
              <a:rPr lang="nl-BE" dirty="0"/>
              <a:t>Geen vingers omhoog</a:t>
            </a:r>
          </a:p>
          <a:p>
            <a:pPr lvl="1"/>
            <a:endParaRPr lang="nl-BE" dirty="0"/>
          </a:p>
        </p:txBody>
      </p:sp>
      <p:pic>
        <p:nvPicPr>
          <p:cNvPr id="5" name="Afbeelding 4">
            <a:extLst>
              <a:ext uri="{FF2B5EF4-FFF2-40B4-BE49-F238E27FC236}">
                <a16:creationId xmlns:a16="http://schemas.microsoft.com/office/drawing/2014/main" id="{CD2AA95B-420F-4C4C-8B7C-84F2684F68C6}"/>
              </a:ext>
            </a:extLst>
          </p:cNvPr>
          <p:cNvPicPr>
            <a:picLocks noChangeAspect="1"/>
          </p:cNvPicPr>
          <p:nvPr/>
        </p:nvPicPr>
        <p:blipFill>
          <a:blip r:embed="rId3"/>
          <a:stretch>
            <a:fillRect/>
          </a:stretch>
        </p:blipFill>
        <p:spPr>
          <a:xfrm>
            <a:off x="5616615" y="1802606"/>
            <a:ext cx="5737185" cy="3821112"/>
          </a:xfrm>
          <a:prstGeom prst="rect">
            <a:avLst/>
          </a:prstGeom>
        </p:spPr>
      </p:pic>
      <p:pic>
        <p:nvPicPr>
          <p:cNvPr id="6" name="Picture 2" descr="researchED Events for Researchers, Teachers &amp;amp; Policy Makers">
            <a:extLst>
              <a:ext uri="{FF2B5EF4-FFF2-40B4-BE49-F238E27FC236}">
                <a16:creationId xmlns:a16="http://schemas.microsoft.com/office/drawing/2014/main" id="{6FDA4F7D-0CC5-F943-9B8F-01D424A935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83288" y="5735637"/>
            <a:ext cx="3608712" cy="1655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02269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C7E940-5373-0E42-9F58-EECBF218A0B9}"/>
              </a:ext>
            </a:extLst>
          </p:cNvPr>
          <p:cNvSpPr>
            <a:spLocks noGrp="1"/>
          </p:cNvSpPr>
          <p:nvPr>
            <p:ph type="title"/>
          </p:nvPr>
        </p:nvSpPr>
        <p:spPr/>
        <p:txBody>
          <a:bodyPr/>
          <a:lstStyle/>
          <a:p>
            <a:r>
              <a:rPr lang="nl-BE" dirty="0">
                <a:latin typeface=""/>
              </a:rPr>
              <a:t>Wie ben ik?</a:t>
            </a:r>
          </a:p>
        </p:txBody>
      </p:sp>
      <p:sp>
        <p:nvSpPr>
          <p:cNvPr id="3" name="Tijdelijke aanduiding voor inhoud 2">
            <a:extLst>
              <a:ext uri="{FF2B5EF4-FFF2-40B4-BE49-F238E27FC236}">
                <a16:creationId xmlns:a16="http://schemas.microsoft.com/office/drawing/2014/main" id="{B2D7FD41-38CC-074D-B229-8BCF75570ED5}"/>
              </a:ext>
            </a:extLst>
          </p:cNvPr>
          <p:cNvSpPr>
            <a:spLocks noGrp="1"/>
          </p:cNvSpPr>
          <p:nvPr>
            <p:ph idx="1"/>
          </p:nvPr>
        </p:nvSpPr>
        <p:spPr/>
        <p:txBody>
          <a:bodyPr>
            <a:normAutofit/>
          </a:bodyPr>
          <a:lstStyle/>
          <a:p>
            <a:r>
              <a:rPr lang="nl-BE" sz="2700" dirty="0">
                <a:latin typeface=""/>
              </a:rPr>
              <a:t>Tim Vervaet</a:t>
            </a:r>
          </a:p>
          <a:p>
            <a:r>
              <a:rPr lang="nl-BE" sz="2700" dirty="0">
                <a:latin typeface=""/>
              </a:rPr>
              <a:t>6 jaar leerkracht</a:t>
            </a:r>
          </a:p>
          <a:p>
            <a:r>
              <a:rPr lang="nl-BE" sz="2700" dirty="0">
                <a:latin typeface=""/>
              </a:rPr>
              <a:t>Don Boscoschool Sint-Niklaas</a:t>
            </a:r>
          </a:p>
          <a:p>
            <a:r>
              <a:rPr lang="nl-BE" sz="2700" dirty="0">
                <a:latin typeface=""/>
              </a:rPr>
              <a:t>Zesde leerjaar</a:t>
            </a:r>
          </a:p>
          <a:p>
            <a:r>
              <a:rPr lang="nl-BE" sz="2700" dirty="0">
                <a:latin typeface=""/>
              </a:rPr>
              <a:t>Diploma Bedrijfsmanagement</a:t>
            </a:r>
          </a:p>
          <a:p>
            <a:r>
              <a:rPr lang="nl-BE" sz="2700" dirty="0">
                <a:latin typeface=""/>
              </a:rPr>
              <a:t>Communicatiewetenschappen</a:t>
            </a:r>
          </a:p>
          <a:p>
            <a:r>
              <a:rPr lang="nl-BE" sz="2700" dirty="0">
                <a:latin typeface=""/>
              </a:rPr>
              <a:t>Diploma Leerkracht Lager Onderwijs</a:t>
            </a:r>
          </a:p>
        </p:txBody>
      </p:sp>
      <p:pic>
        <p:nvPicPr>
          <p:cNvPr id="2050" name="Picture 2">
            <a:extLst>
              <a:ext uri="{FF2B5EF4-FFF2-40B4-BE49-F238E27FC236}">
                <a16:creationId xmlns:a16="http://schemas.microsoft.com/office/drawing/2014/main" id="{56793349-96A9-6C42-AFC2-8A3C97FD997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834"/>
          <a:stretch/>
        </p:blipFill>
        <p:spPr bwMode="auto">
          <a:xfrm>
            <a:off x="7343775" y="1499347"/>
            <a:ext cx="4588247" cy="385930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researchED Events for Researchers, Teachers &amp;amp; Policy Makers">
            <a:extLst>
              <a:ext uri="{FF2B5EF4-FFF2-40B4-BE49-F238E27FC236}">
                <a16:creationId xmlns:a16="http://schemas.microsoft.com/office/drawing/2014/main" id="{39F7FB82-A5EA-6A49-B6A0-50E9C9B979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83288" y="5735637"/>
            <a:ext cx="3608712" cy="1655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08426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DA5FF6-D138-A844-B49A-8259A6E1FE05}"/>
              </a:ext>
            </a:extLst>
          </p:cNvPr>
          <p:cNvSpPr>
            <a:spLocks noGrp="1"/>
          </p:cNvSpPr>
          <p:nvPr>
            <p:ph type="title"/>
          </p:nvPr>
        </p:nvSpPr>
        <p:spPr/>
        <p:txBody>
          <a:bodyPr/>
          <a:lstStyle/>
          <a:p>
            <a:r>
              <a:rPr lang="nl-BE" dirty="0"/>
              <a:t>Evidence informed toepassingen</a:t>
            </a:r>
          </a:p>
        </p:txBody>
      </p:sp>
      <p:sp>
        <p:nvSpPr>
          <p:cNvPr id="3" name="Tijdelijke aanduiding voor inhoud 2">
            <a:extLst>
              <a:ext uri="{FF2B5EF4-FFF2-40B4-BE49-F238E27FC236}">
                <a16:creationId xmlns:a16="http://schemas.microsoft.com/office/drawing/2014/main" id="{E9DC6D8B-4241-AF43-960C-9F39A628334C}"/>
              </a:ext>
            </a:extLst>
          </p:cNvPr>
          <p:cNvSpPr>
            <a:spLocks noGrp="1"/>
          </p:cNvSpPr>
          <p:nvPr>
            <p:ph idx="1"/>
          </p:nvPr>
        </p:nvSpPr>
        <p:spPr>
          <a:xfrm>
            <a:off x="838200" y="1825625"/>
            <a:ext cx="10515600" cy="4351338"/>
          </a:xfrm>
        </p:spPr>
        <p:txBody>
          <a:bodyPr/>
          <a:lstStyle/>
          <a:p>
            <a:r>
              <a:rPr lang="nl-BE" dirty="0"/>
              <a:t>Duidelijke en uitdagende instructie</a:t>
            </a:r>
          </a:p>
          <a:p>
            <a:pPr lvl="1"/>
            <a:r>
              <a:rPr lang="nl-BE" dirty="0"/>
              <a:t>Taalgebruik</a:t>
            </a:r>
          </a:p>
          <a:p>
            <a:pPr lvl="1"/>
            <a:r>
              <a:rPr lang="nl-BE" dirty="0"/>
              <a:t>Beperk het aantal nieuwe begrippen</a:t>
            </a:r>
          </a:p>
          <a:p>
            <a:pPr lvl="1"/>
            <a:r>
              <a:rPr lang="nl-BE" dirty="0"/>
              <a:t>Simpele opdrachten</a:t>
            </a:r>
          </a:p>
          <a:p>
            <a:pPr lvl="1"/>
            <a:r>
              <a:rPr lang="nl-BE" dirty="0"/>
              <a:t>Gebruik voorbeelden</a:t>
            </a:r>
          </a:p>
          <a:p>
            <a:pPr lvl="1"/>
            <a:r>
              <a:rPr lang="nl-BE" dirty="0"/>
              <a:t>Wees een model</a:t>
            </a:r>
          </a:p>
        </p:txBody>
      </p:sp>
      <p:pic>
        <p:nvPicPr>
          <p:cNvPr id="6" name="Picture 2" descr="researchED Events for Researchers, Teachers &amp;amp; Policy Makers">
            <a:extLst>
              <a:ext uri="{FF2B5EF4-FFF2-40B4-BE49-F238E27FC236}">
                <a16:creationId xmlns:a16="http://schemas.microsoft.com/office/drawing/2014/main" id="{6FDA4F7D-0CC5-F943-9B8F-01D424A935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83288" y="5735637"/>
            <a:ext cx="3608712" cy="1655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6975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DA5FF6-D138-A844-B49A-8259A6E1FE05}"/>
              </a:ext>
            </a:extLst>
          </p:cNvPr>
          <p:cNvSpPr>
            <a:spLocks noGrp="1"/>
          </p:cNvSpPr>
          <p:nvPr>
            <p:ph type="title"/>
          </p:nvPr>
        </p:nvSpPr>
        <p:spPr/>
        <p:txBody>
          <a:bodyPr/>
          <a:lstStyle/>
          <a:p>
            <a:r>
              <a:rPr lang="nl-BE" dirty="0"/>
              <a:t>Evidence informed toepassingen</a:t>
            </a:r>
          </a:p>
        </p:txBody>
      </p:sp>
      <p:sp>
        <p:nvSpPr>
          <p:cNvPr id="3" name="Tijdelijke aanduiding voor inhoud 2">
            <a:extLst>
              <a:ext uri="{FF2B5EF4-FFF2-40B4-BE49-F238E27FC236}">
                <a16:creationId xmlns:a16="http://schemas.microsoft.com/office/drawing/2014/main" id="{E9DC6D8B-4241-AF43-960C-9F39A628334C}"/>
              </a:ext>
            </a:extLst>
          </p:cNvPr>
          <p:cNvSpPr>
            <a:spLocks noGrp="1"/>
          </p:cNvSpPr>
          <p:nvPr>
            <p:ph idx="1"/>
          </p:nvPr>
        </p:nvSpPr>
        <p:spPr>
          <a:xfrm>
            <a:off x="838200" y="1825625"/>
            <a:ext cx="10515600" cy="4351338"/>
          </a:xfrm>
        </p:spPr>
        <p:txBody>
          <a:bodyPr/>
          <a:lstStyle/>
          <a:p>
            <a:r>
              <a:rPr lang="nl-BE" dirty="0"/>
              <a:t>Rustige klas</a:t>
            </a:r>
          </a:p>
          <a:p>
            <a:pPr lvl="1"/>
            <a:r>
              <a:rPr lang="nl-BE" dirty="0"/>
              <a:t>Hang je muren niet bomvol</a:t>
            </a:r>
          </a:p>
          <a:p>
            <a:pPr lvl="1"/>
            <a:r>
              <a:rPr lang="nl-BE" dirty="0"/>
              <a:t>Kwartierlezen</a:t>
            </a:r>
          </a:p>
        </p:txBody>
      </p:sp>
      <p:pic>
        <p:nvPicPr>
          <p:cNvPr id="6" name="Picture 2" descr="researchED Events for Researchers, Teachers &amp;amp; Policy Makers">
            <a:extLst>
              <a:ext uri="{FF2B5EF4-FFF2-40B4-BE49-F238E27FC236}">
                <a16:creationId xmlns:a16="http://schemas.microsoft.com/office/drawing/2014/main" id="{6FDA4F7D-0CC5-F943-9B8F-01D424A935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83288" y="5735637"/>
            <a:ext cx="3608712" cy="1655762"/>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Luxury Classroom with Math Formulas Stock Illustration - Illustration of  chalkboard, algebra: 151892155">
            <a:extLst>
              <a:ext uri="{FF2B5EF4-FFF2-40B4-BE49-F238E27FC236}">
                <a16:creationId xmlns:a16="http://schemas.microsoft.com/office/drawing/2014/main" id="{D6FACC3E-4C97-344D-A850-8DF53DD81F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8000" y="1825625"/>
            <a:ext cx="5765800" cy="35243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63665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DA5FF6-D138-A844-B49A-8259A6E1FE05}"/>
              </a:ext>
            </a:extLst>
          </p:cNvPr>
          <p:cNvSpPr>
            <a:spLocks noGrp="1"/>
          </p:cNvSpPr>
          <p:nvPr>
            <p:ph type="title"/>
          </p:nvPr>
        </p:nvSpPr>
        <p:spPr/>
        <p:txBody>
          <a:bodyPr/>
          <a:lstStyle/>
          <a:p>
            <a:r>
              <a:rPr lang="nl-BE" dirty="0"/>
              <a:t>Evidence informed toepassingen</a:t>
            </a:r>
          </a:p>
        </p:txBody>
      </p:sp>
      <p:sp>
        <p:nvSpPr>
          <p:cNvPr id="3" name="Tijdelijke aanduiding voor inhoud 2">
            <a:extLst>
              <a:ext uri="{FF2B5EF4-FFF2-40B4-BE49-F238E27FC236}">
                <a16:creationId xmlns:a16="http://schemas.microsoft.com/office/drawing/2014/main" id="{E9DC6D8B-4241-AF43-960C-9F39A628334C}"/>
              </a:ext>
            </a:extLst>
          </p:cNvPr>
          <p:cNvSpPr>
            <a:spLocks noGrp="1"/>
          </p:cNvSpPr>
          <p:nvPr>
            <p:ph idx="1"/>
          </p:nvPr>
        </p:nvSpPr>
        <p:spPr>
          <a:xfrm>
            <a:off x="838200" y="1825625"/>
            <a:ext cx="10515600" cy="4351338"/>
          </a:xfrm>
        </p:spPr>
        <p:txBody>
          <a:bodyPr/>
          <a:lstStyle/>
          <a:p>
            <a:r>
              <a:rPr lang="nl-BE" dirty="0"/>
              <a:t>Testing-effect</a:t>
            </a:r>
          </a:p>
          <a:p>
            <a:pPr lvl="1"/>
            <a:r>
              <a:rPr lang="nl-BE" dirty="0"/>
              <a:t>Dagelijks Frans dictee</a:t>
            </a:r>
          </a:p>
          <a:p>
            <a:pPr lvl="1"/>
            <a:r>
              <a:rPr lang="nl-BE" dirty="0"/>
              <a:t>Starttest</a:t>
            </a:r>
          </a:p>
          <a:p>
            <a:pPr lvl="1"/>
            <a:r>
              <a:rPr lang="nl-BE" dirty="0"/>
              <a:t>Exit-ticket</a:t>
            </a:r>
          </a:p>
        </p:txBody>
      </p:sp>
      <p:pic>
        <p:nvPicPr>
          <p:cNvPr id="6" name="Picture 2" descr="researchED Events for Researchers, Teachers &amp;amp; Policy Makers">
            <a:extLst>
              <a:ext uri="{FF2B5EF4-FFF2-40B4-BE49-F238E27FC236}">
                <a16:creationId xmlns:a16="http://schemas.microsoft.com/office/drawing/2014/main" id="{6FDA4F7D-0CC5-F943-9B8F-01D424A935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83288" y="5735637"/>
            <a:ext cx="3608712" cy="1655762"/>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a:extLst>
              <a:ext uri="{FF2B5EF4-FFF2-40B4-BE49-F238E27FC236}">
                <a16:creationId xmlns:a16="http://schemas.microsoft.com/office/drawing/2014/main" id="{A08A6BCB-703A-9845-95F7-FC1A463D7E77}"/>
              </a:ext>
            </a:extLst>
          </p:cNvPr>
          <p:cNvPicPr>
            <a:picLocks noChangeAspect="1"/>
          </p:cNvPicPr>
          <p:nvPr/>
        </p:nvPicPr>
        <p:blipFill>
          <a:blip r:embed="rId4"/>
          <a:stretch>
            <a:fillRect/>
          </a:stretch>
        </p:blipFill>
        <p:spPr>
          <a:xfrm>
            <a:off x="8263055" y="1019572"/>
            <a:ext cx="3433645" cy="4818856"/>
          </a:xfrm>
          <a:prstGeom prst="rect">
            <a:avLst/>
          </a:prstGeom>
        </p:spPr>
      </p:pic>
      <p:sp>
        <p:nvSpPr>
          <p:cNvPr id="7" name="Rechthoek 6">
            <a:extLst>
              <a:ext uri="{FF2B5EF4-FFF2-40B4-BE49-F238E27FC236}">
                <a16:creationId xmlns:a16="http://schemas.microsoft.com/office/drawing/2014/main" id="{C71BA672-1395-C54A-B4DA-C53F9D78A9F4}"/>
              </a:ext>
            </a:extLst>
          </p:cNvPr>
          <p:cNvSpPr/>
          <p:nvPr/>
        </p:nvSpPr>
        <p:spPr>
          <a:xfrm>
            <a:off x="11163300" y="1027906"/>
            <a:ext cx="444500" cy="34329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BE"/>
          </a:p>
        </p:txBody>
      </p:sp>
    </p:spTree>
    <p:extLst>
      <p:ext uri="{BB962C8B-B14F-4D97-AF65-F5344CB8AC3E}">
        <p14:creationId xmlns:p14="http://schemas.microsoft.com/office/powerpoint/2010/main" val="22522036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DA5FF6-D138-A844-B49A-8259A6E1FE05}"/>
              </a:ext>
            </a:extLst>
          </p:cNvPr>
          <p:cNvSpPr>
            <a:spLocks noGrp="1"/>
          </p:cNvSpPr>
          <p:nvPr>
            <p:ph type="title"/>
          </p:nvPr>
        </p:nvSpPr>
        <p:spPr/>
        <p:txBody>
          <a:bodyPr/>
          <a:lstStyle/>
          <a:p>
            <a:r>
              <a:rPr lang="nl-BE" dirty="0"/>
              <a:t>Evidence informed toepassingen</a:t>
            </a:r>
          </a:p>
        </p:txBody>
      </p:sp>
      <p:sp>
        <p:nvSpPr>
          <p:cNvPr id="3" name="Tijdelijke aanduiding voor inhoud 2">
            <a:extLst>
              <a:ext uri="{FF2B5EF4-FFF2-40B4-BE49-F238E27FC236}">
                <a16:creationId xmlns:a16="http://schemas.microsoft.com/office/drawing/2014/main" id="{E9DC6D8B-4241-AF43-960C-9F39A628334C}"/>
              </a:ext>
            </a:extLst>
          </p:cNvPr>
          <p:cNvSpPr>
            <a:spLocks noGrp="1"/>
          </p:cNvSpPr>
          <p:nvPr>
            <p:ph idx="1"/>
          </p:nvPr>
        </p:nvSpPr>
        <p:spPr>
          <a:xfrm>
            <a:off x="838200" y="1825625"/>
            <a:ext cx="5257800" cy="4351338"/>
          </a:xfrm>
        </p:spPr>
        <p:txBody>
          <a:bodyPr/>
          <a:lstStyle/>
          <a:p>
            <a:r>
              <a:rPr lang="nl-BE" dirty="0"/>
              <a:t>Leren leren</a:t>
            </a:r>
          </a:p>
          <a:p>
            <a:pPr lvl="1"/>
            <a:r>
              <a:rPr lang="nl-BE" dirty="0"/>
              <a:t>Help je leerlingen plannen (spreiden in de tijd)</a:t>
            </a:r>
          </a:p>
          <a:p>
            <a:pPr lvl="1"/>
            <a:r>
              <a:rPr lang="nl-BE" dirty="0"/>
              <a:t>Leer hen effectieve oefenstrategieën </a:t>
            </a:r>
          </a:p>
        </p:txBody>
      </p:sp>
      <p:pic>
        <p:nvPicPr>
          <p:cNvPr id="6" name="Picture 2" descr="researchED Events for Researchers, Teachers &amp;amp; Policy Makers">
            <a:extLst>
              <a:ext uri="{FF2B5EF4-FFF2-40B4-BE49-F238E27FC236}">
                <a16:creationId xmlns:a16="http://schemas.microsoft.com/office/drawing/2014/main" id="{6FDA4F7D-0CC5-F943-9B8F-01D424A935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83288" y="5735637"/>
            <a:ext cx="3608712" cy="1655762"/>
          </a:xfrm>
          <a:prstGeom prst="rect">
            <a:avLst/>
          </a:prstGeom>
          <a:noFill/>
          <a:extLst>
            <a:ext uri="{909E8E84-426E-40DD-AFC4-6F175D3DCCD1}">
              <a14:hiddenFill xmlns:a14="http://schemas.microsoft.com/office/drawing/2010/main">
                <a:solidFill>
                  <a:srgbClr val="FFFFFF"/>
                </a:solidFill>
              </a14:hiddenFill>
            </a:ext>
          </a:extLst>
        </p:spPr>
      </p:pic>
      <p:sp>
        <p:nvSpPr>
          <p:cNvPr id="7" name="Rechthoek 6">
            <a:extLst>
              <a:ext uri="{FF2B5EF4-FFF2-40B4-BE49-F238E27FC236}">
                <a16:creationId xmlns:a16="http://schemas.microsoft.com/office/drawing/2014/main" id="{C71BA672-1395-C54A-B4DA-C53F9D78A9F4}"/>
              </a:ext>
            </a:extLst>
          </p:cNvPr>
          <p:cNvSpPr/>
          <p:nvPr/>
        </p:nvSpPr>
        <p:spPr>
          <a:xfrm>
            <a:off x="11163300" y="1027906"/>
            <a:ext cx="444500" cy="34329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BE"/>
          </a:p>
        </p:txBody>
      </p:sp>
      <p:pic>
        <p:nvPicPr>
          <p:cNvPr id="5" name="Afbeelding 4">
            <a:extLst>
              <a:ext uri="{FF2B5EF4-FFF2-40B4-BE49-F238E27FC236}">
                <a16:creationId xmlns:a16="http://schemas.microsoft.com/office/drawing/2014/main" id="{52C73746-5F16-9244-90A2-A69D63470A27}"/>
              </a:ext>
            </a:extLst>
          </p:cNvPr>
          <p:cNvPicPr>
            <a:picLocks noChangeAspect="1"/>
          </p:cNvPicPr>
          <p:nvPr/>
        </p:nvPicPr>
        <p:blipFill>
          <a:blip r:embed="rId4"/>
          <a:stretch>
            <a:fillRect/>
          </a:stretch>
        </p:blipFill>
        <p:spPr>
          <a:xfrm>
            <a:off x="5241514" y="1478755"/>
            <a:ext cx="6531386" cy="4351339"/>
          </a:xfrm>
          <a:prstGeom prst="rect">
            <a:avLst/>
          </a:prstGeom>
        </p:spPr>
      </p:pic>
    </p:spTree>
    <p:extLst>
      <p:ext uri="{BB962C8B-B14F-4D97-AF65-F5344CB8AC3E}">
        <p14:creationId xmlns:p14="http://schemas.microsoft.com/office/powerpoint/2010/main" val="13706220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E6142D-F2C0-F44F-8B07-C5105227440C}"/>
              </a:ext>
            </a:extLst>
          </p:cNvPr>
          <p:cNvSpPr>
            <a:spLocks noGrp="1"/>
          </p:cNvSpPr>
          <p:nvPr>
            <p:ph type="title"/>
          </p:nvPr>
        </p:nvSpPr>
        <p:spPr>
          <a:xfrm>
            <a:off x="831850" y="1709739"/>
            <a:ext cx="10515600" cy="1719262"/>
          </a:xfrm>
        </p:spPr>
        <p:txBody>
          <a:bodyPr/>
          <a:lstStyle/>
          <a:p>
            <a:r>
              <a:rPr lang="nl-BE" dirty="0"/>
              <a:t>Kleine wijzigingen     grote impact</a:t>
            </a:r>
          </a:p>
        </p:txBody>
      </p:sp>
      <p:pic>
        <p:nvPicPr>
          <p:cNvPr id="5" name="Graphic 4" descr="Lijnpijl: recht">
            <a:extLst>
              <a:ext uri="{FF2B5EF4-FFF2-40B4-BE49-F238E27FC236}">
                <a16:creationId xmlns:a16="http://schemas.microsoft.com/office/drawing/2014/main" id="{F51525F5-0061-8949-AEDC-728527C0C92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6400800" y="2645570"/>
            <a:ext cx="723900" cy="723900"/>
          </a:xfrm>
          <a:prstGeom prst="rect">
            <a:avLst/>
          </a:prstGeom>
        </p:spPr>
      </p:pic>
      <p:pic>
        <p:nvPicPr>
          <p:cNvPr id="6" name="Picture 2" descr="researchED Events for Researchers, Teachers &amp;amp; Policy Makers">
            <a:extLst>
              <a:ext uri="{FF2B5EF4-FFF2-40B4-BE49-F238E27FC236}">
                <a16:creationId xmlns:a16="http://schemas.microsoft.com/office/drawing/2014/main" id="{F128445E-F162-544C-B1F2-4731EF13DF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83288" y="5735637"/>
            <a:ext cx="3608712" cy="1655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35529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B56DF8-A8BD-754A-AD23-7CEA42C1A5D2}"/>
              </a:ext>
            </a:extLst>
          </p:cNvPr>
          <p:cNvSpPr>
            <a:spLocks noGrp="1"/>
          </p:cNvSpPr>
          <p:nvPr>
            <p:ph type="title"/>
          </p:nvPr>
        </p:nvSpPr>
        <p:spPr/>
        <p:txBody>
          <a:bodyPr/>
          <a:lstStyle/>
          <a:p>
            <a:r>
              <a:rPr lang="nl-BE" dirty="0"/>
              <a:t>Mijn resultaten</a:t>
            </a:r>
          </a:p>
        </p:txBody>
      </p:sp>
      <p:pic>
        <p:nvPicPr>
          <p:cNvPr id="5124" name="Picture 4">
            <a:extLst>
              <a:ext uri="{FF2B5EF4-FFF2-40B4-BE49-F238E27FC236}">
                <a16:creationId xmlns:a16="http://schemas.microsoft.com/office/drawing/2014/main" id="{64E72CA0-F7CD-A343-BAE6-4005E1C56BE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77398" y="1825625"/>
            <a:ext cx="7037204" cy="435133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researchED Events for Researchers, Teachers &amp;amp; Policy Makers">
            <a:extLst>
              <a:ext uri="{FF2B5EF4-FFF2-40B4-BE49-F238E27FC236}">
                <a16:creationId xmlns:a16="http://schemas.microsoft.com/office/drawing/2014/main" id="{2C071212-4AC7-5A4A-8224-F320674828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83288" y="5735637"/>
            <a:ext cx="3608712" cy="1655762"/>
          </a:xfrm>
          <a:prstGeom prst="rect">
            <a:avLst/>
          </a:prstGeom>
          <a:noFill/>
          <a:extLst>
            <a:ext uri="{909E8E84-426E-40DD-AFC4-6F175D3DCCD1}">
              <a14:hiddenFill xmlns:a14="http://schemas.microsoft.com/office/drawing/2010/main">
                <a:solidFill>
                  <a:srgbClr val="FFFFFF"/>
                </a:solidFill>
              </a14:hiddenFill>
            </a:ext>
          </a:extLst>
        </p:spPr>
      </p:pic>
      <p:sp>
        <p:nvSpPr>
          <p:cNvPr id="3" name="Rechthoek 2">
            <a:extLst>
              <a:ext uri="{FF2B5EF4-FFF2-40B4-BE49-F238E27FC236}">
                <a16:creationId xmlns:a16="http://schemas.microsoft.com/office/drawing/2014/main" id="{3C342EC0-3BC8-0E41-8C88-5B8F58A81C85}"/>
              </a:ext>
            </a:extLst>
          </p:cNvPr>
          <p:cNvSpPr/>
          <p:nvPr/>
        </p:nvSpPr>
        <p:spPr>
          <a:xfrm>
            <a:off x="7315199" y="1300163"/>
            <a:ext cx="2428875" cy="48768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BE"/>
          </a:p>
        </p:txBody>
      </p:sp>
      <p:sp>
        <p:nvSpPr>
          <p:cNvPr id="4" name="Rechthoek 3">
            <a:extLst>
              <a:ext uri="{FF2B5EF4-FFF2-40B4-BE49-F238E27FC236}">
                <a16:creationId xmlns:a16="http://schemas.microsoft.com/office/drawing/2014/main" id="{05BF2A52-C3B1-8448-9295-7B00C785A415}"/>
              </a:ext>
            </a:extLst>
          </p:cNvPr>
          <p:cNvSpPr/>
          <p:nvPr/>
        </p:nvSpPr>
        <p:spPr>
          <a:xfrm>
            <a:off x="5072063" y="1185863"/>
            <a:ext cx="2943225" cy="520065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BE"/>
          </a:p>
        </p:txBody>
      </p:sp>
    </p:spTree>
    <p:extLst>
      <p:ext uri="{BB962C8B-B14F-4D97-AF65-F5344CB8AC3E}">
        <p14:creationId xmlns:p14="http://schemas.microsoft.com/office/powerpoint/2010/main" val="2106032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1" fill="hold" grpId="1" nodeType="click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ppt_x"/>
                                          </p:val>
                                        </p:tav>
                                      </p:tavLst>
                                    </p:anim>
                                    <p:anim calcmode="lin" valueType="num">
                                      <p:cBhvr additive="base">
                                        <p:cTn id="7" dur="500"/>
                                        <p:tgtEl>
                                          <p:spTgt spid="4"/>
                                        </p:tgtEl>
                                        <p:attrNameLst>
                                          <p:attrName>ppt_y</p:attrName>
                                        </p:attrNameLst>
                                      </p:cBhvr>
                                      <p:tavLst>
                                        <p:tav tm="0">
                                          <p:val>
                                            <p:strVal val="ppt_y"/>
                                          </p:val>
                                        </p:tav>
                                        <p:tav tm="100000">
                                          <p:val>
                                            <p:strVal val="0-ppt_h/2"/>
                                          </p:val>
                                        </p:tav>
                                      </p:tavLst>
                                    </p:anim>
                                    <p:set>
                                      <p:cBhvr>
                                        <p:cTn id="8" dur="1" fill="hold">
                                          <p:stCondLst>
                                            <p:cond delay="499"/>
                                          </p:stCondLst>
                                        </p:cTn>
                                        <p:tgtEl>
                                          <p:spTgt spid="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1" fill="hold" grpId="0" nodeType="clickEffect">
                                  <p:stCondLst>
                                    <p:cond delay="0"/>
                                  </p:stCondLst>
                                  <p:childTnLst>
                                    <p:anim calcmode="lin" valueType="num">
                                      <p:cBhvr additive="base">
                                        <p:cTn id="12" dur="500"/>
                                        <p:tgtEl>
                                          <p:spTgt spid="3"/>
                                        </p:tgtEl>
                                        <p:attrNameLst>
                                          <p:attrName>ppt_x</p:attrName>
                                        </p:attrNameLst>
                                      </p:cBhvr>
                                      <p:tavLst>
                                        <p:tav tm="0">
                                          <p:val>
                                            <p:strVal val="ppt_x"/>
                                          </p:val>
                                        </p:tav>
                                        <p:tav tm="100000">
                                          <p:val>
                                            <p:strVal val="ppt_x"/>
                                          </p:val>
                                        </p:tav>
                                      </p:tavLst>
                                    </p:anim>
                                    <p:anim calcmode="lin" valueType="num">
                                      <p:cBhvr additive="base">
                                        <p:cTn id="13" dur="500"/>
                                        <p:tgtEl>
                                          <p:spTgt spid="3"/>
                                        </p:tgtEl>
                                        <p:attrNameLst>
                                          <p:attrName>ppt_y</p:attrName>
                                        </p:attrNameLst>
                                      </p:cBhvr>
                                      <p:tavLst>
                                        <p:tav tm="0">
                                          <p:val>
                                            <p:strVal val="ppt_y"/>
                                          </p:val>
                                        </p:tav>
                                        <p:tav tm="100000">
                                          <p:val>
                                            <p:strVal val="0-ppt_h/2"/>
                                          </p:val>
                                        </p:tav>
                                      </p:tavLst>
                                    </p:anim>
                                    <p:set>
                                      <p:cBhvr>
                                        <p:cTn id="14"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D2E061-3BB0-5A43-8DC1-06F8ACEAEE25}"/>
              </a:ext>
            </a:extLst>
          </p:cNvPr>
          <p:cNvSpPr>
            <a:spLocks noGrp="1"/>
          </p:cNvSpPr>
          <p:nvPr>
            <p:ph type="title"/>
          </p:nvPr>
        </p:nvSpPr>
        <p:spPr/>
        <p:txBody>
          <a:bodyPr/>
          <a:lstStyle/>
          <a:p>
            <a:r>
              <a:rPr lang="nl-BE" dirty="0"/>
              <a:t>Bedankt voor jullie aandacht!</a:t>
            </a:r>
          </a:p>
        </p:txBody>
      </p:sp>
      <p:sp>
        <p:nvSpPr>
          <p:cNvPr id="3" name="Tijdelijke aanduiding voor tekst 2">
            <a:extLst>
              <a:ext uri="{FF2B5EF4-FFF2-40B4-BE49-F238E27FC236}">
                <a16:creationId xmlns:a16="http://schemas.microsoft.com/office/drawing/2014/main" id="{057F3576-61D7-5043-8525-AEE7E765F17A}"/>
              </a:ext>
            </a:extLst>
          </p:cNvPr>
          <p:cNvSpPr>
            <a:spLocks noGrp="1"/>
          </p:cNvSpPr>
          <p:nvPr>
            <p:ph type="body" idx="1"/>
          </p:nvPr>
        </p:nvSpPr>
        <p:spPr/>
        <p:txBody>
          <a:bodyPr/>
          <a:lstStyle/>
          <a:p>
            <a:r>
              <a:rPr lang="nl-BE" dirty="0"/>
              <a:t>Vragen?</a:t>
            </a:r>
          </a:p>
        </p:txBody>
      </p:sp>
      <p:pic>
        <p:nvPicPr>
          <p:cNvPr id="4" name="Picture 2" descr="researchED Events for Researchers, Teachers &amp;amp; Policy Makers">
            <a:extLst>
              <a:ext uri="{FF2B5EF4-FFF2-40B4-BE49-F238E27FC236}">
                <a16:creationId xmlns:a16="http://schemas.microsoft.com/office/drawing/2014/main" id="{FCB3232E-56BC-C147-A2CD-BE9032FC10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83288" y="5735637"/>
            <a:ext cx="3608712" cy="1655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63202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Why Don&amp;#39;t Students Like School? | 9780470591963 | Daniel T. Willingham |  Boeken | bol.com">
            <a:extLst>
              <a:ext uri="{FF2B5EF4-FFF2-40B4-BE49-F238E27FC236}">
                <a16:creationId xmlns:a16="http://schemas.microsoft.com/office/drawing/2014/main" id="{97FA2536-BC7F-304B-B2D2-B77728D524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7225" y="1238556"/>
            <a:ext cx="2917549" cy="438088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researchED Events for Researchers, Teachers &amp;amp; Policy Makers">
            <a:extLst>
              <a:ext uri="{FF2B5EF4-FFF2-40B4-BE49-F238E27FC236}">
                <a16:creationId xmlns:a16="http://schemas.microsoft.com/office/drawing/2014/main" id="{3BE79384-AEC1-E84E-A9AB-8D9B66B26F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83288" y="5735637"/>
            <a:ext cx="3608712" cy="1655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83938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Why Don&amp;#39;t Students Like School? | 9780470591963 | Daniel T. Willingham |  Boeken | bol.com">
            <a:extLst>
              <a:ext uri="{FF2B5EF4-FFF2-40B4-BE49-F238E27FC236}">
                <a16:creationId xmlns:a16="http://schemas.microsoft.com/office/drawing/2014/main" id="{97FA2536-BC7F-304B-B2D2-B77728D524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7225" y="1238556"/>
            <a:ext cx="2917549" cy="438088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Expliciete directe instructie | 9789492525826 | John Hollingsworth | Boeken  | bol.com">
            <a:extLst>
              <a:ext uri="{FF2B5EF4-FFF2-40B4-BE49-F238E27FC236}">
                <a16:creationId xmlns:a16="http://schemas.microsoft.com/office/drawing/2014/main" id="{1B830CCC-10D7-BB4E-A4A9-5CF49CD60B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504683">
            <a:off x="6586811" y="3125589"/>
            <a:ext cx="2735536" cy="38481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descr="WIJZE LESSEN | 9789077866528 | Tim Surma | Boeken | bol.com">
            <a:extLst>
              <a:ext uri="{FF2B5EF4-FFF2-40B4-BE49-F238E27FC236}">
                <a16:creationId xmlns:a16="http://schemas.microsoft.com/office/drawing/2014/main" id="{8E9DD864-D121-2F4E-9D57-CF4ECC2C8A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06237">
            <a:off x="589944" y="154518"/>
            <a:ext cx="3063887" cy="432831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Volgens Barton Deel 1 | 9789490120337 | Craig Barton | Boeken | bol.com">
            <a:extLst>
              <a:ext uri="{FF2B5EF4-FFF2-40B4-BE49-F238E27FC236}">
                <a16:creationId xmlns:a16="http://schemas.microsoft.com/office/drawing/2014/main" id="{11FDF5F2-C804-924A-8C48-449C5EF20FF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189995">
            <a:off x="136090" y="3044731"/>
            <a:ext cx="2645569" cy="38481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Effectief rekenonderwijs op de basisschool | 9789491806599 | Marcel  Schmeier | Boeken | bol.com">
            <a:extLst>
              <a:ext uri="{FF2B5EF4-FFF2-40B4-BE49-F238E27FC236}">
                <a16:creationId xmlns:a16="http://schemas.microsoft.com/office/drawing/2014/main" id="{87A454A0-2357-7647-AD9F-77873B69F1C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972784">
            <a:off x="9155970" y="70155"/>
            <a:ext cx="2711486" cy="382548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Juffen zijn toffer dan meesters | Uitgeverij Lannoo">
            <a:extLst>
              <a:ext uri="{FF2B5EF4-FFF2-40B4-BE49-F238E27FC236}">
                <a16:creationId xmlns:a16="http://schemas.microsoft.com/office/drawing/2014/main" id="{8E97880F-F8D5-F746-A14D-1D10BAA1533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0059874">
            <a:off x="6881965" y="-704849"/>
            <a:ext cx="2711486" cy="38481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n wat als we nu weer eens gewoon gingen lesgeven? | 9789492525390 | Eva  Naaijkens |... | bol.com">
            <a:extLst>
              <a:ext uri="{FF2B5EF4-FFF2-40B4-BE49-F238E27FC236}">
                <a16:creationId xmlns:a16="http://schemas.microsoft.com/office/drawing/2014/main" id="{23E9CA54-688B-044B-A89B-E8DD8BC6EC2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507064">
            <a:off x="2551275" y="3327926"/>
            <a:ext cx="2791575" cy="394620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echnisch lezen in een doorlopende lijn - Leergoed">
            <a:extLst>
              <a:ext uri="{FF2B5EF4-FFF2-40B4-BE49-F238E27FC236}">
                <a16:creationId xmlns:a16="http://schemas.microsoft.com/office/drawing/2014/main" id="{07ED9717-8B38-E246-9EFC-B9C5AB170890}"/>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2400" b="97400" l="10000" r="90000">
                        <a14:foregroundMark x1="46500" y1="8900" x2="46500" y2="8900"/>
                        <a14:foregroundMark x1="65900" y1="35700" x2="65900" y2="35700"/>
                        <a14:foregroundMark x1="64300" y1="37800" x2="40300" y2="11100"/>
                        <a14:foregroundMark x1="40300" y1="11100" x2="33100" y2="9600"/>
                        <a14:foregroundMark x1="33100" y1="9600" x2="38700" y2="16300"/>
                        <a14:foregroundMark x1="38700" y1="16300" x2="29600" y2="17800"/>
                        <a14:foregroundMark x1="29600" y1="17800" x2="30600" y2="7600"/>
                        <a14:foregroundMark x1="30600" y1="7600" x2="46800" y2="4400"/>
                        <a14:foregroundMark x1="46800" y1="4400" x2="70600" y2="6300"/>
                        <a14:foregroundMark x1="70600" y1="6300" x2="76900" y2="5900"/>
                        <a14:foregroundMark x1="24300" y1="70400" x2="24700" y2="77800"/>
                        <a14:foregroundMark x1="24700" y1="77800" x2="30600" y2="84700"/>
                        <a14:foregroundMark x1="30600" y1="84700" x2="41700" y2="85900"/>
                        <a14:foregroundMark x1="41700" y1="85900" x2="60400" y2="84300"/>
                        <a14:foregroundMark x1="60400" y1="84300" x2="74400" y2="93000"/>
                        <a14:foregroundMark x1="74400" y1="93000" x2="75700" y2="93100"/>
                        <a14:foregroundMark x1="78100" y1="97000" x2="65700" y2="97400"/>
                        <a14:foregroundMark x1="38100" y1="3000" x2="42200" y2="2400"/>
                      </a14:backgroundRemoval>
                    </a14:imgEffect>
                  </a14:imgLayer>
                </a14:imgProps>
              </a:ext>
              <a:ext uri="{28A0092B-C50C-407E-A947-70E740481C1C}">
                <a14:useLocalDpi xmlns:a14="http://schemas.microsoft.com/office/drawing/2010/main" val="0"/>
              </a:ext>
            </a:extLst>
          </a:blip>
          <a:srcRect/>
          <a:stretch>
            <a:fillRect/>
          </a:stretch>
        </p:blipFill>
        <p:spPr bwMode="auto">
          <a:xfrm rot="2328641">
            <a:off x="8772303" y="3515721"/>
            <a:ext cx="4059448" cy="405944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researchED Events for Researchers, Teachers &amp;amp; Policy Makers">
            <a:extLst>
              <a:ext uri="{FF2B5EF4-FFF2-40B4-BE49-F238E27FC236}">
                <a16:creationId xmlns:a16="http://schemas.microsoft.com/office/drawing/2014/main" id="{3BE79384-AEC1-E84E-A9AB-8D9B66B26F9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583288" y="5735637"/>
            <a:ext cx="3608712" cy="1655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0443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Why Don&amp;#39;t Students Like School? | 9780470591963 | Daniel T. Willingham |  Boeken | bol.com">
            <a:extLst>
              <a:ext uri="{FF2B5EF4-FFF2-40B4-BE49-F238E27FC236}">
                <a16:creationId xmlns:a16="http://schemas.microsoft.com/office/drawing/2014/main" id="{97FA2536-BC7F-304B-B2D2-B77728D524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7225" y="1238556"/>
            <a:ext cx="2917549" cy="438088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Expliciete directe instructie | 9789492525826 | John Hollingsworth | Boeken  | bol.com">
            <a:extLst>
              <a:ext uri="{FF2B5EF4-FFF2-40B4-BE49-F238E27FC236}">
                <a16:creationId xmlns:a16="http://schemas.microsoft.com/office/drawing/2014/main" id="{1B830CCC-10D7-BB4E-A4A9-5CF49CD60B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504683">
            <a:off x="6586811" y="3125589"/>
            <a:ext cx="2735536" cy="38481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descr="WIJZE LESSEN | 9789077866528 | Tim Surma | Boeken | bol.com">
            <a:extLst>
              <a:ext uri="{FF2B5EF4-FFF2-40B4-BE49-F238E27FC236}">
                <a16:creationId xmlns:a16="http://schemas.microsoft.com/office/drawing/2014/main" id="{8E9DD864-D121-2F4E-9D57-CF4ECC2C8A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06237">
            <a:off x="589944" y="154518"/>
            <a:ext cx="3063887" cy="432831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Volgens Barton Deel 1 | 9789490120337 | Craig Barton | Boeken | bol.com">
            <a:extLst>
              <a:ext uri="{FF2B5EF4-FFF2-40B4-BE49-F238E27FC236}">
                <a16:creationId xmlns:a16="http://schemas.microsoft.com/office/drawing/2014/main" id="{11FDF5F2-C804-924A-8C48-449C5EF20FF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189995">
            <a:off x="136090" y="3044731"/>
            <a:ext cx="2645569" cy="38481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Effectief rekenonderwijs op de basisschool | 9789491806599 | Marcel  Schmeier | Boeken | bol.com">
            <a:extLst>
              <a:ext uri="{FF2B5EF4-FFF2-40B4-BE49-F238E27FC236}">
                <a16:creationId xmlns:a16="http://schemas.microsoft.com/office/drawing/2014/main" id="{87A454A0-2357-7647-AD9F-77873B69F1C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972784">
            <a:off x="9155970" y="70155"/>
            <a:ext cx="2711486" cy="382548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Juffen zijn toffer dan meesters | Uitgeverij Lannoo">
            <a:extLst>
              <a:ext uri="{FF2B5EF4-FFF2-40B4-BE49-F238E27FC236}">
                <a16:creationId xmlns:a16="http://schemas.microsoft.com/office/drawing/2014/main" id="{8E97880F-F8D5-F746-A14D-1D10BAA1533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0059874">
            <a:off x="6881965" y="-704849"/>
            <a:ext cx="2711486" cy="38481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n wat als we nu weer eens gewoon gingen lesgeven? | 9789492525390 | Eva  Naaijkens |... | bol.com">
            <a:extLst>
              <a:ext uri="{FF2B5EF4-FFF2-40B4-BE49-F238E27FC236}">
                <a16:creationId xmlns:a16="http://schemas.microsoft.com/office/drawing/2014/main" id="{23E9CA54-688B-044B-A89B-E8DD8BC6EC2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507064">
            <a:off x="2551275" y="3327926"/>
            <a:ext cx="2791575" cy="394620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echnisch lezen in een doorlopende lijn - Leergoed">
            <a:extLst>
              <a:ext uri="{FF2B5EF4-FFF2-40B4-BE49-F238E27FC236}">
                <a16:creationId xmlns:a16="http://schemas.microsoft.com/office/drawing/2014/main" id="{07ED9717-8B38-E246-9EFC-B9C5AB170890}"/>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2400" b="97400" l="10000" r="90000">
                        <a14:foregroundMark x1="46500" y1="8900" x2="46500" y2="8900"/>
                        <a14:foregroundMark x1="65900" y1="35700" x2="65900" y2="35700"/>
                        <a14:foregroundMark x1="64300" y1="37800" x2="40300" y2="11100"/>
                        <a14:foregroundMark x1="40300" y1="11100" x2="33100" y2="9600"/>
                        <a14:foregroundMark x1="33100" y1="9600" x2="38700" y2="16300"/>
                        <a14:foregroundMark x1="38700" y1="16300" x2="29600" y2="17800"/>
                        <a14:foregroundMark x1="29600" y1="17800" x2="30600" y2="7600"/>
                        <a14:foregroundMark x1="30600" y1="7600" x2="46800" y2="4400"/>
                        <a14:foregroundMark x1="46800" y1="4400" x2="70600" y2="6300"/>
                        <a14:foregroundMark x1="70600" y1="6300" x2="76900" y2="5900"/>
                        <a14:foregroundMark x1="24300" y1="70400" x2="24700" y2="77800"/>
                        <a14:foregroundMark x1="24700" y1="77800" x2="30600" y2="84700"/>
                        <a14:foregroundMark x1="30600" y1="84700" x2="41700" y2="85900"/>
                        <a14:foregroundMark x1="41700" y1="85900" x2="60400" y2="84300"/>
                        <a14:foregroundMark x1="60400" y1="84300" x2="74400" y2="93000"/>
                        <a14:foregroundMark x1="74400" y1="93000" x2="75700" y2="93100"/>
                        <a14:foregroundMark x1="78100" y1="97000" x2="65700" y2="97400"/>
                        <a14:foregroundMark x1="38100" y1="3000" x2="42200" y2="2400"/>
                      </a14:backgroundRemoval>
                    </a14:imgEffect>
                  </a14:imgLayer>
                </a14:imgProps>
              </a:ext>
              <a:ext uri="{28A0092B-C50C-407E-A947-70E740481C1C}">
                <a14:useLocalDpi xmlns:a14="http://schemas.microsoft.com/office/drawing/2010/main" val="0"/>
              </a:ext>
            </a:extLst>
          </a:blip>
          <a:srcRect/>
          <a:stretch>
            <a:fillRect/>
          </a:stretch>
        </p:blipFill>
        <p:spPr bwMode="auto">
          <a:xfrm rot="2328641">
            <a:off x="8772303" y="3515721"/>
            <a:ext cx="4059448" cy="405944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researchED Events for Researchers, Teachers &amp;amp; Policy Makers">
            <a:extLst>
              <a:ext uri="{FF2B5EF4-FFF2-40B4-BE49-F238E27FC236}">
                <a16:creationId xmlns:a16="http://schemas.microsoft.com/office/drawing/2014/main" id="{3BE79384-AEC1-E84E-A9AB-8D9B66B26F9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583288" y="5735637"/>
            <a:ext cx="3608712" cy="1655762"/>
          </a:xfrm>
          <a:prstGeom prst="rect">
            <a:avLst/>
          </a:prstGeom>
          <a:noFill/>
          <a:extLst>
            <a:ext uri="{909E8E84-426E-40DD-AFC4-6F175D3DCCD1}">
              <a14:hiddenFill xmlns:a14="http://schemas.microsoft.com/office/drawing/2010/main">
                <a:solidFill>
                  <a:srgbClr val="FFFFFF"/>
                </a:solidFill>
              </a14:hiddenFill>
            </a:ext>
          </a:extLst>
        </p:spPr>
      </p:pic>
      <p:sp>
        <p:nvSpPr>
          <p:cNvPr id="8" name="Tekstvak 7">
            <a:extLst>
              <a:ext uri="{FF2B5EF4-FFF2-40B4-BE49-F238E27FC236}">
                <a16:creationId xmlns:a16="http://schemas.microsoft.com/office/drawing/2014/main" id="{76CF9349-A48B-9F4D-8C03-5AB22E992F29}"/>
              </a:ext>
            </a:extLst>
          </p:cNvPr>
          <p:cNvSpPr txBox="1"/>
          <p:nvPr/>
        </p:nvSpPr>
        <p:spPr>
          <a:xfrm>
            <a:off x="1" y="2596056"/>
            <a:ext cx="12191999" cy="1015663"/>
          </a:xfrm>
          <a:prstGeom prst="rect">
            <a:avLst/>
          </a:prstGeom>
          <a:noFill/>
        </p:spPr>
        <p:txBody>
          <a:bodyPr wrap="square" rtlCol="0">
            <a:spAutoFit/>
          </a:bodyPr>
          <a:lstStyle/>
          <a:p>
            <a:pPr algn="ctr"/>
            <a:r>
              <a:rPr lang="nl-BE" sz="6000" dirty="0">
                <a:solidFill>
                  <a:schemeClr val="bg1"/>
                </a:solidFill>
                <a:highlight>
                  <a:srgbClr val="000000"/>
                </a:highlight>
              </a:rPr>
              <a:t>Hoe toepassen?</a:t>
            </a:r>
          </a:p>
        </p:txBody>
      </p:sp>
    </p:spTree>
    <p:extLst>
      <p:ext uri="{BB962C8B-B14F-4D97-AF65-F5344CB8AC3E}">
        <p14:creationId xmlns:p14="http://schemas.microsoft.com/office/powerpoint/2010/main" val="4350745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3460B2-0DDB-B640-A5EA-4600DE495209}"/>
              </a:ext>
            </a:extLst>
          </p:cNvPr>
          <p:cNvSpPr>
            <a:spLocks noGrp="1"/>
          </p:cNvSpPr>
          <p:nvPr>
            <p:ph type="title"/>
          </p:nvPr>
        </p:nvSpPr>
        <p:spPr/>
        <p:txBody>
          <a:bodyPr/>
          <a:lstStyle/>
          <a:p>
            <a:r>
              <a:rPr lang="nl-BE" dirty="0"/>
              <a:t>Toepassing</a:t>
            </a:r>
          </a:p>
        </p:txBody>
      </p:sp>
      <p:graphicFrame>
        <p:nvGraphicFramePr>
          <p:cNvPr id="4" name="Tijdelijke aanduiding voor inhoud 3">
            <a:extLst>
              <a:ext uri="{FF2B5EF4-FFF2-40B4-BE49-F238E27FC236}">
                <a16:creationId xmlns:a16="http://schemas.microsoft.com/office/drawing/2014/main" id="{8CCAD50A-11CE-5541-87CD-191D8007FC1F}"/>
              </a:ext>
            </a:extLst>
          </p:cNvPr>
          <p:cNvGraphicFramePr>
            <a:graphicFrameLocks noGrp="1"/>
          </p:cNvGraphicFramePr>
          <p:nvPr>
            <p:ph idx="1"/>
            <p:extLst>
              <p:ext uri="{D42A27DB-BD31-4B8C-83A1-F6EECF244321}">
                <p14:modId xmlns:p14="http://schemas.microsoft.com/office/powerpoint/2010/main" val="3455753928"/>
              </p:ext>
            </p:extLst>
          </p:nvPr>
        </p:nvGraphicFramePr>
        <p:xfrm>
          <a:off x="838200" y="1447800"/>
          <a:ext cx="10515600" cy="54101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2" descr="researchED Events for Researchers, Teachers &amp;amp; Policy Makers">
            <a:extLst>
              <a:ext uri="{FF2B5EF4-FFF2-40B4-BE49-F238E27FC236}">
                <a16:creationId xmlns:a16="http://schemas.microsoft.com/office/drawing/2014/main" id="{F37C47E3-612D-A740-A337-7D8E1DFFE86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83288" y="5735637"/>
            <a:ext cx="3608712" cy="1655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13276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1012E8-C268-F841-960A-7D14BE3A4D69}"/>
              </a:ext>
            </a:extLst>
          </p:cNvPr>
          <p:cNvSpPr>
            <a:spLocks noGrp="1"/>
          </p:cNvSpPr>
          <p:nvPr>
            <p:ph type="title"/>
          </p:nvPr>
        </p:nvSpPr>
        <p:spPr/>
        <p:txBody>
          <a:bodyPr/>
          <a:lstStyle/>
          <a:p>
            <a:r>
              <a:rPr lang="nl-BE" dirty="0"/>
              <a:t>Waarom zou je evidence informed werken?</a:t>
            </a:r>
          </a:p>
        </p:txBody>
      </p:sp>
      <p:sp>
        <p:nvSpPr>
          <p:cNvPr id="3" name="Tijdelijke aanduiding voor tekst 2">
            <a:extLst>
              <a:ext uri="{FF2B5EF4-FFF2-40B4-BE49-F238E27FC236}">
                <a16:creationId xmlns:a16="http://schemas.microsoft.com/office/drawing/2014/main" id="{7FFB3EEC-5120-F043-A372-E3132FCB5672}"/>
              </a:ext>
            </a:extLst>
          </p:cNvPr>
          <p:cNvSpPr>
            <a:spLocks noGrp="1"/>
          </p:cNvSpPr>
          <p:nvPr>
            <p:ph type="body" idx="1"/>
          </p:nvPr>
        </p:nvSpPr>
        <p:spPr/>
        <p:txBody>
          <a:bodyPr/>
          <a:lstStyle/>
          <a:p>
            <a:endParaRPr lang="nl-BE"/>
          </a:p>
        </p:txBody>
      </p:sp>
      <p:pic>
        <p:nvPicPr>
          <p:cNvPr id="4" name="Picture 2" descr="researchED Events for Researchers, Teachers &amp;amp; Policy Makers">
            <a:extLst>
              <a:ext uri="{FF2B5EF4-FFF2-40B4-BE49-F238E27FC236}">
                <a16:creationId xmlns:a16="http://schemas.microsoft.com/office/drawing/2014/main" id="{46BF4412-C856-D543-B960-3A668BEF06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83288" y="5735637"/>
            <a:ext cx="3608712" cy="1655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39480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97BFFFA5-9C97-F941-9AF4-6B11EF9871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010" y="835003"/>
            <a:ext cx="5611907" cy="489173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researchED Events for Researchers, Teachers &amp;amp; Policy Makers">
            <a:extLst>
              <a:ext uri="{FF2B5EF4-FFF2-40B4-BE49-F238E27FC236}">
                <a16:creationId xmlns:a16="http://schemas.microsoft.com/office/drawing/2014/main" id="{EC896533-6622-154C-8E7E-6603FCA2C1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83288" y="5735637"/>
            <a:ext cx="3608712" cy="165576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A1427941-EC5F-F64E-985F-266F8F97A9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59662" y="214942"/>
            <a:ext cx="3474720" cy="61318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36094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EAD5873C-CEEB-E345-BFFC-116D3121CE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8598" y="188259"/>
            <a:ext cx="10074804" cy="648148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researchED Events for Researchers, Teachers &amp;amp; Policy Makers">
            <a:extLst>
              <a:ext uri="{FF2B5EF4-FFF2-40B4-BE49-F238E27FC236}">
                <a16:creationId xmlns:a16="http://schemas.microsoft.com/office/drawing/2014/main" id="{A2BFB7A2-CFEB-DE4C-BD57-37535B1396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83288" y="5735637"/>
            <a:ext cx="3608712" cy="1655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6922059"/>
      </p:ext>
    </p:extLst>
  </p:cSld>
  <p:clrMapOvr>
    <a:masterClrMapping/>
  </p:clrMapOvr>
</p:sld>
</file>

<file path=ppt/theme/theme1.xml><?xml version="1.0" encoding="utf-8"?>
<a:theme xmlns:a="http://schemas.openxmlformats.org/drawingml/2006/main" name="Kantoorthema">
  <a:themeElements>
    <a:clrScheme name="Diepblauw">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17411</TotalTime>
  <Words>2926</Words>
  <Application>Microsoft Macintosh PowerPoint</Application>
  <PresentationFormat>Breedbeeld</PresentationFormat>
  <Paragraphs>191</Paragraphs>
  <Slides>26</Slides>
  <Notes>21</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26</vt:i4>
      </vt:variant>
    </vt:vector>
  </HeadingPairs>
  <TitlesOfParts>
    <vt:vector size="30" baseType="lpstr">
      <vt:lpstr>Arial</vt:lpstr>
      <vt:lpstr>Calibri</vt:lpstr>
      <vt:lpstr>Calibri Light</vt:lpstr>
      <vt:lpstr>Kantoorthema</vt:lpstr>
      <vt:lpstr>Evidence informed werken in de lagere school</vt:lpstr>
      <vt:lpstr>Wie ben ik?</vt:lpstr>
      <vt:lpstr>PowerPoint-presentatie</vt:lpstr>
      <vt:lpstr>PowerPoint-presentatie</vt:lpstr>
      <vt:lpstr>PowerPoint-presentatie</vt:lpstr>
      <vt:lpstr>Toepassing</vt:lpstr>
      <vt:lpstr>Waarom zou je evidence informed werken?</vt:lpstr>
      <vt:lpstr>PowerPoint-presentatie</vt:lpstr>
      <vt:lpstr>PowerPoint-presentatie</vt:lpstr>
      <vt:lpstr>Waarom evidence informed werken?</vt:lpstr>
      <vt:lpstr>Waarom evidence informed werken?</vt:lpstr>
      <vt:lpstr>Waarom evidence informed werken?</vt:lpstr>
      <vt:lpstr>Evidence informed werken</vt:lpstr>
      <vt:lpstr>Hoe evidence informed werken?</vt:lpstr>
      <vt:lpstr>De praktijk</vt:lpstr>
      <vt:lpstr>Basisprincipes</vt:lpstr>
      <vt:lpstr>Basisbehoeften (klasmanagement)</vt:lpstr>
      <vt:lpstr>Voor de les begint…</vt:lpstr>
      <vt:lpstr>Evidence informed lesgeven</vt:lpstr>
      <vt:lpstr>Evidence informed toepassingen</vt:lpstr>
      <vt:lpstr>Evidence informed toepassingen</vt:lpstr>
      <vt:lpstr>Evidence informed toepassingen</vt:lpstr>
      <vt:lpstr>Evidence informed toepassingen</vt:lpstr>
      <vt:lpstr>Kleine wijzigingen     grote impact</vt:lpstr>
      <vt:lpstr>Mijn resultaten</vt:lpstr>
      <vt:lpstr>Bedankt voor jullie aandacht!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Effectief Lesgeven in de Lagere School</dc:title>
  <dc:creator>Microsoft Office User</dc:creator>
  <cp:lastModifiedBy>Manouk Mattheus</cp:lastModifiedBy>
  <cp:revision>30</cp:revision>
  <dcterms:created xsi:type="dcterms:W3CDTF">2021-10-01T18:10:49Z</dcterms:created>
  <dcterms:modified xsi:type="dcterms:W3CDTF">2021-10-19T09:43:39Z</dcterms:modified>
</cp:coreProperties>
</file>